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CE88"/>
    <a:srgbClr val="A6E296"/>
    <a:srgbClr val="CCE9AD"/>
    <a:srgbClr val="90E183"/>
    <a:srgbClr val="5DE0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4098BE-8171-44DB-A215-F0892A94F40B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CB95A5-51F5-4A28-86A3-B243A8BB9C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583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A7F2AC-D5DD-43BF-BA27-F7883274C0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03C7B1B-FE08-4010-A26E-AE893AA8B0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196263-54AF-4E1E-A7E8-B3E1BD6ED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2F680-F755-41F4-B193-7629C543BDF1}" type="datetime1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52D3AD-104E-4D4F-B9B7-679EA5AE9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189728-2530-4165-8542-003DD9C07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9A13C-C916-432B-8CEF-6E331B4B4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1506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4D21B3-B472-43FF-8EC3-5008FE36A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E68A2D-8C49-4822-8AA7-92FE621202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3A9BA9-9055-4B0A-85E8-898EAB303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C3F4C-BF7D-43E4-85A7-66C9D3238CB6}" type="datetime1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4B89C1-BAE5-4629-BC1B-B1C66C7B7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B8DD6E8-8C7A-43DC-B1FA-FB4C0615D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9A13C-C916-432B-8CEF-6E331B4B4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772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0C3912-485D-4182-912B-6FE0FF867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F602087-E4B1-493B-B13F-DD00F8FE90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C7C736-BE28-43DA-BD17-C7A5FB068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08C90-A5AE-4920-9DD9-9D8B00A2A673}" type="datetime1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D32E86-C26D-40B8-A296-7E366524A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72D717-2862-461E-AFF1-211369F67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9A13C-C916-432B-8CEF-6E331B4B4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65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369334-F6E8-48C7-BA84-5B8D90B8C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733E22-73F4-4603-A68F-B30EC00636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DBFF132-F8D4-408C-BAC2-5788CD3AE0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456EFEA-02DF-4A33-9CE4-5486632FF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BC97E-55C6-403A-842C-0CDCC27E27F8}" type="datetime1">
              <a:rPr lang="ru-RU" smtClean="0"/>
              <a:t>13.12.2023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A02B7D3-1CE4-4B38-B505-71F00ED6E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28F6D2C-70D4-4C8C-B82C-0D6C28787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9A13C-C916-432B-8CEF-6E331B4B4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083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CB491D-4D1D-4A60-A87B-8A4AE2513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8414DA6-12A6-4851-8386-F48E6A3F06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4AAC7D4-1050-4BE6-B70B-B34B93B36E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0B7AEC0-D917-408F-BB46-4CB167E0D1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3B3180B-4366-4A62-8584-E00EEF3841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A7A889A-838D-49F8-9D9B-F49AB2F44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75D3C-8C5F-4AA2-971E-CBD0CB04EE9B}" type="datetime1">
              <a:rPr lang="ru-RU" smtClean="0"/>
              <a:t>13.12.2023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ED80534-EC75-45DC-B440-7E0FF5022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3A178AD-B247-497E-AFFA-A0079D3B3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9A13C-C916-432B-8CEF-6E331B4B4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610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CE9CC6-4548-4478-BEEF-83BF8DDCD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592735A-ED61-473F-8CD1-7EFE6388D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860C-3026-48E9-A4EB-BE1A6A995659}" type="datetime1">
              <a:rPr lang="ru-RU" smtClean="0"/>
              <a:t>13.12.2023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701E8FA-8464-472D-A8C4-79C584D48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0601D4F-F07D-4FD0-9D91-8784A608A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9A13C-C916-432B-8CEF-6E331B4B4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788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FFDB348-50A0-46F2-8EAB-AC0F796A5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4EC2F-CED1-4568-9ABE-4ECA71B72327}" type="datetime1">
              <a:rPr lang="ru-RU" smtClean="0"/>
              <a:t>13.12.2023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73ECA51-E8A9-4F95-BD62-53439443D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983BF1A-E277-4C10-AACD-337136CA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9A13C-C916-432B-8CEF-6E331B4B4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337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4B8EC3-C389-43E2-9881-582B6279B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EBCC89-D666-44B2-9988-508D805585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A029050-9159-4D74-B90E-DEE7A45FFE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9B531F6-067C-4E02-BD73-367630F57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0519E-AB11-4857-B050-6470D57F3625}" type="datetime1">
              <a:rPr lang="ru-RU" smtClean="0"/>
              <a:t>13.12.2023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703CCE-9EFF-4EC5-BF93-B97E2D8FF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0B2284D-1622-4E8D-AEED-DE3E9F52B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9A13C-C916-432B-8CEF-6E331B4B4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256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D9B608-CC7D-44D0-9928-4003E3F1F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6E848E6-CC7B-4FD5-B7AF-0EE48E444F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E142BBA-F505-4B4D-98EF-C73B99BE70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9C5029F-FC6D-4548-8D24-29A542AA0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D7F41-8315-40B9-AF13-ED5CC9455F29}" type="datetime1">
              <a:rPr lang="ru-RU" smtClean="0"/>
              <a:t>13.12.2023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5E39947-E60F-4CC6-8141-6EF6C9F35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41D21AF-F826-4F1B-9911-D6CB30A26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9A13C-C916-432B-8CEF-6E331B4B4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06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0331FB-AADB-4CDA-B25C-622F5F766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DE1E68-3618-4002-B033-A44DEA1D8B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859975-3CB6-46C7-A9A8-A14EDFAF4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74CC4-23DC-4FE7-9FFF-34D0FC1C7819}" type="datetime1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DF2916-6115-42E5-9229-9253954EE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3DC129-7B97-46F8-81A0-041F0BB3E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9A13C-C916-432B-8CEF-6E331B4B4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408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989D1D0-6685-4876-87B3-7DB9DA0938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D47D23E-BCC6-48D1-B2A5-D48819A098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1A3931-5B15-4E68-AF04-52696ECE1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80757-1813-455C-B7A7-80746B71CC50}" type="datetime1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B42030-190C-43E8-9699-B7A20E97A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D7459C-4855-41AF-919E-ECB799F61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9A13C-C916-432B-8CEF-6E331B4B4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964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D153AF-D887-4DC9-BBC8-F40F275E9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A21A880-BE8C-4745-B4E0-D92EBE98F9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97334A-205C-4C52-9A4A-BAFB19D138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19C77-3C09-4359-852E-804212ED7570}" type="datetime1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D3761A-68C8-4AC3-9FE4-5EE852788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8ABD19-3CCA-4B16-B7E9-AC9B433806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9A13C-C916-432B-8CEF-6E331B4B4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412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openxmlformats.org/officeDocument/2006/relationships/image" Target="../media/image12.png"/><Relationship Id="rId4" Type="http://schemas.openxmlformats.org/officeDocument/2006/relationships/image" Target="../media/image5.png"/><Relationship Id="rId9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4.jpg"/><Relationship Id="rId7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15.jpe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B0543D1-C205-4DB1-BC42-6BC040B04DC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CE9AD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B59250C-748E-400E-B401-D2799AA6B876}"/>
              </a:ext>
            </a:extLst>
          </p:cNvPr>
          <p:cNvSpPr/>
          <p:nvPr/>
        </p:nvSpPr>
        <p:spPr>
          <a:xfrm>
            <a:off x="5838659" y="723275"/>
            <a:ext cx="5331502" cy="5411449"/>
          </a:xfrm>
          <a:prstGeom prst="rect">
            <a:avLst/>
          </a:prstGeom>
          <a:solidFill>
            <a:srgbClr val="CCE9AD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EF99F2-562F-475B-A40F-D0548BD72D06}"/>
              </a:ext>
            </a:extLst>
          </p:cNvPr>
          <p:cNvSpPr txBox="1"/>
          <p:nvPr/>
        </p:nvSpPr>
        <p:spPr>
          <a:xfrm>
            <a:off x="6294072" y="2484385"/>
            <a:ext cx="35913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Gilroy-Medium"/>
              </a:rPr>
              <a:t>ПОСТРОЙ МАРШРУТ СВОЕГО БИЗНЕСА </a:t>
            </a:r>
          </a:p>
        </p:txBody>
      </p:sp>
      <p:sp>
        <p:nvSpPr>
          <p:cNvPr id="8" name="НАЗВАНИЕ ПРОЕКТА">
            <a:extLst>
              <a:ext uri="{FF2B5EF4-FFF2-40B4-BE49-F238E27FC236}">
                <a16:creationId xmlns:a16="http://schemas.microsoft.com/office/drawing/2014/main" id="{7A3BB301-EB68-42A3-951F-3FCA8180872B}"/>
              </a:ext>
            </a:extLst>
          </p:cNvPr>
          <p:cNvSpPr txBox="1">
            <a:spLocks/>
          </p:cNvSpPr>
          <p:nvPr/>
        </p:nvSpPr>
        <p:spPr>
          <a:xfrm>
            <a:off x="5967329" y="1569985"/>
            <a:ext cx="5074161" cy="914400"/>
          </a:xfrm>
          <a:prstGeom prst="rect">
            <a:avLst/>
          </a:prstGeom>
        </p:spPr>
        <p:txBody>
          <a:bodyPr vert="horz" lIns="45699" tIns="45699" rIns="45699" bIns="45699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6000" b="0" spc="0">
                <a:solidFill>
                  <a:srgbClr val="FF0000"/>
                </a:solidFill>
                <a:latin typeface="Gilroy-Medium"/>
                <a:ea typeface="Gilroy-Medium"/>
                <a:cs typeface="Gilroy-Medium"/>
                <a:sym typeface="Gilroy-Medium"/>
              </a:defRPr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Gilroy-Medium"/>
                <a:ea typeface="Gilroy-Medium"/>
                <a:cs typeface="Gilroy-Medium"/>
                <a:sym typeface="Gilroy-Medium"/>
              </a:rPr>
              <a:t>Поток</a:t>
            </a:r>
            <a:r>
              <a:rPr lang="ru-RU" dirty="0">
                <a:solidFill>
                  <a:srgbClr val="FF0000"/>
                </a:solidFill>
                <a:latin typeface="Gilroy-Medium"/>
                <a:ea typeface="Gilroy-Medium"/>
                <a:cs typeface="Gilroy-Medium"/>
                <a:sym typeface="Gilroy-Medium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93762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BB13445-350C-454E-9294-2277CBA2C47B}"/>
              </a:ext>
            </a:extLst>
          </p:cNvPr>
          <p:cNvSpPr/>
          <p:nvPr/>
        </p:nvSpPr>
        <p:spPr>
          <a:xfrm>
            <a:off x="6320425" y="0"/>
            <a:ext cx="5928994" cy="6858000"/>
          </a:xfrm>
          <a:prstGeom prst="rect">
            <a:avLst/>
          </a:prstGeom>
          <a:solidFill>
            <a:srgbClr val="CCE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Равнобедренный треугольник 25">
            <a:extLst>
              <a:ext uri="{FF2B5EF4-FFF2-40B4-BE49-F238E27FC236}">
                <a16:creationId xmlns:a16="http://schemas.microsoft.com/office/drawing/2014/main" id="{1C04C778-7147-45F0-AA07-F03E97CF2920}"/>
              </a:ext>
            </a:extLst>
          </p:cNvPr>
          <p:cNvSpPr/>
          <p:nvPr/>
        </p:nvSpPr>
        <p:spPr>
          <a:xfrm>
            <a:off x="1069462" y="-2866128"/>
            <a:ext cx="9305855" cy="9724128"/>
          </a:xfrm>
          <a:prstGeom prst="triangle">
            <a:avLst/>
          </a:prstGeom>
          <a:solidFill>
            <a:srgbClr val="90E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35C9D56-D365-4E2A-80E8-24D56DA716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49" y="1862586"/>
            <a:ext cx="6291364" cy="3932718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5F9723-929C-43AA-88E1-FC5D87D96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442" y="330047"/>
            <a:ext cx="3501885" cy="1315816"/>
          </a:xfrm>
        </p:spPr>
        <p:txBody>
          <a:bodyPr/>
          <a:lstStyle/>
          <a:p>
            <a:r>
              <a:rPr lang="ru-RU" dirty="0">
                <a:latin typeface="Gilroy-Medium"/>
              </a:rPr>
              <a:t>Цена вашей ошибки?</a:t>
            </a:r>
          </a:p>
        </p:txBody>
      </p:sp>
      <p:grpSp>
        <p:nvGrpSpPr>
          <p:cNvPr id="6" name="Группа 9">
            <a:extLst>
              <a:ext uri="{FF2B5EF4-FFF2-40B4-BE49-F238E27FC236}">
                <a16:creationId xmlns:a16="http://schemas.microsoft.com/office/drawing/2014/main" id="{ED99972E-F7A1-4D58-8322-39626B3E3257}"/>
              </a:ext>
            </a:extLst>
          </p:cNvPr>
          <p:cNvGrpSpPr/>
          <p:nvPr/>
        </p:nvGrpSpPr>
        <p:grpSpPr>
          <a:xfrm>
            <a:off x="7510072" y="305164"/>
            <a:ext cx="4023610" cy="598323"/>
            <a:chOff x="0" y="-1"/>
            <a:chExt cx="6804008" cy="1011776"/>
          </a:xfrm>
        </p:grpSpPr>
        <p:sp>
          <p:nvSpPr>
            <p:cNvPr id="7" name="object 13">
              <a:extLst>
                <a:ext uri="{FF2B5EF4-FFF2-40B4-BE49-F238E27FC236}">
                  <a16:creationId xmlns:a16="http://schemas.microsoft.com/office/drawing/2014/main" id="{6239BAC2-292A-44D7-875C-B7E30FC14C64}"/>
                </a:ext>
              </a:extLst>
            </p:cNvPr>
            <p:cNvSpPr/>
            <p:nvPr/>
          </p:nvSpPr>
          <p:spPr>
            <a:xfrm>
              <a:off x="5924346" y="15878"/>
              <a:ext cx="879663" cy="995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89" y="0"/>
                  </a:moveTo>
                  <a:lnTo>
                    <a:pt x="10756" y="0"/>
                  </a:lnTo>
                  <a:lnTo>
                    <a:pt x="829" y="4967"/>
                  </a:lnTo>
                  <a:lnTo>
                    <a:pt x="604" y="5166"/>
                  </a:lnTo>
                  <a:lnTo>
                    <a:pt x="533" y="5423"/>
                  </a:lnTo>
                  <a:lnTo>
                    <a:pt x="613" y="5679"/>
                  </a:lnTo>
                  <a:lnTo>
                    <a:pt x="844" y="5872"/>
                  </a:lnTo>
                  <a:lnTo>
                    <a:pt x="2888" y="6827"/>
                  </a:lnTo>
                  <a:lnTo>
                    <a:pt x="3087" y="6964"/>
                  </a:lnTo>
                  <a:lnTo>
                    <a:pt x="3597" y="7994"/>
                  </a:lnTo>
                  <a:lnTo>
                    <a:pt x="3586" y="8487"/>
                  </a:lnTo>
                  <a:lnTo>
                    <a:pt x="3590" y="9843"/>
                  </a:lnTo>
                  <a:lnTo>
                    <a:pt x="3564" y="10131"/>
                  </a:lnTo>
                  <a:lnTo>
                    <a:pt x="3312" y="10348"/>
                  </a:lnTo>
                  <a:lnTo>
                    <a:pt x="2995" y="10389"/>
                  </a:lnTo>
                  <a:lnTo>
                    <a:pt x="2744" y="10381"/>
                  </a:lnTo>
                  <a:lnTo>
                    <a:pt x="2518" y="10305"/>
                  </a:lnTo>
                  <a:lnTo>
                    <a:pt x="2093" y="10076"/>
                  </a:lnTo>
                  <a:lnTo>
                    <a:pt x="285" y="9157"/>
                  </a:lnTo>
                  <a:lnTo>
                    <a:pt x="0" y="9303"/>
                  </a:lnTo>
                  <a:lnTo>
                    <a:pt x="28" y="16206"/>
                  </a:lnTo>
                  <a:lnTo>
                    <a:pt x="3329" y="17928"/>
                  </a:lnTo>
                  <a:lnTo>
                    <a:pt x="3617" y="17782"/>
                  </a:lnTo>
                  <a:lnTo>
                    <a:pt x="3596" y="11345"/>
                  </a:lnTo>
                  <a:lnTo>
                    <a:pt x="3629" y="11259"/>
                  </a:lnTo>
                  <a:lnTo>
                    <a:pt x="3693" y="11187"/>
                  </a:lnTo>
                  <a:lnTo>
                    <a:pt x="3895" y="11083"/>
                  </a:lnTo>
                  <a:lnTo>
                    <a:pt x="4035" y="11077"/>
                  </a:lnTo>
                  <a:lnTo>
                    <a:pt x="4160" y="11125"/>
                  </a:lnTo>
                  <a:lnTo>
                    <a:pt x="10665" y="14429"/>
                  </a:lnTo>
                  <a:lnTo>
                    <a:pt x="10946" y="14429"/>
                  </a:lnTo>
                  <a:lnTo>
                    <a:pt x="13632" y="13066"/>
                  </a:lnTo>
                  <a:lnTo>
                    <a:pt x="13862" y="12959"/>
                  </a:lnTo>
                  <a:lnTo>
                    <a:pt x="14123" y="12987"/>
                  </a:lnTo>
                  <a:lnTo>
                    <a:pt x="14351" y="13197"/>
                  </a:lnTo>
                  <a:lnTo>
                    <a:pt x="14379" y="13288"/>
                  </a:lnTo>
                  <a:lnTo>
                    <a:pt x="14389" y="13355"/>
                  </a:lnTo>
                  <a:lnTo>
                    <a:pt x="14398" y="14113"/>
                  </a:lnTo>
                  <a:lnTo>
                    <a:pt x="14388" y="14364"/>
                  </a:lnTo>
                  <a:lnTo>
                    <a:pt x="14388" y="14701"/>
                  </a:lnTo>
                  <a:lnTo>
                    <a:pt x="14408" y="15040"/>
                  </a:lnTo>
                  <a:lnTo>
                    <a:pt x="14412" y="15378"/>
                  </a:lnTo>
                  <a:lnTo>
                    <a:pt x="14365" y="15716"/>
                  </a:lnTo>
                  <a:lnTo>
                    <a:pt x="14122" y="16199"/>
                  </a:lnTo>
                  <a:lnTo>
                    <a:pt x="13723" y="16541"/>
                  </a:lnTo>
                  <a:lnTo>
                    <a:pt x="13231" y="16807"/>
                  </a:lnTo>
                  <a:lnTo>
                    <a:pt x="12707" y="17058"/>
                  </a:lnTo>
                  <a:lnTo>
                    <a:pt x="11780" y="17521"/>
                  </a:lnTo>
                  <a:lnTo>
                    <a:pt x="11558" y="17652"/>
                  </a:lnTo>
                  <a:lnTo>
                    <a:pt x="11342" y="17790"/>
                  </a:lnTo>
                  <a:lnTo>
                    <a:pt x="11112" y="17900"/>
                  </a:lnTo>
                  <a:lnTo>
                    <a:pt x="10845" y="17945"/>
                  </a:lnTo>
                  <a:lnTo>
                    <a:pt x="10778" y="17945"/>
                  </a:lnTo>
                  <a:lnTo>
                    <a:pt x="10646" y="17924"/>
                  </a:lnTo>
                  <a:lnTo>
                    <a:pt x="10402" y="17860"/>
                  </a:lnTo>
                  <a:lnTo>
                    <a:pt x="10172" y="17766"/>
                  </a:lnTo>
                  <a:lnTo>
                    <a:pt x="9953" y="17651"/>
                  </a:lnTo>
                  <a:lnTo>
                    <a:pt x="9537" y="17401"/>
                  </a:lnTo>
                  <a:lnTo>
                    <a:pt x="7485" y="16351"/>
                  </a:lnTo>
                  <a:lnTo>
                    <a:pt x="7199" y="16497"/>
                  </a:lnTo>
                  <a:lnTo>
                    <a:pt x="7208" y="19811"/>
                  </a:lnTo>
                  <a:lnTo>
                    <a:pt x="7272" y="19910"/>
                  </a:lnTo>
                  <a:lnTo>
                    <a:pt x="9755" y="21154"/>
                  </a:lnTo>
                  <a:lnTo>
                    <a:pt x="10257" y="21433"/>
                  </a:lnTo>
                  <a:lnTo>
                    <a:pt x="10527" y="21551"/>
                  </a:lnTo>
                  <a:lnTo>
                    <a:pt x="10795" y="21600"/>
                  </a:lnTo>
                  <a:lnTo>
                    <a:pt x="11093" y="21552"/>
                  </a:lnTo>
                  <a:lnTo>
                    <a:pt x="11376" y="21433"/>
                  </a:lnTo>
                  <a:lnTo>
                    <a:pt x="11906" y="21139"/>
                  </a:lnTo>
                  <a:lnTo>
                    <a:pt x="14228" y="19980"/>
                  </a:lnTo>
                  <a:lnTo>
                    <a:pt x="14331" y="19910"/>
                  </a:lnTo>
                  <a:lnTo>
                    <a:pt x="14394" y="19828"/>
                  </a:lnTo>
                  <a:lnTo>
                    <a:pt x="14389" y="17102"/>
                  </a:lnTo>
                  <a:lnTo>
                    <a:pt x="14398" y="16761"/>
                  </a:lnTo>
                  <a:lnTo>
                    <a:pt x="14833" y="16142"/>
                  </a:lnTo>
                  <a:lnTo>
                    <a:pt x="15077" y="15991"/>
                  </a:lnTo>
                  <a:lnTo>
                    <a:pt x="17342" y="14828"/>
                  </a:lnTo>
                  <a:lnTo>
                    <a:pt x="17606" y="14760"/>
                  </a:lnTo>
                  <a:lnTo>
                    <a:pt x="17822" y="14827"/>
                  </a:lnTo>
                  <a:lnTo>
                    <a:pt x="17966" y="15003"/>
                  </a:lnTo>
                  <a:lnTo>
                    <a:pt x="18019" y="15259"/>
                  </a:lnTo>
                  <a:lnTo>
                    <a:pt x="18014" y="17829"/>
                  </a:lnTo>
                  <a:lnTo>
                    <a:pt x="18129" y="17974"/>
                  </a:lnTo>
                  <a:lnTo>
                    <a:pt x="21531" y="16277"/>
                  </a:lnTo>
                  <a:lnTo>
                    <a:pt x="21595" y="16178"/>
                  </a:lnTo>
                  <a:lnTo>
                    <a:pt x="21595" y="12227"/>
                  </a:lnTo>
                  <a:lnTo>
                    <a:pt x="21600" y="9314"/>
                  </a:lnTo>
                  <a:lnTo>
                    <a:pt x="21316" y="9168"/>
                  </a:lnTo>
                  <a:lnTo>
                    <a:pt x="15048" y="12348"/>
                  </a:lnTo>
                  <a:lnTo>
                    <a:pt x="14834" y="12380"/>
                  </a:lnTo>
                  <a:lnTo>
                    <a:pt x="14402" y="12168"/>
                  </a:lnTo>
                  <a:lnTo>
                    <a:pt x="14387" y="11861"/>
                  </a:lnTo>
                  <a:lnTo>
                    <a:pt x="14386" y="10829"/>
                  </a:lnTo>
                  <a:lnTo>
                    <a:pt x="14347" y="9986"/>
                  </a:lnTo>
                  <a:lnTo>
                    <a:pt x="14890" y="8765"/>
                  </a:lnTo>
                  <a:lnTo>
                    <a:pt x="16548" y="7929"/>
                  </a:lnTo>
                  <a:lnTo>
                    <a:pt x="17996" y="7219"/>
                  </a:lnTo>
                  <a:lnTo>
                    <a:pt x="21325" y="5541"/>
                  </a:lnTo>
                  <a:lnTo>
                    <a:pt x="21327" y="5252"/>
                  </a:lnTo>
                  <a:lnTo>
                    <a:pt x="18088" y="3613"/>
                  </a:lnTo>
                  <a:lnTo>
                    <a:pt x="17957" y="3613"/>
                  </a:lnTo>
                  <a:lnTo>
                    <a:pt x="11088" y="7069"/>
                  </a:lnTo>
                  <a:lnTo>
                    <a:pt x="11088" y="7315"/>
                  </a:lnTo>
                  <a:lnTo>
                    <a:pt x="12386" y="7975"/>
                  </a:lnTo>
                  <a:lnTo>
                    <a:pt x="12788" y="8158"/>
                  </a:lnTo>
                  <a:lnTo>
                    <a:pt x="13215" y="8374"/>
                  </a:lnTo>
                  <a:lnTo>
                    <a:pt x="13554" y="8651"/>
                  </a:lnTo>
                  <a:lnTo>
                    <a:pt x="13689" y="9020"/>
                  </a:lnTo>
                  <a:lnTo>
                    <a:pt x="13589" y="9336"/>
                  </a:lnTo>
                  <a:lnTo>
                    <a:pt x="13343" y="9564"/>
                  </a:lnTo>
                  <a:lnTo>
                    <a:pt x="13021" y="9738"/>
                  </a:lnTo>
                  <a:lnTo>
                    <a:pt x="12692" y="9892"/>
                  </a:lnTo>
                  <a:lnTo>
                    <a:pt x="11844" y="10319"/>
                  </a:lnTo>
                  <a:lnTo>
                    <a:pt x="11329" y="10504"/>
                  </a:lnTo>
                  <a:lnTo>
                    <a:pt x="10786" y="10566"/>
                  </a:lnTo>
                  <a:lnTo>
                    <a:pt x="10244" y="10503"/>
                  </a:lnTo>
                  <a:lnTo>
                    <a:pt x="9729" y="10317"/>
                  </a:lnTo>
                  <a:lnTo>
                    <a:pt x="5263" y="8056"/>
                  </a:lnTo>
                  <a:lnTo>
                    <a:pt x="4822" y="7841"/>
                  </a:lnTo>
                  <a:lnTo>
                    <a:pt x="4621" y="7712"/>
                  </a:lnTo>
                  <a:lnTo>
                    <a:pt x="4449" y="7545"/>
                  </a:lnTo>
                  <a:lnTo>
                    <a:pt x="4278" y="7329"/>
                  </a:lnTo>
                  <a:lnTo>
                    <a:pt x="4226" y="7022"/>
                  </a:lnTo>
                  <a:lnTo>
                    <a:pt x="4387" y="6800"/>
                  </a:lnTo>
                  <a:lnTo>
                    <a:pt x="4595" y="6609"/>
                  </a:lnTo>
                  <a:lnTo>
                    <a:pt x="4875" y="6455"/>
                  </a:lnTo>
                  <a:lnTo>
                    <a:pt x="5460" y="6199"/>
                  </a:lnTo>
                  <a:lnTo>
                    <a:pt x="14117" y="1905"/>
                  </a:lnTo>
                  <a:lnTo>
                    <a:pt x="14118" y="1617"/>
                  </a:lnTo>
                  <a:lnTo>
                    <a:pt x="13894" y="1500"/>
                  </a:lnTo>
                  <a:lnTo>
                    <a:pt x="10889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8" name="object 14" descr="object 14">
              <a:extLst>
                <a:ext uri="{FF2B5EF4-FFF2-40B4-BE49-F238E27FC236}">
                  <a16:creationId xmlns:a16="http://schemas.microsoft.com/office/drawing/2014/main" id="{7F4BBCD9-F99A-4010-89A9-811371BD1F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7819" y="18291"/>
              <a:ext cx="953489" cy="9934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" name="object 15" descr="object 15">
              <a:extLst>
                <a:ext uri="{FF2B5EF4-FFF2-40B4-BE49-F238E27FC236}">
                  <a16:creationId xmlns:a16="http://schemas.microsoft.com/office/drawing/2014/main" id="{E6686273-9105-4A8C-8AA7-C8CF7A1218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23139" y="16543"/>
              <a:ext cx="1279696" cy="99523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0" name="Сгруппировать">
              <a:extLst>
                <a:ext uri="{FF2B5EF4-FFF2-40B4-BE49-F238E27FC236}">
                  <a16:creationId xmlns:a16="http://schemas.microsoft.com/office/drawing/2014/main" id="{FCBC7A68-E817-4368-86AD-706A0DE52811}"/>
                </a:ext>
              </a:extLst>
            </p:cNvPr>
            <p:cNvGrpSpPr/>
            <p:nvPr/>
          </p:nvGrpSpPr>
          <p:grpSpPr>
            <a:xfrm>
              <a:off x="0" y="-2"/>
              <a:ext cx="1373613" cy="965328"/>
              <a:chOff x="0" y="0"/>
              <a:chExt cx="1373612" cy="965327"/>
            </a:xfrm>
          </p:grpSpPr>
          <p:sp>
            <p:nvSpPr>
              <p:cNvPr id="11" name="object 16">
                <a:extLst>
                  <a:ext uri="{FF2B5EF4-FFF2-40B4-BE49-F238E27FC236}">
                    <a16:creationId xmlns:a16="http://schemas.microsoft.com/office/drawing/2014/main" id="{C653F81C-72B4-4E5C-995C-FF47C31928A9}"/>
                  </a:ext>
                </a:extLst>
              </p:cNvPr>
              <p:cNvSpPr/>
              <p:nvPr/>
            </p:nvSpPr>
            <p:spPr>
              <a:xfrm>
                <a:off x="609289" y="-1"/>
                <a:ext cx="181705" cy="18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24" y="6668"/>
                    </a:moveTo>
                    <a:lnTo>
                      <a:pt x="0" y="10875"/>
                    </a:lnTo>
                    <a:lnTo>
                      <a:pt x="824" y="14932"/>
                    </a:lnTo>
                    <a:lnTo>
                      <a:pt x="3110" y="18383"/>
                    </a:lnTo>
                    <a:lnTo>
                      <a:pt x="6668" y="20776"/>
                    </a:lnTo>
                    <a:lnTo>
                      <a:pt x="10875" y="21600"/>
                    </a:lnTo>
                    <a:lnTo>
                      <a:pt x="14932" y="20776"/>
                    </a:lnTo>
                    <a:lnTo>
                      <a:pt x="18383" y="18490"/>
                    </a:lnTo>
                    <a:lnTo>
                      <a:pt x="20776" y="14932"/>
                    </a:lnTo>
                    <a:lnTo>
                      <a:pt x="21600" y="10724"/>
                    </a:lnTo>
                    <a:lnTo>
                      <a:pt x="20776" y="6668"/>
                    </a:lnTo>
                    <a:lnTo>
                      <a:pt x="18490" y="3217"/>
                    </a:lnTo>
                    <a:lnTo>
                      <a:pt x="14932" y="824"/>
                    </a:lnTo>
                    <a:lnTo>
                      <a:pt x="10724" y="0"/>
                    </a:lnTo>
                    <a:lnTo>
                      <a:pt x="6668" y="824"/>
                    </a:lnTo>
                    <a:lnTo>
                      <a:pt x="3217" y="3110"/>
                    </a:lnTo>
                    <a:lnTo>
                      <a:pt x="824" y="6668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pic>
            <p:nvPicPr>
              <p:cNvPr id="12" name="object 17" descr="object 17">
                <a:extLst>
                  <a:ext uri="{FF2B5EF4-FFF2-40B4-BE49-F238E27FC236}">
                    <a16:creationId xmlns:a16="http://schemas.microsoft.com/office/drawing/2014/main" id="{02CA0AAB-A1F6-4EA9-B185-7DE2082BD7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3295" y="210733"/>
                <a:ext cx="155173" cy="15517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3" name="object 18" descr="object 18">
                <a:extLst>
                  <a:ext uri="{FF2B5EF4-FFF2-40B4-BE49-F238E27FC236}">
                    <a16:creationId xmlns:a16="http://schemas.microsoft.com/office/drawing/2014/main" id="{89BCE1A3-2222-4662-8724-4E6A1300DF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7459" y="256185"/>
                <a:ext cx="104304" cy="10430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4" name="object 19">
                <a:extLst>
                  <a:ext uri="{FF2B5EF4-FFF2-40B4-BE49-F238E27FC236}">
                    <a16:creationId xmlns:a16="http://schemas.microsoft.com/office/drawing/2014/main" id="{D2542A22-7479-4F6E-9967-7E94E32229CB}"/>
                  </a:ext>
                </a:extLst>
              </p:cNvPr>
              <p:cNvSpPr/>
              <p:nvPr/>
            </p:nvSpPr>
            <p:spPr>
              <a:xfrm>
                <a:off x="419966" y="50118"/>
                <a:ext cx="102862" cy="1028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283" y="142"/>
                    </a:moveTo>
                    <a:lnTo>
                      <a:pt x="4333" y="1959"/>
                    </a:lnTo>
                    <a:lnTo>
                      <a:pt x="1484" y="5043"/>
                    </a:lnTo>
                    <a:lnTo>
                      <a:pt x="0" y="8970"/>
                    </a:lnTo>
                    <a:lnTo>
                      <a:pt x="142" y="13316"/>
                    </a:lnTo>
                    <a:lnTo>
                      <a:pt x="1959" y="17267"/>
                    </a:lnTo>
                    <a:lnTo>
                      <a:pt x="5043" y="20116"/>
                    </a:lnTo>
                    <a:lnTo>
                      <a:pt x="8970" y="21600"/>
                    </a:lnTo>
                    <a:lnTo>
                      <a:pt x="13316" y="21458"/>
                    </a:lnTo>
                    <a:lnTo>
                      <a:pt x="17267" y="19641"/>
                    </a:lnTo>
                    <a:lnTo>
                      <a:pt x="20116" y="16557"/>
                    </a:lnTo>
                    <a:lnTo>
                      <a:pt x="21600" y="12629"/>
                    </a:lnTo>
                    <a:lnTo>
                      <a:pt x="21458" y="8283"/>
                    </a:lnTo>
                    <a:lnTo>
                      <a:pt x="19641" y="4333"/>
                    </a:lnTo>
                    <a:lnTo>
                      <a:pt x="16557" y="1484"/>
                    </a:lnTo>
                    <a:lnTo>
                      <a:pt x="12629" y="0"/>
                    </a:lnTo>
                    <a:lnTo>
                      <a:pt x="8283" y="142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5" name="object 20">
                <a:extLst>
                  <a:ext uri="{FF2B5EF4-FFF2-40B4-BE49-F238E27FC236}">
                    <a16:creationId xmlns:a16="http://schemas.microsoft.com/office/drawing/2014/main" id="{2C5D2914-11F0-4587-84D7-ABA0F9A02623}"/>
                  </a:ext>
                </a:extLst>
              </p:cNvPr>
              <p:cNvSpPr/>
              <p:nvPr/>
            </p:nvSpPr>
            <p:spPr>
              <a:xfrm>
                <a:off x="582465" y="250874"/>
                <a:ext cx="41008" cy="410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765" y="0"/>
                    </a:moveTo>
                    <a:lnTo>
                      <a:pt x="4835" y="0"/>
                    </a:lnTo>
                    <a:lnTo>
                      <a:pt x="0" y="4835"/>
                    </a:lnTo>
                    <a:lnTo>
                      <a:pt x="0" y="16765"/>
                    </a:lnTo>
                    <a:lnTo>
                      <a:pt x="4835" y="21600"/>
                    </a:lnTo>
                    <a:lnTo>
                      <a:pt x="16765" y="21600"/>
                    </a:lnTo>
                    <a:lnTo>
                      <a:pt x="21600" y="16765"/>
                    </a:lnTo>
                    <a:lnTo>
                      <a:pt x="21600" y="4835"/>
                    </a:lnTo>
                    <a:lnTo>
                      <a:pt x="167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grpSp>
            <p:nvGrpSpPr>
              <p:cNvPr id="16" name="object 21">
                <a:extLst>
                  <a:ext uri="{FF2B5EF4-FFF2-40B4-BE49-F238E27FC236}">
                    <a16:creationId xmlns:a16="http://schemas.microsoft.com/office/drawing/2014/main" id="{077CBE7F-347A-436A-B7AA-85CE7CA470EC}"/>
                  </a:ext>
                </a:extLst>
              </p:cNvPr>
              <p:cNvGrpSpPr/>
              <p:nvPr/>
            </p:nvGrpSpPr>
            <p:grpSpPr>
              <a:xfrm>
                <a:off x="817106" y="50991"/>
                <a:ext cx="306307" cy="315685"/>
                <a:chOff x="0" y="-1"/>
                <a:chExt cx="306306" cy="315684"/>
              </a:xfrm>
            </p:grpSpPr>
            <p:sp>
              <p:nvSpPr>
                <p:cNvPr id="22" name="Фигура">
                  <a:extLst>
                    <a:ext uri="{FF2B5EF4-FFF2-40B4-BE49-F238E27FC236}">
                      <a16:creationId xmlns:a16="http://schemas.microsoft.com/office/drawing/2014/main" id="{D3BD0840-3C93-4AF7-872A-59E64E20958B}"/>
                    </a:ext>
                  </a:extLst>
                </p:cNvPr>
                <p:cNvSpPr/>
                <p:nvPr/>
              </p:nvSpPr>
              <p:spPr>
                <a:xfrm>
                  <a:off x="-1" y="158735"/>
                  <a:ext cx="156968" cy="1569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799"/>
                      </a:moveTo>
                      <a:lnTo>
                        <a:pt x="20808" y="6737"/>
                      </a:lnTo>
                      <a:lnTo>
                        <a:pt x="18438" y="3162"/>
                      </a:lnTo>
                      <a:lnTo>
                        <a:pt x="14864" y="789"/>
                      </a:lnTo>
                      <a:lnTo>
                        <a:pt x="10800" y="0"/>
                      </a:lnTo>
                      <a:lnTo>
                        <a:pt x="6736" y="789"/>
                      </a:lnTo>
                      <a:lnTo>
                        <a:pt x="3164" y="3162"/>
                      </a:lnTo>
                      <a:lnTo>
                        <a:pt x="792" y="6737"/>
                      </a:lnTo>
                      <a:lnTo>
                        <a:pt x="0" y="10799"/>
                      </a:lnTo>
                      <a:lnTo>
                        <a:pt x="792" y="14863"/>
                      </a:lnTo>
                      <a:lnTo>
                        <a:pt x="3164" y="18438"/>
                      </a:lnTo>
                      <a:lnTo>
                        <a:pt x="6736" y="20811"/>
                      </a:lnTo>
                      <a:lnTo>
                        <a:pt x="10800" y="21600"/>
                      </a:lnTo>
                      <a:lnTo>
                        <a:pt x="14864" y="20811"/>
                      </a:lnTo>
                      <a:lnTo>
                        <a:pt x="18438" y="18438"/>
                      </a:lnTo>
                      <a:lnTo>
                        <a:pt x="20808" y="14863"/>
                      </a:lnTo>
                      <a:lnTo>
                        <a:pt x="21600" y="107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spcBef>
                      <a:spcPts val="0"/>
                    </a:spcBef>
                    <a:defRPr sz="18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23" name="Фигура">
                  <a:extLst>
                    <a:ext uri="{FF2B5EF4-FFF2-40B4-BE49-F238E27FC236}">
                      <a16:creationId xmlns:a16="http://schemas.microsoft.com/office/drawing/2014/main" id="{71CB419C-3C17-4108-A8FA-93FACB0CFE26}"/>
                    </a:ext>
                  </a:extLst>
                </p:cNvPr>
                <p:cNvSpPr/>
                <p:nvPr/>
              </p:nvSpPr>
              <p:spPr>
                <a:xfrm>
                  <a:off x="68401" y="-1"/>
                  <a:ext cx="105547" cy="1055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800"/>
                      </a:moveTo>
                      <a:lnTo>
                        <a:pt x="20752" y="6596"/>
                      </a:lnTo>
                      <a:lnTo>
                        <a:pt x="18433" y="3162"/>
                      </a:lnTo>
                      <a:lnTo>
                        <a:pt x="15004" y="848"/>
                      </a:lnTo>
                      <a:lnTo>
                        <a:pt x="10800" y="0"/>
                      </a:lnTo>
                      <a:lnTo>
                        <a:pt x="6596" y="848"/>
                      </a:lnTo>
                      <a:lnTo>
                        <a:pt x="3162" y="3162"/>
                      </a:lnTo>
                      <a:lnTo>
                        <a:pt x="848" y="6596"/>
                      </a:lnTo>
                      <a:lnTo>
                        <a:pt x="0" y="10800"/>
                      </a:lnTo>
                      <a:lnTo>
                        <a:pt x="848" y="15004"/>
                      </a:lnTo>
                      <a:lnTo>
                        <a:pt x="3162" y="18438"/>
                      </a:lnTo>
                      <a:lnTo>
                        <a:pt x="6596" y="20752"/>
                      </a:lnTo>
                      <a:lnTo>
                        <a:pt x="10800" y="21600"/>
                      </a:lnTo>
                      <a:lnTo>
                        <a:pt x="15004" y="20752"/>
                      </a:lnTo>
                      <a:lnTo>
                        <a:pt x="18433" y="18438"/>
                      </a:lnTo>
                      <a:lnTo>
                        <a:pt x="20752" y="15004"/>
                      </a:lnTo>
                      <a:lnTo>
                        <a:pt x="21600" y="108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spcBef>
                      <a:spcPts val="0"/>
                    </a:spcBef>
                    <a:defRPr sz="18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24" name="Фигура">
                  <a:extLst>
                    <a:ext uri="{FF2B5EF4-FFF2-40B4-BE49-F238E27FC236}">
                      <a16:creationId xmlns:a16="http://schemas.microsoft.com/office/drawing/2014/main" id="{A69F7E99-806C-47E8-875B-7D54E85E5CB9}"/>
                    </a:ext>
                  </a:extLst>
                </p:cNvPr>
                <p:cNvSpPr/>
                <p:nvPr/>
              </p:nvSpPr>
              <p:spPr>
                <a:xfrm>
                  <a:off x="214865" y="91900"/>
                  <a:ext cx="41004" cy="4102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4830"/>
                      </a:moveTo>
                      <a:lnTo>
                        <a:pt x="16756" y="0"/>
                      </a:lnTo>
                      <a:lnTo>
                        <a:pt x="4822" y="0"/>
                      </a:lnTo>
                      <a:lnTo>
                        <a:pt x="0" y="4852"/>
                      </a:lnTo>
                      <a:lnTo>
                        <a:pt x="0" y="16770"/>
                      </a:lnTo>
                      <a:lnTo>
                        <a:pt x="4822" y="21600"/>
                      </a:lnTo>
                      <a:lnTo>
                        <a:pt x="16767" y="21600"/>
                      </a:lnTo>
                      <a:lnTo>
                        <a:pt x="21600" y="16749"/>
                      </a:lnTo>
                      <a:lnTo>
                        <a:pt x="21600" y="48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spcBef>
                      <a:spcPts val="0"/>
                    </a:spcBef>
                    <a:defRPr sz="18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25" name="Фигура">
                  <a:extLst>
                    <a:ext uri="{FF2B5EF4-FFF2-40B4-BE49-F238E27FC236}">
                      <a16:creationId xmlns:a16="http://schemas.microsoft.com/office/drawing/2014/main" id="{C0611BA2-E8FA-4A38-B6EB-24C2446520DE}"/>
                    </a:ext>
                  </a:extLst>
                </p:cNvPr>
                <p:cNvSpPr/>
                <p:nvPr/>
              </p:nvSpPr>
              <p:spPr>
                <a:xfrm>
                  <a:off x="200760" y="204524"/>
                  <a:ext cx="105547" cy="1055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800"/>
                      </a:moveTo>
                      <a:lnTo>
                        <a:pt x="20752" y="6596"/>
                      </a:lnTo>
                      <a:lnTo>
                        <a:pt x="18438" y="3162"/>
                      </a:lnTo>
                      <a:lnTo>
                        <a:pt x="15004" y="848"/>
                      </a:lnTo>
                      <a:lnTo>
                        <a:pt x="10800" y="0"/>
                      </a:lnTo>
                      <a:lnTo>
                        <a:pt x="6596" y="848"/>
                      </a:lnTo>
                      <a:lnTo>
                        <a:pt x="3162" y="3162"/>
                      </a:lnTo>
                      <a:lnTo>
                        <a:pt x="848" y="6596"/>
                      </a:lnTo>
                      <a:lnTo>
                        <a:pt x="0" y="10800"/>
                      </a:lnTo>
                      <a:lnTo>
                        <a:pt x="848" y="15004"/>
                      </a:lnTo>
                      <a:lnTo>
                        <a:pt x="3162" y="18438"/>
                      </a:lnTo>
                      <a:lnTo>
                        <a:pt x="6596" y="20752"/>
                      </a:lnTo>
                      <a:lnTo>
                        <a:pt x="10800" y="21600"/>
                      </a:lnTo>
                      <a:lnTo>
                        <a:pt x="15004" y="20752"/>
                      </a:lnTo>
                      <a:lnTo>
                        <a:pt x="18438" y="18438"/>
                      </a:lnTo>
                      <a:lnTo>
                        <a:pt x="20752" y="15004"/>
                      </a:lnTo>
                      <a:lnTo>
                        <a:pt x="21600" y="108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spcBef>
                      <a:spcPts val="0"/>
                    </a:spcBef>
                    <a:defRPr sz="18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</p:grpSp>
          <p:pic>
            <p:nvPicPr>
              <p:cNvPr id="17" name="object 22" descr="object 22">
                <a:extLst>
                  <a:ext uri="{FF2B5EF4-FFF2-40B4-BE49-F238E27FC236}">
                    <a16:creationId xmlns:a16="http://schemas.microsoft.com/office/drawing/2014/main" id="{ECF835B2-610D-4325-A54E-D17678A1EA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26176" y="256288"/>
                <a:ext cx="104184" cy="10418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8" name="object 23">
                <a:extLst>
                  <a:ext uri="{FF2B5EF4-FFF2-40B4-BE49-F238E27FC236}">
                    <a16:creationId xmlns:a16="http://schemas.microsoft.com/office/drawing/2014/main" id="{06D6C14E-D98C-400A-8C5A-128FE4436867}"/>
                  </a:ext>
                </a:extLst>
              </p:cNvPr>
              <p:cNvSpPr/>
              <p:nvPr/>
            </p:nvSpPr>
            <p:spPr>
              <a:xfrm>
                <a:off x="813525" y="1235"/>
                <a:ext cx="41008" cy="410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765" y="0"/>
                    </a:moveTo>
                    <a:lnTo>
                      <a:pt x="4835" y="0"/>
                    </a:lnTo>
                    <a:lnTo>
                      <a:pt x="0" y="4835"/>
                    </a:lnTo>
                    <a:lnTo>
                      <a:pt x="0" y="16765"/>
                    </a:lnTo>
                    <a:lnTo>
                      <a:pt x="4835" y="21600"/>
                    </a:lnTo>
                    <a:lnTo>
                      <a:pt x="16765" y="21600"/>
                    </a:lnTo>
                    <a:lnTo>
                      <a:pt x="21600" y="16765"/>
                    </a:lnTo>
                    <a:lnTo>
                      <a:pt x="21600" y="4835"/>
                    </a:lnTo>
                    <a:lnTo>
                      <a:pt x="167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9" name="object 24">
                <a:extLst>
                  <a:ext uri="{FF2B5EF4-FFF2-40B4-BE49-F238E27FC236}">
                    <a16:creationId xmlns:a16="http://schemas.microsoft.com/office/drawing/2014/main" id="{A2B2C9F9-D3EB-4CFB-9152-B6CE047EA0AD}"/>
                  </a:ext>
                </a:extLst>
              </p:cNvPr>
              <p:cNvSpPr/>
              <p:nvPr/>
            </p:nvSpPr>
            <p:spPr>
              <a:xfrm>
                <a:off x="535521" y="1070"/>
                <a:ext cx="41009" cy="410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765" y="0"/>
                    </a:moveTo>
                    <a:lnTo>
                      <a:pt x="4835" y="0"/>
                    </a:lnTo>
                    <a:lnTo>
                      <a:pt x="0" y="4835"/>
                    </a:lnTo>
                    <a:lnTo>
                      <a:pt x="0" y="16765"/>
                    </a:lnTo>
                    <a:lnTo>
                      <a:pt x="4835" y="21600"/>
                    </a:lnTo>
                    <a:lnTo>
                      <a:pt x="16765" y="21600"/>
                    </a:lnTo>
                    <a:lnTo>
                      <a:pt x="21600" y="16765"/>
                    </a:lnTo>
                    <a:lnTo>
                      <a:pt x="21600" y="4835"/>
                    </a:lnTo>
                    <a:lnTo>
                      <a:pt x="167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0" name="object 25">
                <a:extLst>
                  <a:ext uri="{FF2B5EF4-FFF2-40B4-BE49-F238E27FC236}">
                    <a16:creationId xmlns:a16="http://schemas.microsoft.com/office/drawing/2014/main" id="{B0458E70-6E38-45E2-A046-ADEF8C115F0A}"/>
                  </a:ext>
                </a:extLst>
              </p:cNvPr>
              <p:cNvSpPr/>
              <p:nvPr/>
            </p:nvSpPr>
            <p:spPr>
              <a:xfrm>
                <a:off x="345434" y="130118"/>
                <a:ext cx="41009" cy="410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765" y="0"/>
                    </a:moveTo>
                    <a:lnTo>
                      <a:pt x="4835" y="0"/>
                    </a:lnTo>
                    <a:lnTo>
                      <a:pt x="0" y="4835"/>
                    </a:lnTo>
                    <a:lnTo>
                      <a:pt x="0" y="16765"/>
                    </a:lnTo>
                    <a:lnTo>
                      <a:pt x="4835" y="21600"/>
                    </a:lnTo>
                    <a:lnTo>
                      <a:pt x="16765" y="21600"/>
                    </a:lnTo>
                    <a:lnTo>
                      <a:pt x="21600" y="16765"/>
                    </a:lnTo>
                    <a:lnTo>
                      <a:pt x="21600" y="4835"/>
                    </a:lnTo>
                    <a:lnTo>
                      <a:pt x="167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pic>
            <p:nvPicPr>
              <p:cNvPr id="21" name="object 26" descr="object 26">
                <a:extLst>
                  <a:ext uri="{FF2B5EF4-FFF2-40B4-BE49-F238E27FC236}">
                    <a16:creationId xmlns:a16="http://schemas.microsoft.com/office/drawing/2014/main" id="{FC95B048-5BF4-4AAB-8852-1184DA253E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-1" y="412337"/>
                <a:ext cx="1373614" cy="55299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9662502-15DB-43AE-83F7-6E83250D6516}"/>
              </a:ext>
            </a:extLst>
          </p:cNvPr>
          <p:cNvSpPr txBox="1"/>
          <p:nvPr/>
        </p:nvSpPr>
        <p:spPr>
          <a:xfrm>
            <a:off x="6521756" y="2389682"/>
            <a:ext cx="5631863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Gilroy-Medium"/>
              </a:rPr>
              <a:t>1 час в в пробке?</a:t>
            </a:r>
          </a:p>
          <a:p>
            <a:endParaRPr lang="ru-RU" sz="2800" dirty="0">
              <a:latin typeface="Gilroy-Medium"/>
            </a:endParaRPr>
          </a:p>
          <a:p>
            <a:r>
              <a:rPr lang="ru-RU" sz="2800" dirty="0">
                <a:latin typeface="Gilroy-Medium"/>
              </a:rPr>
              <a:t>1 день простоя оборудования?</a:t>
            </a:r>
          </a:p>
          <a:p>
            <a:endParaRPr lang="ru-RU" sz="2800" dirty="0">
              <a:latin typeface="Gilroy-Medium"/>
            </a:endParaRPr>
          </a:p>
          <a:p>
            <a:r>
              <a:rPr lang="ru-RU" sz="2800" dirty="0">
                <a:latin typeface="Gilroy-Medium"/>
              </a:rPr>
              <a:t>1 месяц отставания </a:t>
            </a:r>
            <a:br>
              <a:rPr lang="ru-RU" sz="2800" dirty="0">
                <a:latin typeface="Gilroy-Medium"/>
              </a:rPr>
            </a:br>
            <a:r>
              <a:rPr lang="ru-RU" sz="2800" dirty="0">
                <a:latin typeface="Gilroy-Medium"/>
              </a:rPr>
              <a:t>       от производственного графика?</a:t>
            </a:r>
          </a:p>
          <a:p>
            <a:endParaRPr lang="ru-RU" dirty="0"/>
          </a:p>
        </p:txBody>
      </p:sp>
      <p:sp>
        <p:nvSpPr>
          <p:cNvPr id="28" name="Номер слайда 27">
            <a:extLst>
              <a:ext uri="{FF2B5EF4-FFF2-40B4-BE49-F238E27FC236}">
                <a16:creationId xmlns:a16="http://schemas.microsoft.com/office/drawing/2014/main" id="{97D10674-87A7-41FE-88D4-63DB2872F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9A13C-C916-432B-8CEF-6E331B4B4B5E}" type="slidenum">
              <a:rPr lang="ru-RU" sz="1800" smtClean="0"/>
              <a:t>2</a:t>
            </a:fld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085909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97E07017-024A-474C-B374-95476AD9C0F6}"/>
              </a:ext>
            </a:extLst>
          </p:cNvPr>
          <p:cNvSpPr/>
          <p:nvPr/>
        </p:nvSpPr>
        <p:spPr>
          <a:xfrm>
            <a:off x="0" y="1623062"/>
            <a:ext cx="12192000" cy="4358638"/>
          </a:xfrm>
          <a:prstGeom prst="roundRect">
            <a:avLst/>
          </a:prstGeom>
          <a:solidFill>
            <a:srgbClr val="CCE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28646-61F2-4B00-B5E4-12FA9115E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448" y="165332"/>
            <a:ext cx="7419308" cy="1325563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Gilroy-Medium"/>
              </a:rPr>
              <a:t>Интеллектуальная система поддержки принятия решения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E8E47C0-E358-4093-8404-E5C5D930FB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794" y="2021090"/>
            <a:ext cx="6187072" cy="3484360"/>
          </a:xfrm>
        </p:spPr>
      </p:pic>
      <p:grpSp>
        <p:nvGrpSpPr>
          <p:cNvPr id="6" name="Группа 9">
            <a:extLst>
              <a:ext uri="{FF2B5EF4-FFF2-40B4-BE49-F238E27FC236}">
                <a16:creationId xmlns:a16="http://schemas.microsoft.com/office/drawing/2014/main" id="{56398587-C885-4139-AAE0-D3038A398F6C}"/>
              </a:ext>
            </a:extLst>
          </p:cNvPr>
          <p:cNvGrpSpPr/>
          <p:nvPr/>
        </p:nvGrpSpPr>
        <p:grpSpPr>
          <a:xfrm>
            <a:off x="7659757" y="242374"/>
            <a:ext cx="4128527" cy="613925"/>
            <a:chOff x="0" y="-1"/>
            <a:chExt cx="6804008" cy="1011776"/>
          </a:xfrm>
        </p:grpSpPr>
        <p:sp>
          <p:nvSpPr>
            <p:cNvPr id="7" name="object 13">
              <a:extLst>
                <a:ext uri="{FF2B5EF4-FFF2-40B4-BE49-F238E27FC236}">
                  <a16:creationId xmlns:a16="http://schemas.microsoft.com/office/drawing/2014/main" id="{D9F4BD7C-13A6-446A-9E30-66082D91681E}"/>
                </a:ext>
              </a:extLst>
            </p:cNvPr>
            <p:cNvSpPr/>
            <p:nvPr/>
          </p:nvSpPr>
          <p:spPr>
            <a:xfrm>
              <a:off x="5924346" y="15878"/>
              <a:ext cx="879663" cy="995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89" y="0"/>
                  </a:moveTo>
                  <a:lnTo>
                    <a:pt x="10756" y="0"/>
                  </a:lnTo>
                  <a:lnTo>
                    <a:pt x="829" y="4967"/>
                  </a:lnTo>
                  <a:lnTo>
                    <a:pt x="604" y="5166"/>
                  </a:lnTo>
                  <a:lnTo>
                    <a:pt x="533" y="5423"/>
                  </a:lnTo>
                  <a:lnTo>
                    <a:pt x="613" y="5679"/>
                  </a:lnTo>
                  <a:lnTo>
                    <a:pt x="844" y="5872"/>
                  </a:lnTo>
                  <a:lnTo>
                    <a:pt x="2888" y="6827"/>
                  </a:lnTo>
                  <a:lnTo>
                    <a:pt x="3087" y="6964"/>
                  </a:lnTo>
                  <a:lnTo>
                    <a:pt x="3597" y="7994"/>
                  </a:lnTo>
                  <a:lnTo>
                    <a:pt x="3586" y="8487"/>
                  </a:lnTo>
                  <a:lnTo>
                    <a:pt x="3590" y="9843"/>
                  </a:lnTo>
                  <a:lnTo>
                    <a:pt x="3564" y="10131"/>
                  </a:lnTo>
                  <a:lnTo>
                    <a:pt x="3312" y="10348"/>
                  </a:lnTo>
                  <a:lnTo>
                    <a:pt x="2995" y="10389"/>
                  </a:lnTo>
                  <a:lnTo>
                    <a:pt x="2744" y="10381"/>
                  </a:lnTo>
                  <a:lnTo>
                    <a:pt x="2518" y="10305"/>
                  </a:lnTo>
                  <a:lnTo>
                    <a:pt x="2093" y="10076"/>
                  </a:lnTo>
                  <a:lnTo>
                    <a:pt x="285" y="9157"/>
                  </a:lnTo>
                  <a:lnTo>
                    <a:pt x="0" y="9303"/>
                  </a:lnTo>
                  <a:lnTo>
                    <a:pt x="28" y="16206"/>
                  </a:lnTo>
                  <a:lnTo>
                    <a:pt x="3329" y="17928"/>
                  </a:lnTo>
                  <a:lnTo>
                    <a:pt x="3617" y="17782"/>
                  </a:lnTo>
                  <a:lnTo>
                    <a:pt x="3596" y="11345"/>
                  </a:lnTo>
                  <a:lnTo>
                    <a:pt x="3629" y="11259"/>
                  </a:lnTo>
                  <a:lnTo>
                    <a:pt x="3693" y="11187"/>
                  </a:lnTo>
                  <a:lnTo>
                    <a:pt x="3895" y="11083"/>
                  </a:lnTo>
                  <a:lnTo>
                    <a:pt x="4035" y="11077"/>
                  </a:lnTo>
                  <a:lnTo>
                    <a:pt x="4160" y="11125"/>
                  </a:lnTo>
                  <a:lnTo>
                    <a:pt x="10665" y="14429"/>
                  </a:lnTo>
                  <a:lnTo>
                    <a:pt x="10946" y="14429"/>
                  </a:lnTo>
                  <a:lnTo>
                    <a:pt x="13632" y="13066"/>
                  </a:lnTo>
                  <a:lnTo>
                    <a:pt x="13862" y="12959"/>
                  </a:lnTo>
                  <a:lnTo>
                    <a:pt x="14123" y="12987"/>
                  </a:lnTo>
                  <a:lnTo>
                    <a:pt x="14351" y="13197"/>
                  </a:lnTo>
                  <a:lnTo>
                    <a:pt x="14379" y="13288"/>
                  </a:lnTo>
                  <a:lnTo>
                    <a:pt x="14389" y="13355"/>
                  </a:lnTo>
                  <a:lnTo>
                    <a:pt x="14398" y="14113"/>
                  </a:lnTo>
                  <a:lnTo>
                    <a:pt x="14388" y="14364"/>
                  </a:lnTo>
                  <a:lnTo>
                    <a:pt x="14388" y="14701"/>
                  </a:lnTo>
                  <a:lnTo>
                    <a:pt x="14408" y="15040"/>
                  </a:lnTo>
                  <a:lnTo>
                    <a:pt x="14412" y="15378"/>
                  </a:lnTo>
                  <a:lnTo>
                    <a:pt x="14365" y="15716"/>
                  </a:lnTo>
                  <a:lnTo>
                    <a:pt x="14122" y="16199"/>
                  </a:lnTo>
                  <a:lnTo>
                    <a:pt x="13723" y="16541"/>
                  </a:lnTo>
                  <a:lnTo>
                    <a:pt x="13231" y="16807"/>
                  </a:lnTo>
                  <a:lnTo>
                    <a:pt x="12707" y="17058"/>
                  </a:lnTo>
                  <a:lnTo>
                    <a:pt x="11780" y="17521"/>
                  </a:lnTo>
                  <a:lnTo>
                    <a:pt x="11558" y="17652"/>
                  </a:lnTo>
                  <a:lnTo>
                    <a:pt x="11342" y="17790"/>
                  </a:lnTo>
                  <a:lnTo>
                    <a:pt x="11112" y="17900"/>
                  </a:lnTo>
                  <a:lnTo>
                    <a:pt x="10845" y="17945"/>
                  </a:lnTo>
                  <a:lnTo>
                    <a:pt x="10778" y="17945"/>
                  </a:lnTo>
                  <a:lnTo>
                    <a:pt x="10646" y="17924"/>
                  </a:lnTo>
                  <a:lnTo>
                    <a:pt x="10402" y="17860"/>
                  </a:lnTo>
                  <a:lnTo>
                    <a:pt x="10172" y="17766"/>
                  </a:lnTo>
                  <a:lnTo>
                    <a:pt x="9953" y="17651"/>
                  </a:lnTo>
                  <a:lnTo>
                    <a:pt x="9537" y="17401"/>
                  </a:lnTo>
                  <a:lnTo>
                    <a:pt x="7485" y="16351"/>
                  </a:lnTo>
                  <a:lnTo>
                    <a:pt x="7199" y="16497"/>
                  </a:lnTo>
                  <a:lnTo>
                    <a:pt x="7208" y="19811"/>
                  </a:lnTo>
                  <a:lnTo>
                    <a:pt x="7272" y="19910"/>
                  </a:lnTo>
                  <a:lnTo>
                    <a:pt x="9755" y="21154"/>
                  </a:lnTo>
                  <a:lnTo>
                    <a:pt x="10257" y="21433"/>
                  </a:lnTo>
                  <a:lnTo>
                    <a:pt x="10527" y="21551"/>
                  </a:lnTo>
                  <a:lnTo>
                    <a:pt x="10795" y="21600"/>
                  </a:lnTo>
                  <a:lnTo>
                    <a:pt x="11093" y="21552"/>
                  </a:lnTo>
                  <a:lnTo>
                    <a:pt x="11376" y="21433"/>
                  </a:lnTo>
                  <a:lnTo>
                    <a:pt x="11906" y="21139"/>
                  </a:lnTo>
                  <a:lnTo>
                    <a:pt x="14228" y="19980"/>
                  </a:lnTo>
                  <a:lnTo>
                    <a:pt x="14331" y="19910"/>
                  </a:lnTo>
                  <a:lnTo>
                    <a:pt x="14394" y="19828"/>
                  </a:lnTo>
                  <a:lnTo>
                    <a:pt x="14389" y="17102"/>
                  </a:lnTo>
                  <a:lnTo>
                    <a:pt x="14398" y="16761"/>
                  </a:lnTo>
                  <a:lnTo>
                    <a:pt x="14833" y="16142"/>
                  </a:lnTo>
                  <a:lnTo>
                    <a:pt x="15077" y="15991"/>
                  </a:lnTo>
                  <a:lnTo>
                    <a:pt x="17342" y="14828"/>
                  </a:lnTo>
                  <a:lnTo>
                    <a:pt x="17606" y="14760"/>
                  </a:lnTo>
                  <a:lnTo>
                    <a:pt x="17822" y="14827"/>
                  </a:lnTo>
                  <a:lnTo>
                    <a:pt x="17966" y="15003"/>
                  </a:lnTo>
                  <a:lnTo>
                    <a:pt x="18019" y="15259"/>
                  </a:lnTo>
                  <a:lnTo>
                    <a:pt x="18014" y="17829"/>
                  </a:lnTo>
                  <a:lnTo>
                    <a:pt x="18129" y="17974"/>
                  </a:lnTo>
                  <a:lnTo>
                    <a:pt x="21531" y="16277"/>
                  </a:lnTo>
                  <a:lnTo>
                    <a:pt x="21595" y="16178"/>
                  </a:lnTo>
                  <a:lnTo>
                    <a:pt x="21595" y="12227"/>
                  </a:lnTo>
                  <a:lnTo>
                    <a:pt x="21600" y="9314"/>
                  </a:lnTo>
                  <a:lnTo>
                    <a:pt x="21316" y="9168"/>
                  </a:lnTo>
                  <a:lnTo>
                    <a:pt x="15048" y="12348"/>
                  </a:lnTo>
                  <a:lnTo>
                    <a:pt x="14834" y="12380"/>
                  </a:lnTo>
                  <a:lnTo>
                    <a:pt x="14402" y="12168"/>
                  </a:lnTo>
                  <a:lnTo>
                    <a:pt x="14387" y="11861"/>
                  </a:lnTo>
                  <a:lnTo>
                    <a:pt x="14386" y="10829"/>
                  </a:lnTo>
                  <a:lnTo>
                    <a:pt x="14347" y="9986"/>
                  </a:lnTo>
                  <a:lnTo>
                    <a:pt x="14890" y="8765"/>
                  </a:lnTo>
                  <a:lnTo>
                    <a:pt x="16548" y="7929"/>
                  </a:lnTo>
                  <a:lnTo>
                    <a:pt x="17996" y="7219"/>
                  </a:lnTo>
                  <a:lnTo>
                    <a:pt x="21325" y="5541"/>
                  </a:lnTo>
                  <a:lnTo>
                    <a:pt x="21327" y="5252"/>
                  </a:lnTo>
                  <a:lnTo>
                    <a:pt x="18088" y="3613"/>
                  </a:lnTo>
                  <a:lnTo>
                    <a:pt x="17957" y="3613"/>
                  </a:lnTo>
                  <a:lnTo>
                    <a:pt x="11088" y="7069"/>
                  </a:lnTo>
                  <a:lnTo>
                    <a:pt x="11088" y="7315"/>
                  </a:lnTo>
                  <a:lnTo>
                    <a:pt x="12386" y="7975"/>
                  </a:lnTo>
                  <a:lnTo>
                    <a:pt x="12788" y="8158"/>
                  </a:lnTo>
                  <a:lnTo>
                    <a:pt x="13215" y="8374"/>
                  </a:lnTo>
                  <a:lnTo>
                    <a:pt x="13554" y="8651"/>
                  </a:lnTo>
                  <a:lnTo>
                    <a:pt x="13689" y="9020"/>
                  </a:lnTo>
                  <a:lnTo>
                    <a:pt x="13589" y="9336"/>
                  </a:lnTo>
                  <a:lnTo>
                    <a:pt x="13343" y="9564"/>
                  </a:lnTo>
                  <a:lnTo>
                    <a:pt x="13021" y="9738"/>
                  </a:lnTo>
                  <a:lnTo>
                    <a:pt x="12692" y="9892"/>
                  </a:lnTo>
                  <a:lnTo>
                    <a:pt x="11844" y="10319"/>
                  </a:lnTo>
                  <a:lnTo>
                    <a:pt x="11329" y="10504"/>
                  </a:lnTo>
                  <a:lnTo>
                    <a:pt x="10786" y="10566"/>
                  </a:lnTo>
                  <a:lnTo>
                    <a:pt x="10244" y="10503"/>
                  </a:lnTo>
                  <a:lnTo>
                    <a:pt x="9729" y="10317"/>
                  </a:lnTo>
                  <a:lnTo>
                    <a:pt x="5263" y="8056"/>
                  </a:lnTo>
                  <a:lnTo>
                    <a:pt x="4822" y="7841"/>
                  </a:lnTo>
                  <a:lnTo>
                    <a:pt x="4621" y="7712"/>
                  </a:lnTo>
                  <a:lnTo>
                    <a:pt x="4449" y="7545"/>
                  </a:lnTo>
                  <a:lnTo>
                    <a:pt x="4278" y="7329"/>
                  </a:lnTo>
                  <a:lnTo>
                    <a:pt x="4226" y="7022"/>
                  </a:lnTo>
                  <a:lnTo>
                    <a:pt x="4387" y="6800"/>
                  </a:lnTo>
                  <a:lnTo>
                    <a:pt x="4595" y="6609"/>
                  </a:lnTo>
                  <a:lnTo>
                    <a:pt x="4875" y="6455"/>
                  </a:lnTo>
                  <a:lnTo>
                    <a:pt x="5460" y="6199"/>
                  </a:lnTo>
                  <a:lnTo>
                    <a:pt x="14117" y="1905"/>
                  </a:lnTo>
                  <a:lnTo>
                    <a:pt x="14118" y="1617"/>
                  </a:lnTo>
                  <a:lnTo>
                    <a:pt x="13894" y="1500"/>
                  </a:lnTo>
                  <a:lnTo>
                    <a:pt x="10889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8" name="object 14" descr="object 14">
              <a:extLst>
                <a:ext uri="{FF2B5EF4-FFF2-40B4-BE49-F238E27FC236}">
                  <a16:creationId xmlns:a16="http://schemas.microsoft.com/office/drawing/2014/main" id="{B128FE1D-98EA-449C-8206-E0D52FD45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7819" y="18291"/>
              <a:ext cx="953489" cy="9934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" name="object 15" descr="object 15">
              <a:extLst>
                <a:ext uri="{FF2B5EF4-FFF2-40B4-BE49-F238E27FC236}">
                  <a16:creationId xmlns:a16="http://schemas.microsoft.com/office/drawing/2014/main" id="{AF43D2FF-44D1-4C16-90FA-8091702779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23139" y="16543"/>
              <a:ext cx="1279696" cy="99523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0" name="Сгруппировать">
              <a:extLst>
                <a:ext uri="{FF2B5EF4-FFF2-40B4-BE49-F238E27FC236}">
                  <a16:creationId xmlns:a16="http://schemas.microsoft.com/office/drawing/2014/main" id="{D05323F2-CA02-4465-A194-A5FDFB08FCD8}"/>
                </a:ext>
              </a:extLst>
            </p:cNvPr>
            <p:cNvGrpSpPr/>
            <p:nvPr/>
          </p:nvGrpSpPr>
          <p:grpSpPr>
            <a:xfrm>
              <a:off x="0" y="-2"/>
              <a:ext cx="1373613" cy="965328"/>
              <a:chOff x="0" y="0"/>
              <a:chExt cx="1373612" cy="965327"/>
            </a:xfrm>
          </p:grpSpPr>
          <p:sp>
            <p:nvSpPr>
              <p:cNvPr id="11" name="object 16">
                <a:extLst>
                  <a:ext uri="{FF2B5EF4-FFF2-40B4-BE49-F238E27FC236}">
                    <a16:creationId xmlns:a16="http://schemas.microsoft.com/office/drawing/2014/main" id="{E07EB472-0775-4759-941E-DEB21B241A07}"/>
                  </a:ext>
                </a:extLst>
              </p:cNvPr>
              <p:cNvSpPr/>
              <p:nvPr/>
            </p:nvSpPr>
            <p:spPr>
              <a:xfrm>
                <a:off x="609289" y="-1"/>
                <a:ext cx="181705" cy="18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24" y="6668"/>
                    </a:moveTo>
                    <a:lnTo>
                      <a:pt x="0" y="10875"/>
                    </a:lnTo>
                    <a:lnTo>
                      <a:pt x="824" y="14932"/>
                    </a:lnTo>
                    <a:lnTo>
                      <a:pt x="3110" y="18383"/>
                    </a:lnTo>
                    <a:lnTo>
                      <a:pt x="6668" y="20776"/>
                    </a:lnTo>
                    <a:lnTo>
                      <a:pt x="10875" y="21600"/>
                    </a:lnTo>
                    <a:lnTo>
                      <a:pt x="14932" y="20776"/>
                    </a:lnTo>
                    <a:lnTo>
                      <a:pt x="18383" y="18490"/>
                    </a:lnTo>
                    <a:lnTo>
                      <a:pt x="20776" y="14932"/>
                    </a:lnTo>
                    <a:lnTo>
                      <a:pt x="21600" y="10724"/>
                    </a:lnTo>
                    <a:lnTo>
                      <a:pt x="20776" y="6668"/>
                    </a:lnTo>
                    <a:lnTo>
                      <a:pt x="18490" y="3217"/>
                    </a:lnTo>
                    <a:lnTo>
                      <a:pt x="14932" y="824"/>
                    </a:lnTo>
                    <a:lnTo>
                      <a:pt x="10724" y="0"/>
                    </a:lnTo>
                    <a:lnTo>
                      <a:pt x="6668" y="824"/>
                    </a:lnTo>
                    <a:lnTo>
                      <a:pt x="3217" y="3110"/>
                    </a:lnTo>
                    <a:lnTo>
                      <a:pt x="824" y="6668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pic>
            <p:nvPicPr>
              <p:cNvPr id="12" name="object 17" descr="object 17">
                <a:extLst>
                  <a:ext uri="{FF2B5EF4-FFF2-40B4-BE49-F238E27FC236}">
                    <a16:creationId xmlns:a16="http://schemas.microsoft.com/office/drawing/2014/main" id="{DBA0E5C4-9C71-46BD-A864-24CD4EF252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3295" y="210733"/>
                <a:ext cx="155173" cy="15517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3" name="object 18" descr="object 18">
                <a:extLst>
                  <a:ext uri="{FF2B5EF4-FFF2-40B4-BE49-F238E27FC236}">
                    <a16:creationId xmlns:a16="http://schemas.microsoft.com/office/drawing/2014/main" id="{BF1077CE-8D1F-4C5A-9708-9DEDCC0F2A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7459" y="256185"/>
                <a:ext cx="104304" cy="10430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4" name="object 19">
                <a:extLst>
                  <a:ext uri="{FF2B5EF4-FFF2-40B4-BE49-F238E27FC236}">
                    <a16:creationId xmlns:a16="http://schemas.microsoft.com/office/drawing/2014/main" id="{CD5A9A8E-8116-43F9-AAD4-0688167D2E28}"/>
                  </a:ext>
                </a:extLst>
              </p:cNvPr>
              <p:cNvSpPr/>
              <p:nvPr/>
            </p:nvSpPr>
            <p:spPr>
              <a:xfrm>
                <a:off x="419966" y="50118"/>
                <a:ext cx="102862" cy="1028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283" y="142"/>
                    </a:moveTo>
                    <a:lnTo>
                      <a:pt x="4333" y="1959"/>
                    </a:lnTo>
                    <a:lnTo>
                      <a:pt x="1484" y="5043"/>
                    </a:lnTo>
                    <a:lnTo>
                      <a:pt x="0" y="8970"/>
                    </a:lnTo>
                    <a:lnTo>
                      <a:pt x="142" y="13316"/>
                    </a:lnTo>
                    <a:lnTo>
                      <a:pt x="1959" y="17267"/>
                    </a:lnTo>
                    <a:lnTo>
                      <a:pt x="5043" y="20116"/>
                    </a:lnTo>
                    <a:lnTo>
                      <a:pt x="8970" y="21600"/>
                    </a:lnTo>
                    <a:lnTo>
                      <a:pt x="13316" y="21458"/>
                    </a:lnTo>
                    <a:lnTo>
                      <a:pt x="17267" y="19641"/>
                    </a:lnTo>
                    <a:lnTo>
                      <a:pt x="20116" y="16557"/>
                    </a:lnTo>
                    <a:lnTo>
                      <a:pt x="21600" y="12629"/>
                    </a:lnTo>
                    <a:lnTo>
                      <a:pt x="21458" y="8283"/>
                    </a:lnTo>
                    <a:lnTo>
                      <a:pt x="19641" y="4333"/>
                    </a:lnTo>
                    <a:lnTo>
                      <a:pt x="16557" y="1484"/>
                    </a:lnTo>
                    <a:lnTo>
                      <a:pt x="12629" y="0"/>
                    </a:lnTo>
                    <a:lnTo>
                      <a:pt x="8283" y="142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5" name="object 20">
                <a:extLst>
                  <a:ext uri="{FF2B5EF4-FFF2-40B4-BE49-F238E27FC236}">
                    <a16:creationId xmlns:a16="http://schemas.microsoft.com/office/drawing/2014/main" id="{0E5323A8-3633-4B28-AFC8-4B58DF46A9CD}"/>
                  </a:ext>
                </a:extLst>
              </p:cNvPr>
              <p:cNvSpPr/>
              <p:nvPr/>
            </p:nvSpPr>
            <p:spPr>
              <a:xfrm>
                <a:off x="582465" y="250874"/>
                <a:ext cx="41008" cy="410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765" y="0"/>
                    </a:moveTo>
                    <a:lnTo>
                      <a:pt x="4835" y="0"/>
                    </a:lnTo>
                    <a:lnTo>
                      <a:pt x="0" y="4835"/>
                    </a:lnTo>
                    <a:lnTo>
                      <a:pt x="0" y="16765"/>
                    </a:lnTo>
                    <a:lnTo>
                      <a:pt x="4835" y="21600"/>
                    </a:lnTo>
                    <a:lnTo>
                      <a:pt x="16765" y="21600"/>
                    </a:lnTo>
                    <a:lnTo>
                      <a:pt x="21600" y="16765"/>
                    </a:lnTo>
                    <a:lnTo>
                      <a:pt x="21600" y="4835"/>
                    </a:lnTo>
                    <a:lnTo>
                      <a:pt x="167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grpSp>
            <p:nvGrpSpPr>
              <p:cNvPr id="16" name="object 21">
                <a:extLst>
                  <a:ext uri="{FF2B5EF4-FFF2-40B4-BE49-F238E27FC236}">
                    <a16:creationId xmlns:a16="http://schemas.microsoft.com/office/drawing/2014/main" id="{D9FCFB35-086C-4C98-A319-D4D637DF222C}"/>
                  </a:ext>
                </a:extLst>
              </p:cNvPr>
              <p:cNvGrpSpPr/>
              <p:nvPr/>
            </p:nvGrpSpPr>
            <p:grpSpPr>
              <a:xfrm>
                <a:off x="817106" y="50991"/>
                <a:ext cx="306307" cy="315685"/>
                <a:chOff x="0" y="-1"/>
                <a:chExt cx="306306" cy="315684"/>
              </a:xfrm>
            </p:grpSpPr>
            <p:sp>
              <p:nvSpPr>
                <p:cNvPr id="22" name="Фигура">
                  <a:extLst>
                    <a:ext uri="{FF2B5EF4-FFF2-40B4-BE49-F238E27FC236}">
                      <a16:creationId xmlns:a16="http://schemas.microsoft.com/office/drawing/2014/main" id="{BF7DE1AF-0B7A-436D-830B-31E5DFD70E08}"/>
                    </a:ext>
                  </a:extLst>
                </p:cNvPr>
                <p:cNvSpPr/>
                <p:nvPr/>
              </p:nvSpPr>
              <p:spPr>
                <a:xfrm>
                  <a:off x="-1" y="158735"/>
                  <a:ext cx="156968" cy="1569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799"/>
                      </a:moveTo>
                      <a:lnTo>
                        <a:pt x="20808" y="6737"/>
                      </a:lnTo>
                      <a:lnTo>
                        <a:pt x="18438" y="3162"/>
                      </a:lnTo>
                      <a:lnTo>
                        <a:pt x="14864" y="789"/>
                      </a:lnTo>
                      <a:lnTo>
                        <a:pt x="10800" y="0"/>
                      </a:lnTo>
                      <a:lnTo>
                        <a:pt x="6736" y="789"/>
                      </a:lnTo>
                      <a:lnTo>
                        <a:pt x="3164" y="3162"/>
                      </a:lnTo>
                      <a:lnTo>
                        <a:pt x="792" y="6737"/>
                      </a:lnTo>
                      <a:lnTo>
                        <a:pt x="0" y="10799"/>
                      </a:lnTo>
                      <a:lnTo>
                        <a:pt x="792" y="14863"/>
                      </a:lnTo>
                      <a:lnTo>
                        <a:pt x="3164" y="18438"/>
                      </a:lnTo>
                      <a:lnTo>
                        <a:pt x="6736" y="20811"/>
                      </a:lnTo>
                      <a:lnTo>
                        <a:pt x="10800" y="21600"/>
                      </a:lnTo>
                      <a:lnTo>
                        <a:pt x="14864" y="20811"/>
                      </a:lnTo>
                      <a:lnTo>
                        <a:pt x="18438" y="18438"/>
                      </a:lnTo>
                      <a:lnTo>
                        <a:pt x="20808" y="14863"/>
                      </a:lnTo>
                      <a:lnTo>
                        <a:pt x="21600" y="107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spcBef>
                      <a:spcPts val="0"/>
                    </a:spcBef>
                    <a:defRPr sz="18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23" name="Фигура">
                  <a:extLst>
                    <a:ext uri="{FF2B5EF4-FFF2-40B4-BE49-F238E27FC236}">
                      <a16:creationId xmlns:a16="http://schemas.microsoft.com/office/drawing/2014/main" id="{AE998315-820E-4E8C-9CCF-FE555A82DC78}"/>
                    </a:ext>
                  </a:extLst>
                </p:cNvPr>
                <p:cNvSpPr/>
                <p:nvPr/>
              </p:nvSpPr>
              <p:spPr>
                <a:xfrm>
                  <a:off x="68401" y="-1"/>
                  <a:ext cx="105547" cy="1055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800"/>
                      </a:moveTo>
                      <a:lnTo>
                        <a:pt x="20752" y="6596"/>
                      </a:lnTo>
                      <a:lnTo>
                        <a:pt x="18433" y="3162"/>
                      </a:lnTo>
                      <a:lnTo>
                        <a:pt x="15004" y="848"/>
                      </a:lnTo>
                      <a:lnTo>
                        <a:pt x="10800" y="0"/>
                      </a:lnTo>
                      <a:lnTo>
                        <a:pt x="6596" y="848"/>
                      </a:lnTo>
                      <a:lnTo>
                        <a:pt x="3162" y="3162"/>
                      </a:lnTo>
                      <a:lnTo>
                        <a:pt x="848" y="6596"/>
                      </a:lnTo>
                      <a:lnTo>
                        <a:pt x="0" y="10800"/>
                      </a:lnTo>
                      <a:lnTo>
                        <a:pt x="848" y="15004"/>
                      </a:lnTo>
                      <a:lnTo>
                        <a:pt x="3162" y="18438"/>
                      </a:lnTo>
                      <a:lnTo>
                        <a:pt x="6596" y="20752"/>
                      </a:lnTo>
                      <a:lnTo>
                        <a:pt x="10800" y="21600"/>
                      </a:lnTo>
                      <a:lnTo>
                        <a:pt x="15004" y="20752"/>
                      </a:lnTo>
                      <a:lnTo>
                        <a:pt x="18433" y="18438"/>
                      </a:lnTo>
                      <a:lnTo>
                        <a:pt x="20752" y="15004"/>
                      </a:lnTo>
                      <a:lnTo>
                        <a:pt x="21600" y="108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spcBef>
                      <a:spcPts val="0"/>
                    </a:spcBef>
                    <a:defRPr sz="18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24" name="Фигура">
                  <a:extLst>
                    <a:ext uri="{FF2B5EF4-FFF2-40B4-BE49-F238E27FC236}">
                      <a16:creationId xmlns:a16="http://schemas.microsoft.com/office/drawing/2014/main" id="{F5CDAE7B-E76C-4BF9-A7A6-71698C45C94A}"/>
                    </a:ext>
                  </a:extLst>
                </p:cNvPr>
                <p:cNvSpPr/>
                <p:nvPr/>
              </p:nvSpPr>
              <p:spPr>
                <a:xfrm>
                  <a:off x="214865" y="91900"/>
                  <a:ext cx="41004" cy="4102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4830"/>
                      </a:moveTo>
                      <a:lnTo>
                        <a:pt x="16756" y="0"/>
                      </a:lnTo>
                      <a:lnTo>
                        <a:pt x="4822" y="0"/>
                      </a:lnTo>
                      <a:lnTo>
                        <a:pt x="0" y="4852"/>
                      </a:lnTo>
                      <a:lnTo>
                        <a:pt x="0" y="16770"/>
                      </a:lnTo>
                      <a:lnTo>
                        <a:pt x="4822" y="21600"/>
                      </a:lnTo>
                      <a:lnTo>
                        <a:pt x="16767" y="21600"/>
                      </a:lnTo>
                      <a:lnTo>
                        <a:pt x="21600" y="16749"/>
                      </a:lnTo>
                      <a:lnTo>
                        <a:pt x="21600" y="48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spcBef>
                      <a:spcPts val="0"/>
                    </a:spcBef>
                    <a:defRPr sz="18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25" name="Фигура">
                  <a:extLst>
                    <a:ext uri="{FF2B5EF4-FFF2-40B4-BE49-F238E27FC236}">
                      <a16:creationId xmlns:a16="http://schemas.microsoft.com/office/drawing/2014/main" id="{BD3C64FE-28A0-46BE-B0C1-9E7911EAE76A}"/>
                    </a:ext>
                  </a:extLst>
                </p:cNvPr>
                <p:cNvSpPr/>
                <p:nvPr/>
              </p:nvSpPr>
              <p:spPr>
                <a:xfrm>
                  <a:off x="200760" y="204524"/>
                  <a:ext cx="105547" cy="1055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800"/>
                      </a:moveTo>
                      <a:lnTo>
                        <a:pt x="20752" y="6596"/>
                      </a:lnTo>
                      <a:lnTo>
                        <a:pt x="18438" y="3162"/>
                      </a:lnTo>
                      <a:lnTo>
                        <a:pt x="15004" y="848"/>
                      </a:lnTo>
                      <a:lnTo>
                        <a:pt x="10800" y="0"/>
                      </a:lnTo>
                      <a:lnTo>
                        <a:pt x="6596" y="848"/>
                      </a:lnTo>
                      <a:lnTo>
                        <a:pt x="3162" y="3162"/>
                      </a:lnTo>
                      <a:lnTo>
                        <a:pt x="848" y="6596"/>
                      </a:lnTo>
                      <a:lnTo>
                        <a:pt x="0" y="10800"/>
                      </a:lnTo>
                      <a:lnTo>
                        <a:pt x="848" y="15004"/>
                      </a:lnTo>
                      <a:lnTo>
                        <a:pt x="3162" y="18438"/>
                      </a:lnTo>
                      <a:lnTo>
                        <a:pt x="6596" y="20752"/>
                      </a:lnTo>
                      <a:lnTo>
                        <a:pt x="10800" y="21600"/>
                      </a:lnTo>
                      <a:lnTo>
                        <a:pt x="15004" y="20752"/>
                      </a:lnTo>
                      <a:lnTo>
                        <a:pt x="18438" y="18438"/>
                      </a:lnTo>
                      <a:lnTo>
                        <a:pt x="20752" y="15004"/>
                      </a:lnTo>
                      <a:lnTo>
                        <a:pt x="21600" y="108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spcBef>
                      <a:spcPts val="0"/>
                    </a:spcBef>
                    <a:defRPr sz="18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</p:grpSp>
          <p:pic>
            <p:nvPicPr>
              <p:cNvPr id="17" name="object 22" descr="object 22">
                <a:extLst>
                  <a:ext uri="{FF2B5EF4-FFF2-40B4-BE49-F238E27FC236}">
                    <a16:creationId xmlns:a16="http://schemas.microsoft.com/office/drawing/2014/main" id="{D8E6F117-F9E6-4B1F-A68F-1FD0735BEB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26176" y="256288"/>
                <a:ext cx="104184" cy="10418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8" name="object 23">
                <a:extLst>
                  <a:ext uri="{FF2B5EF4-FFF2-40B4-BE49-F238E27FC236}">
                    <a16:creationId xmlns:a16="http://schemas.microsoft.com/office/drawing/2014/main" id="{DFFB2B08-A7DF-4962-8B52-A651FA59BB2D}"/>
                  </a:ext>
                </a:extLst>
              </p:cNvPr>
              <p:cNvSpPr/>
              <p:nvPr/>
            </p:nvSpPr>
            <p:spPr>
              <a:xfrm>
                <a:off x="813525" y="1235"/>
                <a:ext cx="41008" cy="410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765" y="0"/>
                    </a:moveTo>
                    <a:lnTo>
                      <a:pt x="4835" y="0"/>
                    </a:lnTo>
                    <a:lnTo>
                      <a:pt x="0" y="4835"/>
                    </a:lnTo>
                    <a:lnTo>
                      <a:pt x="0" y="16765"/>
                    </a:lnTo>
                    <a:lnTo>
                      <a:pt x="4835" y="21600"/>
                    </a:lnTo>
                    <a:lnTo>
                      <a:pt x="16765" y="21600"/>
                    </a:lnTo>
                    <a:lnTo>
                      <a:pt x="21600" y="16765"/>
                    </a:lnTo>
                    <a:lnTo>
                      <a:pt x="21600" y="4835"/>
                    </a:lnTo>
                    <a:lnTo>
                      <a:pt x="167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9" name="object 24">
                <a:extLst>
                  <a:ext uri="{FF2B5EF4-FFF2-40B4-BE49-F238E27FC236}">
                    <a16:creationId xmlns:a16="http://schemas.microsoft.com/office/drawing/2014/main" id="{977B30FD-06C6-4DF9-AA54-8C9974926430}"/>
                  </a:ext>
                </a:extLst>
              </p:cNvPr>
              <p:cNvSpPr/>
              <p:nvPr/>
            </p:nvSpPr>
            <p:spPr>
              <a:xfrm>
                <a:off x="535521" y="1070"/>
                <a:ext cx="41009" cy="410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765" y="0"/>
                    </a:moveTo>
                    <a:lnTo>
                      <a:pt x="4835" y="0"/>
                    </a:lnTo>
                    <a:lnTo>
                      <a:pt x="0" y="4835"/>
                    </a:lnTo>
                    <a:lnTo>
                      <a:pt x="0" y="16765"/>
                    </a:lnTo>
                    <a:lnTo>
                      <a:pt x="4835" y="21600"/>
                    </a:lnTo>
                    <a:lnTo>
                      <a:pt x="16765" y="21600"/>
                    </a:lnTo>
                    <a:lnTo>
                      <a:pt x="21600" y="16765"/>
                    </a:lnTo>
                    <a:lnTo>
                      <a:pt x="21600" y="4835"/>
                    </a:lnTo>
                    <a:lnTo>
                      <a:pt x="167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0" name="object 25">
                <a:extLst>
                  <a:ext uri="{FF2B5EF4-FFF2-40B4-BE49-F238E27FC236}">
                    <a16:creationId xmlns:a16="http://schemas.microsoft.com/office/drawing/2014/main" id="{DED817AC-EE8C-4FF9-A6C9-ADCF597E76E9}"/>
                  </a:ext>
                </a:extLst>
              </p:cNvPr>
              <p:cNvSpPr/>
              <p:nvPr/>
            </p:nvSpPr>
            <p:spPr>
              <a:xfrm>
                <a:off x="345434" y="130118"/>
                <a:ext cx="41009" cy="410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765" y="0"/>
                    </a:moveTo>
                    <a:lnTo>
                      <a:pt x="4835" y="0"/>
                    </a:lnTo>
                    <a:lnTo>
                      <a:pt x="0" y="4835"/>
                    </a:lnTo>
                    <a:lnTo>
                      <a:pt x="0" y="16765"/>
                    </a:lnTo>
                    <a:lnTo>
                      <a:pt x="4835" y="21600"/>
                    </a:lnTo>
                    <a:lnTo>
                      <a:pt x="16765" y="21600"/>
                    </a:lnTo>
                    <a:lnTo>
                      <a:pt x="21600" y="16765"/>
                    </a:lnTo>
                    <a:lnTo>
                      <a:pt x="21600" y="4835"/>
                    </a:lnTo>
                    <a:lnTo>
                      <a:pt x="167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pic>
            <p:nvPicPr>
              <p:cNvPr id="21" name="object 26" descr="object 26">
                <a:extLst>
                  <a:ext uri="{FF2B5EF4-FFF2-40B4-BE49-F238E27FC236}">
                    <a16:creationId xmlns:a16="http://schemas.microsoft.com/office/drawing/2014/main" id="{2CE43EC1-6BDA-4F95-820E-4E28DEAE54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-1" y="412337"/>
                <a:ext cx="1373614" cy="55299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A262BB6-0886-4BFC-A320-5C13F14E0E46}"/>
              </a:ext>
            </a:extLst>
          </p:cNvPr>
          <p:cNvSpPr txBox="1"/>
          <p:nvPr/>
        </p:nvSpPr>
        <p:spPr>
          <a:xfrm>
            <a:off x="481120" y="2787940"/>
            <a:ext cx="53276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ilroy-Medium"/>
              </a:rPr>
              <a:t>Собираем данные</a:t>
            </a:r>
          </a:p>
          <a:p>
            <a:r>
              <a:rPr lang="ru-RU" sz="2400" b="1" dirty="0">
                <a:latin typeface="Gilroy-Medium"/>
              </a:rPr>
              <a:t>Моделируем процессы</a:t>
            </a:r>
          </a:p>
          <a:p>
            <a:r>
              <a:rPr lang="ru-RU" sz="2400" b="1" dirty="0">
                <a:latin typeface="Gilroy-Medium"/>
              </a:rPr>
              <a:t>Предсказываем целевые показатели</a:t>
            </a:r>
          </a:p>
          <a:p>
            <a:r>
              <a:rPr lang="ru-RU" sz="2400" b="1" dirty="0">
                <a:latin typeface="Gilroy-Medium"/>
              </a:rPr>
              <a:t>Предлагаем маршрут</a:t>
            </a:r>
          </a:p>
        </p:txBody>
      </p:sp>
      <p:sp>
        <p:nvSpPr>
          <p:cNvPr id="27" name="Номер слайда 26">
            <a:extLst>
              <a:ext uri="{FF2B5EF4-FFF2-40B4-BE49-F238E27FC236}">
                <a16:creationId xmlns:a16="http://schemas.microsoft.com/office/drawing/2014/main" id="{BFF48518-A6B3-4E8E-B8E2-E1B0E8A33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9A13C-C916-432B-8CEF-6E331B4B4B5E}" type="slidenum">
              <a:rPr lang="ru-RU" sz="1800" smtClean="0"/>
              <a:t>3</a:t>
            </a:fld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268817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Овал 27">
            <a:extLst>
              <a:ext uri="{FF2B5EF4-FFF2-40B4-BE49-F238E27FC236}">
                <a16:creationId xmlns:a16="http://schemas.microsoft.com/office/drawing/2014/main" id="{8D71AB0D-D5A4-4C9E-A642-713FE53C0334}"/>
              </a:ext>
            </a:extLst>
          </p:cNvPr>
          <p:cNvSpPr/>
          <p:nvPr/>
        </p:nvSpPr>
        <p:spPr>
          <a:xfrm>
            <a:off x="-1305597" y="1325563"/>
            <a:ext cx="4667250" cy="4667250"/>
          </a:xfrm>
          <a:prstGeom prst="ellipse">
            <a:avLst/>
          </a:prstGeom>
          <a:solidFill>
            <a:srgbClr val="95C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39D53D-3F1E-486D-A7BF-DE5794E58937}"/>
              </a:ext>
            </a:extLst>
          </p:cNvPr>
          <p:cNvSpPr txBox="1"/>
          <p:nvPr/>
        </p:nvSpPr>
        <p:spPr>
          <a:xfrm>
            <a:off x="190500" y="3120579"/>
            <a:ext cx="23555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spc="300" dirty="0">
                <a:solidFill>
                  <a:schemeClr val="bg1"/>
                </a:solidFill>
                <a:latin typeface="Gilroy-Medium"/>
              </a:rPr>
              <a:t>163,8 млрд. </a:t>
            </a:r>
            <a:r>
              <a:rPr lang="ru-RU" sz="3200" b="1" spc="300" dirty="0" err="1">
                <a:solidFill>
                  <a:schemeClr val="bg1"/>
                </a:solidFill>
                <a:latin typeface="Gilroy-Medium"/>
              </a:rPr>
              <a:t>руб</a:t>
            </a:r>
            <a:endParaRPr lang="ru-RU" sz="3200" b="1" spc="300" dirty="0">
              <a:solidFill>
                <a:schemeClr val="bg1"/>
              </a:solidFill>
              <a:latin typeface="Gilroy-Medium"/>
            </a:endParaRPr>
          </a:p>
        </p:txBody>
      </p:sp>
      <p:grpSp>
        <p:nvGrpSpPr>
          <p:cNvPr id="7" name="Группа 9">
            <a:extLst>
              <a:ext uri="{FF2B5EF4-FFF2-40B4-BE49-F238E27FC236}">
                <a16:creationId xmlns:a16="http://schemas.microsoft.com/office/drawing/2014/main" id="{6ADB0D77-226F-4AEB-8897-FDC2E124482D}"/>
              </a:ext>
            </a:extLst>
          </p:cNvPr>
          <p:cNvGrpSpPr/>
          <p:nvPr/>
        </p:nvGrpSpPr>
        <p:grpSpPr>
          <a:xfrm>
            <a:off x="8282609" y="110187"/>
            <a:ext cx="3611693" cy="537070"/>
            <a:chOff x="0" y="-1"/>
            <a:chExt cx="6804008" cy="1011776"/>
          </a:xfrm>
        </p:grpSpPr>
        <p:sp>
          <p:nvSpPr>
            <p:cNvPr id="8" name="object 13">
              <a:extLst>
                <a:ext uri="{FF2B5EF4-FFF2-40B4-BE49-F238E27FC236}">
                  <a16:creationId xmlns:a16="http://schemas.microsoft.com/office/drawing/2014/main" id="{391C6CF8-0685-415E-893E-ADE197CBC5B0}"/>
                </a:ext>
              </a:extLst>
            </p:cNvPr>
            <p:cNvSpPr/>
            <p:nvPr/>
          </p:nvSpPr>
          <p:spPr>
            <a:xfrm>
              <a:off x="5924346" y="15878"/>
              <a:ext cx="879663" cy="995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89" y="0"/>
                  </a:moveTo>
                  <a:lnTo>
                    <a:pt x="10756" y="0"/>
                  </a:lnTo>
                  <a:lnTo>
                    <a:pt x="829" y="4967"/>
                  </a:lnTo>
                  <a:lnTo>
                    <a:pt x="604" y="5166"/>
                  </a:lnTo>
                  <a:lnTo>
                    <a:pt x="533" y="5423"/>
                  </a:lnTo>
                  <a:lnTo>
                    <a:pt x="613" y="5679"/>
                  </a:lnTo>
                  <a:lnTo>
                    <a:pt x="844" y="5872"/>
                  </a:lnTo>
                  <a:lnTo>
                    <a:pt x="2888" y="6827"/>
                  </a:lnTo>
                  <a:lnTo>
                    <a:pt x="3087" y="6964"/>
                  </a:lnTo>
                  <a:lnTo>
                    <a:pt x="3597" y="7994"/>
                  </a:lnTo>
                  <a:lnTo>
                    <a:pt x="3586" y="8487"/>
                  </a:lnTo>
                  <a:lnTo>
                    <a:pt x="3590" y="9843"/>
                  </a:lnTo>
                  <a:lnTo>
                    <a:pt x="3564" y="10131"/>
                  </a:lnTo>
                  <a:lnTo>
                    <a:pt x="3312" y="10348"/>
                  </a:lnTo>
                  <a:lnTo>
                    <a:pt x="2995" y="10389"/>
                  </a:lnTo>
                  <a:lnTo>
                    <a:pt x="2744" y="10381"/>
                  </a:lnTo>
                  <a:lnTo>
                    <a:pt x="2518" y="10305"/>
                  </a:lnTo>
                  <a:lnTo>
                    <a:pt x="2093" y="10076"/>
                  </a:lnTo>
                  <a:lnTo>
                    <a:pt x="285" y="9157"/>
                  </a:lnTo>
                  <a:lnTo>
                    <a:pt x="0" y="9303"/>
                  </a:lnTo>
                  <a:lnTo>
                    <a:pt x="28" y="16206"/>
                  </a:lnTo>
                  <a:lnTo>
                    <a:pt x="3329" y="17928"/>
                  </a:lnTo>
                  <a:lnTo>
                    <a:pt x="3617" y="17782"/>
                  </a:lnTo>
                  <a:lnTo>
                    <a:pt x="3596" y="11345"/>
                  </a:lnTo>
                  <a:lnTo>
                    <a:pt x="3629" y="11259"/>
                  </a:lnTo>
                  <a:lnTo>
                    <a:pt x="3693" y="11187"/>
                  </a:lnTo>
                  <a:lnTo>
                    <a:pt x="3895" y="11083"/>
                  </a:lnTo>
                  <a:lnTo>
                    <a:pt x="4035" y="11077"/>
                  </a:lnTo>
                  <a:lnTo>
                    <a:pt x="4160" y="11125"/>
                  </a:lnTo>
                  <a:lnTo>
                    <a:pt x="10665" y="14429"/>
                  </a:lnTo>
                  <a:lnTo>
                    <a:pt x="10946" y="14429"/>
                  </a:lnTo>
                  <a:lnTo>
                    <a:pt x="13632" y="13066"/>
                  </a:lnTo>
                  <a:lnTo>
                    <a:pt x="13862" y="12959"/>
                  </a:lnTo>
                  <a:lnTo>
                    <a:pt x="14123" y="12987"/>
                  </a:lnTo>
                  <a:lnTo>
                    <a:pt x="14351" y="13197"/>
                  </a:lnTo>
                  <a:lnTo>
                    <a:pt x="14379" y="13288"/>
                  </a:lnTo>
                  <a:lnTo>
                    <a:pt x="14389" y="13355"/>
                  </a:lnTo>
                  <a:lnTo>
                    <a:pt x="14398" y="14113"/>
                  </a:lnTo>
                  <a:lnTo>
                    <a:pt x="14388" y="14364"/>
                  </a:lnTo>
                  <a:lnTo>
                    <a:pt x="14388" y="14701"/>
                  </a:lnTo>
                  <a:lnTo>
                    <a:pt x="14408" y="15040"/>
                  </a:lnTo>
                  <a:lnTo>
                    <a:pt x="14412" y="15378"/>
                  </a:lnTo>
                  <a:lnTo>
                    <a:pt x="14365" y="15716"/>
                  </a:lnTo>
                  <a:lnTo>
                    <a:pt x="14122" y="16199"/>
                  </a:lnTo>
                  <a:lnTo>
                    <a:pt x="13723" y="16541"/>
                  </a:lnTo>
                  <a:lnTo>
                    <a:pt x="13231" y="16807"/>
                  </a:lnTo>
                  <a:lnTo>
                    <a:pt x="12707" y="17058"/>
                  </a:lnTo>
                  <a:lnTo>
                    <a:pt x="11780" y="17521"/>
                  </a:lnTo>
                  <a:lnTo>
                    <a:pt x="11558" y="17652"/>
                  </a:lnTo>
                  <a:lnTo>
                    <a:pt x="11342" y="17790"/>
                  </a:lnTo>
                  <a:lnTo>
                    <a:pt x="11112" y="17900"/>
                  </a:lnTo>
                  <a:lnTo>
                    <a:pt x="10845" y="17945"/>
                  </a:lnTo>
                  <a:lnTo>
                    <a:pt x="10778" y="17945"/>
                  </a:lnTo>
                  <a:lnTo>
                    <a:pt x="10646" y="17924"/>
                  </a:lnTo>
                  <a:lnTo>
                    <a:pt x="10402" y="17860"/>
                  </a:lnTo>
                  <a:lnTo>
                    <a:pt x="10172" y="17766"/>
                  </a:lnTo>
                  <a:lnTo>
                    <a:pt x="9953" y="17651"/>
                  </a:lnTo>
                  <a:lnTo>
                    <a:pt x="9537" y="17401"/>
                  </a:lnTo>
                  <a:lnTo>
                    <a:pt x="7485" y="16351"/>
                  </a:lnTo>
                  <a:lnTo>
                    <a:pt x="7199" y="16497"/>
                  </a:lnTo>
                  <a:lnTo>
                    <a:pt x="7208" y="19811"/>
                  </a:lnTo>
                  <a:lnTo>
                    <a:pt x="7272" y="19910"/>
                  </a:lnTo>
                  <a:lnTo>
                    <a:pt x="9755" y="21154"/>
                  </a:lnTo>
                  <a:lnTo>
                    <a:pt x="10257" y="21433"/>
                  </a:lnTo>
                  <a:lnTo>
                    <a:pt x="10527" y="21551"/>
                  </a:lnTo>
                  <a:lnTo>
                    <a:pt x="10795" y="21600"/>
                  </a:lnTo>
                  <a:lnTo>
                    <a:pt x="11093" y="21552"/>
                  </a:lnTo>
                  <a:lnTo>
                    <a:pt x="11376" y="21433"/>
                  </a:lnTo>
                  <a:lnTo>
                    <a:pt x="11906" y="21139"/>
                  </a:lnTo>
                  <a:lnTo>
                    <a:pt x="14228" y="19980"/>
                  </a:lnTo>
                  <a:lnTo>
                    <a:pt x="14331" y="19910"/>
                  </a:lnTo>
                  <a:lnTo>
                    <a:pt x="14394" y="19828"/>
                  </a:lnTo>
                  <a:lnTo>
                    <a:pt x="14389" y="17102"/>
                  </a:lnTo>
                  <a:lnTo>
                    <a:pt x="14398" y="16761"/>
                  </a:lnTo>
                  <a:lnTo>
                    <a:pt x="14833" y="16142"/>
                  </a:lnTo>
                  <a:lnTo>
                    <a:pt x="15077" y="15991"/>
                  </a:lnTo>
                  <a:lnTo>
                    <a:pt x="17342" y="14828"/>
                  </a:lnTo>
                  <a:lnTo>
                    <a:pt x="17606" y="14760"/>
                  </a:lnTo>
                  <a:lnTo>
                    <a:pt x="17822" y="14827"/>
                  </a:lnTo>
                  <a:lnTo>
                    <a:pt x="17966" y="15003"/>
                  </a:lnTo>
                  <a:lnTo>
                    <a:pt x="18019" y="15259"/>
                  </a:lnTo>
                  <a:lnTo>
                    <a:pt x="18014" y="17829"/>
                  </a:lnTo>
                  <a:lnTo>
                    <a:pt x="18129" y="17974"/>
                  </a:lnTo>
                  <a:lnTo>
                    <a:pt x="21531" y="16277"/>
                  </a:lnTo>
                  <a:lnTo>
                    <a:pt x="21595" y="16178"/>
                  </a:lnTo>
                  <a:lnTo>
                    <a:pt x="21595" y="12227"/>
                  </a:lnTo>
                  <a:lnTo>
                    <a:pt x="21600" y="9314"/>
                  </a:lnTo>
                  <a:lnTo>
                    <a:pt x="21316" y="9168"/>
                  </a:lnTo>
                  <a:lnTo>
                    <a:pt x="15048" y="12348"/>
                  </a:lnTo>
                  <a:lnTo>
                    <a:pt x="14834" y="12380"/>
                  </a:lnTo>
                  <a:lnTo>
                    <a:pt x="14402" y="12168"/>
                  </a:lnTo>
                  <a:lnTo>
                    <a:pt x="14387" y="11861"/>
                  </a:lnTo>
                  <a:lnTo>
                    <a:pt x="14386" y="10829"/>
                  </a:lnTo>
                  <a:lnTo>
                    <a:pt x="14347" y="9986"/>
                  </a:lnTo>
                  <a:lnTo>
                    <a:pt x="14890" y="8765"/>
                  </a:lnTo>
                  <a:lnTo>
                    <a:pt x="16548" y="7929"/>
                  </a:lnTo>
                  <a:lnTo>
                    <a:pt x="17996" y="7219"/>
                  </a:lnTo>
                  <a:lnTo>
                    <a:pt x="21325" y="5541"/>
                  </a:lnTo>
                  <a:lnTo>
                    <a:pt x="21327" y="5252"/>
                  </a:lnTo>
                  <a:lnTo>
                    <a:pt x="18088" y="3613"/>
                  </a:lnTo>
                  <a:lnTo>
                    <a:pt x="17957" y="3613"/>
                  </a:lnTo>
                  <a:lnTo>
                    <a:pt x="11088" y="7069"/>
                  </a:lnTo>
                  <a:lnTo>
                    <a:pt x="11088" y="7315"/>
                  </a:lnTo>
                  <a:lnTo>
                    <a:pt x="12386" y="7975"/>
                  </a:lnTo>
                  <a:lnTo>
                    <a:pt x="12788" y="8158"/>
                  </a:lnTo>
                  <a:lnTo>
                    <a:pt x="13215" y="8374"/>
                  </a:lnTo>
                  <a:lnTo>
                    <a:pt x="13554" y="8651"/>
                  </a:lnTo>
                  <a:lnTo>
                    <a:pt x="13689" y="9020"/>
                  </a:lnTo>
                  <a:lnTo>
                    <a:pt x="13589" y="9336"/>
                  </a:lnTo>
                  <a:lnTo>
                    <a:pt x="13343" y="9564"/>
                  </a:lnTo>
                  <a:lnTo>
                    <a:pt x="13021" y="9738"/>
                  </a:lnTo>
                  <a:lnTo>
                    <a:pt x="12692" y="9892"/>
                  </a:lnTo>
                  <a:lnTo>
                    <a:pt x="11844" y="10319"/>
                  </a:lnTo>
                  <a:lnTo>
                    <a:pt x="11329" y="10504"/>
                  </a:lnTo>
                  <a:lnTo>
                    <a:pt x="10786" y="10566"/>
                  </a:lnTo>
                  <a:lnTo>
                    <a:pt x="10244" y="10503"/>
                  </a:lnTo>
                  <a:lnTo>
                    <a:pt x="9729" y="10317"/>
                  </a:lnTo>
                  <a:lnTo>
                    <a:pt x="5263" y="8056"/>
                  </a:lnTo>
                  <a:lnTo>
                    <a:pt x="4822" y="7841"/>
                  </a:lnTo>
                  <a:lnTo>
                    <a:pt x="4621" y="7712"/>
                  </a:lnTo>
                  <a:lnTo>
                    <a:pt x="4449" y="7545"/>
                  </a:lnTo>
                  <a:lnTo>
                    <a:pt x="4278" y="7329"/>
                  </a:lnTo>
                  <a:lnTo>
                    <a:pt x="4226" y="7022"/>
                  </a:lnTo>
                  <a:lnTo>
                    <a:pt x="4387" y="6800"/>
                  </a:lnTo>
                  <a:lnTo>
                    <a:pt x="4595" y="6609"/>
                  </a:lnTo>
                  <a:lnTo>
                    <a:pt x="4875" y="6455"/>
                  </a:lnTo>
                  <a:lnTo>
                    <a:pt x="5460" y="6199"/>
                  </a:lnTo>
                  <a:lnTo>
                    <a:pt x="14117" y="1905"/>
                  </a:lnTo>
                  <a:lnTo>
                    <a:pt x="14118" y="1617"/>
                  </a:lnTo>
                  <a:lnTo>
                    <a:pt x="13894" y="1500"/>
                  </a:lnTo>
                  <a:lnTo>
                    <a:pt x="10889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9" name="object 14" descr="object 14">
              <a:extLst>
                <a:ext uri="{FF2B5EF4-FFF2-40B4-BE49-F238E27FC236}">
                  <a16:creationId xmlns:a16="http://schemas.microsoft.com/office/drawing/2014/main" id="{F22EFB8C-8AC9-4180-AE33-B1E6AFE5FD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47819" y="18291"/>
              <a:ext cx="953489" cy="9934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" name="object 15" descr="object 15">
              <a:extLst>
                <a:ext uri="{FF2B5EF4-FFF2-40B4-BE49-F238E27FC236}">
                  <a16:creationId xmlns:a16="http://schemas.microsoft.com/office/drawing/2014/main" id="{181A8879-9271-46C2-BC06-3F158B157E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23139" y="16543"/>
              <a:ext cx="1279696" cy="99523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1" name="Сгруппировать">
              <a:extLst>
                <a:ext uri="{FF2B5EF4-FFF2-40B4-BE49-F238E27FC236}">
                  <a16:creationId xmlns:a16="http://schemas.microsoft.com/office/drawing/2014/main" id="{B440A3FB-6AF3-4D9F-BD91-3EA8E6361AE5}"/>
                </a:ext>
              </a:extLst>
            </p:cNvPr>
            <p:cNvGrpSpPr/>
            <p:nvPr/>
          </p:nvGrpSpPr>
          <p:grpSpPr>
            <a:xfrm>
              <a:off x="0" y="-2"/>
              <a:ext cx="1373613" cy="965328"/>
              <a:chOff x="0" y="0"/>
              <a:chExt cx="1373612" cy="965327"/>
            </a:xfrm>
          </p:grpSpPr>
          <p:sp>
            <p:nvSpPr>
              <p:cNvPr id="12" name="object 16">
                <a:extLst>
                  <a:ext uri="{FF2B5EF4-FFF2-40B4-BE49-F238E27FC236}">
                    <a16:creationId xmlns:a16="http://schemas.microsoft.com/office/drawing/2014/main" id="{BA9D9F1E-40AB-44F0-865A-09B1088B8B60}"/>
                  </a:ext>
                </a:extLst>
              </p:cNvPr>
              <p:cNvSpPr/>
              <p:nvPr/>
            </p:nvSpPr>
            <p:spPr>
              <a:xfrm>
                <a:off x="609289" y="-1"/>
                <a:ext cx="181705" cy="18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24" y="6668"/>
                    </a:moveTo>
                    <a:lnTo>
                      <a:pt x="0" y="10875"/>
                    </a:lnTo>
                    <a:lnTo>
                      <a:pt x="824" y="14932"/>
                    </a:lnTo>
                    <a:lnTo>
                      <a:pt x="3110" y="18383"/>
                    </a:lnTo>
                    <a:lnTo>
                      <a:pt x="6668" y="20776"/>
                    </a:lnTo>
                    <a:lnTo>
                      <a:pt x="10875" y="21600"/>
                    </a:lnTo>
                    <a:lnTo>
                      <a:pt x="14932" y="20776"/>
                    </a:lnTo>
                    <a:lnTo>
                      <a:pt x="18383" y="18490"/>
                    </a:lnTo>
                    <a:lnTo>
                      <a:pt x="20776" y="14932"/>
                    </a:lnTo>
                    <a:lnTo>
                      <a:pt x="21600" y="10724"/>
                    </a:lnTo>
                    <a:lnTo>
                      <a:pt x="20776" y="6668"/>
                    </a:lnTo>
                    <a:lnTo>
                      <a:pt x="18490" y="3217"/>
                    </a:lnTo>
                    <a:lnTo>
                      <a:pt x="14932" y="824"/>
                    </a:lnTo>
                    <a:lnTo>
                      <a:pt x="10724" y="0"/>
                    </a:lnTo>
                    <a:lnTo>
                      <a:pt x="6668" y="824"/>
                    </a:lnTo>
                    <a:lnTo>
                      <a:pt x="3217" y="3110"/>
                    </a:lnTo>
                    <a:lnTo>
                      <a:pt x="824" y="6668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pic>
            <p:nvPicPr>
              <p:cNvPr id="13" name="object 17" descr="object 17">
                <a:extLst>
                  <a:ext uri="{FF2B5EF4-FFF2-40B4-BE49-F238E27FC236}">
                    <a16:creationId xmlns:a16="http://schemas.microsoft.com/office/drawing/2014/main" id="{5E70D89C-6524-4AD7-9AAA-70814CA178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3295" y="210733"/>
                <a:ext cx="155173" cy="15517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" name="object 18" descr="object 18">
                <a:extLst>
                  <a:ext uri="{FF2B5EF4-FFF2-40B4-BE49-F238E27FC236}">
                    <a16:creationId xmlns:a16="http://schemas.microsoft.com/office/drawing/2014/main" id="{443FD1F5-D7B6-4090-AD41-AF9C457BB8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7459" y="256185"/>
                <a:ext cx="104304" cy="10430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5" name="object 19">
                <a:extLst>
                  <a:ext uri="{FF2B5EF4-FFF2-40B4-BE49-F238E27FC236}">
                    <a16:creationId xmlns:a16="http://schemas.microsoft.com/office/drawing/2014/main" id="{E3A58C92-7D44-4676-B39C-6C21CB2CDE4A}"/>
                  </a:ext>
                </a:extLst>
              </p:cNvPr>
              <p:cNvSpPr/>
              <p:nvPr/>
            </p:nvSpPr>
            <p:spPr>
              <a:xfrm>
                <a:off x="419966" y="50118"/>
                <a:ext cx="102862" cy="1028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283" y="142"/>
                    </a:moveTo>
                    <a:lnTo>
                      <a:pt x="4333" y="1959"/>
                    </a:lnTo>
                    <a:lnTo>
                      <a:pt x="1484" y="5043"/>
                    </a:lnTo>
                    <a:lnTo>
                      <a:pt x="0" y="8970"/>
                    </a:lnTo>
                    <a:lnTo>
                      <a:pt x="142" y="13316"/>
                    </a:lnTo>
                    <a:lnTo>
                      <a:pt x="1959" y="17267"/>
                    </a:lnTo>
                    <a:lnTo>
                      <a:pt x="5043" y="20116"/>
                    </a:lnTo>
                    <a:lnTo>
                      <a:pt x="8970" y="21600"/>
                    </a:lnTo>
                    <a:lnTo>
                      <a:pt x="13316" y="21458"/>
                    </a:lnTo>
                    <a:lnTo>
                      <a:pt x="17267" y="19641"/>
                    </a:lnTo>
                    <a:lnTo>
                      <a:pt x="20116" y="16557"/>
                    </a:lnTo>
                    <a:lnTo>
                      <a:pt x="21600" y="12629"/>
                    </a:lnTo>
                    <a:lnTo>
                      <a:pt x="21458" y="8283"/>
                    </a:lnTo>
                    <a:lnTo>
                      <a:pt x="19641" y="4333"/>
                    </a:lnTo>
                    <a:lnTo>
                      <a:pt x="16557" y="1484"/>
                    </a:lnTo>
                    <a:lnTo>
                      <a:pt x="12629" y="0"/>
                    </a:lnTo>
                    <a:lnTo>
                      <a:pt x="8283" y="142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6" name="object 20">
                <a:extLst>
                  <a:ext uri="{FF2B5EF4-FFF2-40B4-BE49-F238E27FC236}">
                    <a16:creationId xmlns:a16="http://schemas.microsoft.com/office/drawing/2014/main" id="{A0B90127-A15B-4B6A-9107-D1620C94CB4E}"/>
                  </a:ext>
                </a:extLst>
              </p:cNvPr>
              <p:cNvSpPr/>
              <p:nvPr/>
            </p:nvSpPr>
            <p:spPr>
              <a:xfrm>
                <a:off x="582465" y="250874"/>
                <a:ext cx="41008" cy="410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765" y="0"/>
                    </a:moveTo>
                    <a:lnTo>
                      <a:pt x="4835" y="0"/>
                    </a:lnTo>
                    <a:lnTo>
                      <a:pt x="0" y="4835"/>
                    </a:lnTo>
                    <a:lnTo>
                      <a:pt x="0" y="16765"/>
                    </a:lnTo>
                    <a:lnTo>
                      <a:pt x="4835" y="21600"/>
                    </a:lnTo>
                    <a:lnTo>
                      <a:pt x="16765" y="21600"/>
                    </a:lnTo>
                    <a:lnTo>
                      <a:pt x="21600" y="16765"/>
                    </a:lnTo>
                    <a:lnTo>
                      <a:pt x="21600" y="4835"/>
                    </a:lnTo>
                    <a:lnTo>
                      <a:pt x="167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grpSp>
            <p:nvGrpSpPr>
              <p:cNvPr id="17" name="object 21">
                <a:extLst>
                  <a:ext uri="{FF2B5EF4-FFF2-40B4-BE49-F238E27FC236}">
                    <a16:creationId xmlns:a16="http://schemas.microsoft.com/office/drawing/2014/main" id="{1C81409A-44A9-4FE2-BF3D-7D5B9F3D279E}"/>
                  </a:ext>
                </a:extLst>
              </p:cNvPr>
              <p:cNvGrpSpPr/>
              <p:nvPr/>
            </p:nvGrpSpPr>
            <p:grpSpPr>
              <a:xfrm>
                <a:off x="817106" y="50991"/>
                <a:ext cx="306307" cy="315685"/>
                <a:chOff x="0" y="-1"/>
                <a:chExt cx="306306" cy="315684"/>
              </a:xfrm>
            </p:grpSpPr>
            <p:sp>
              <p:nvSpPr>
                <p:cNvPr id="23" name="Фигура">
                  <a:extLst>
                    <a:ext uri="{FF2B5EF4-FFF2-40B4-BE49-F238E27FC236}">
                      <a16:creationId xmlns:a16="http://schemas.microsoft.com/office/drawing/2014/main" id="{99BAB082-BD39-41C4-AFB2-E61DCB791E18}"/>
                    </a:ext>
                  </a:extLst>
                </p:cNvPr>
                <p:cNvSpPr/>
                <p:nvPr/>
              </p:nvSpPr>
              <p:spPr>
                <a:xfrm>
                  <a:off x="-1" y="158735"/>
                  <a:ext cx="156968" cy="1569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799"/>
                      </a:moveTo>
                      <a:lnTo>
                        <a:pt x="20808" y="6737"/>
                      </a:lnTo>
                      <a:lnTo>
                        <a:pt x="18438" y="3162"/>
                      </a:lnTo>
                      <a:lnTo>
                        <a:pt x="14864" y="789"/>
                      </a:lnTo>
                      <a:lnTo>
                        <a:pt x="10800" y="0"/>
                      </a:lnTo>
                      <a:lnTo>
                        <a:pt x="6736" y="789"/>
                      </a:lnTo>
                      <a:lnTo>
                        <a:pt x="3164" y="3162"/>
                      </a:lnTo>
                      <a:lnTo>
                        <a:pt x="792" y="6737"/>
                      </a:lnTo>
                      <a:lnTo>
                        <a:pt x="0" y="10799"/>
                      </a:lnTo>
                      <a:lnTo>
                        <a:pt x="792" y="14863"/>
                      </a:lnTo>
                      <a:lnTo>
                        <a:pt x="3164" y="18438"/>
                      </a:lnTo>
                      <a:lnTo>
                        <a:pt x="6736" y="20811"/>
                      </a:lnTo>
                      <a:lnTo>
                        <a:pt x="10800" y="21600"/>
                      </a:lnTo>
                      <a:lnTo>
                        <a:pt x="14864" y="20811"/>
                      </a:lnTo>
                      <a:lnTo>
                        <a:pt x="18438" y="18438"/>
                      </a:lnTo>
                      <a:lnTo>
                        <a:pt x="20808" y="14863"/>
                      </a:lnTo>
                      <a:lnTo>
                        <a:pt x="21600" y="107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spcBef>
                      <a:spcPts val="0"/>
                    </a:spcBef>
                    <a:defRPr sz="18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24" name="Фигура">
                  <a:extLst>
                    <a:ext uri="{FF2B5EF4-FFF2-40B4-BE49-F238E27FC236}">
                      <a16:creationId xmlns:a16="http://schemas.microsoft.com/office/drawing/2014/main" id="{7D426135-F1A1-496F-A414-E908D7464E70}"/>
                    </a:ext>
                  </a:extLst>
                </p:cNvPr>
                <p:cNvSpPr/>
                <p:nvPr/>
              </p:nvSpPr>
              <p:spPr>
                <a:xfrm>
                  <a:off x="68401" y="-1"/>
                  <a:ext cx="105547" cy="1055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800"/>
                      </a:moveTo>
                      <a:lnTo>
                        <a:pt x="20752" y="6596"/>
                      </a:lnTo>
                      <a:lnTo>
                        <a:pt x="18433" y="3162"/>
                      </a:lnTo>
                      <a:lnTo>
                        <a:pt x="15004" y="848"/>
                      </a:lnTo>
                      <a:lnTo>
                        <a:pt x="10800" y="0"/>
                      </a:lnTo>
                      <a:lnTo>
                        <a:pt x="6596" y="848"/>
                      </a:lnTo>
                      <a:lnTo>
                        <a:pt x="3162" y="3162"/>
                      </a:lnTo>
                      <a:lnTo>
                        <a:pt x="848" y="6596"/>
                      </a:lnTo>
                      <a:lnTo>
                        <a:pt x="0" y="10800"/>
                      </a:lnTo>
                      <a:lnTo>
                        <a:pt x="848" y="15004"/>
                      </a:lnTo>
                      <a:lnTo>
                        <a:pt x="3162" y="18438"/>
                      </a:lnTo>
                      <a:lnTo>
                        <a:pt x="6596" y="20752"/>
                      </a:lnTo>
                      <a:lnTo>
                        <a:pt x="10800" y="21600"/>
                      </a:lnTo>
                      <a:lnTo>
                        <a:pt x="15004" y="20752"/>
                      </a:lnTo>
                      <a:lnTo>
                        <a:pt x="18433" y="18438"/>
                      </a:lnTo>
                      <a:lnTo>
                        <a:pt x="20752" y="15004"/>
                      </a:lnTo>
                      <a:lnTo>
                        <a:pt x="21600" y="108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spcBef>
                      <a:spcPts val="0"/>
                    </a:spcBef>
                    <a:defRPr sz="18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25" name="Фигура">
                  <a:extLst>
                    <a:ext uri="{FF2B5EF4-FFF2-40B4-BE49-F238E27FC236}">
                      <a16:creationId xmlns:a16="http://schemas.microsoft.com/office/drawing/2014/main" id="{5B7A35A0-A15E-41A1-99F4-5128BA135128}"/>
                    </a:ext>
                  </a:extLst>
                </p:cNvPr>
                <p:cNvSpPr/>
                <p:nvPr/>
              </p:nvSpPr>
              <p:spPr>
                <a:xfrm>
                  <a:off x="214865" y="91900"/>
                  <a:ext cx="41004" cy="4102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4830"/>
                      </a:moveTo>
                      <a:lnTo>
                        <a:pt x="16756" y="0"/>
                      </a:lnTo>
                      <a:lnTo>
                        <a:pt x="4822" y="0"/>
                      </a:lnTo>
                      <a:lnTo>
                        <a:pt x="0" y="4852"/>
                      </a:lnTo>
                      <a:lnTo>
                        <a:pt x="0" y="16770"/>
                      </a:lnTo>
                      <a:lnTo>
                        <a:pt x="4822" y="21600"/>
                      </a:lnTo>
                      <a:lnTo>
                        <a:pt x="16767" y="21600"/>
                      </a:lnTo>
                      <a:lnTo>
                        <a:pt x="21600" y="16749"/>
                      </a:lnTo>
                      <a:lnTo>
                        <a:pt x="21600" y="48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spcBef>
                      <a:spcPts val="0"/>
                    </a:spcBef>
                    <a:defRPr sz="18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26" name="Фигура">
                  <a:extLst>
                    <a:ext uri="{FF2B5EF4-FFF2-40B4-BE49-F238E27FC236}">
                      <a16:creationId xmlns:a16="http://schemas.microsoft.com/office/drawing/2014/main" id="{6004C238-9455-40F9-BDD4-A954B6FF33F4}"/>
                    </a:ext>
                  </a:extLst>
                </p:cNvPr>
                <p:cNvSpPr/>
                <p:nvPr/>
              </p:nvSpPr>
              <p:spPr>
                <a:xfrm>
                  <a:off x="200760" y="204524"/>
                  <a:ext cx="105547" cy="1055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800"/>
                      </a:moveTo>
                      <a:lnTo>
                        <a:pt x="20752" y="6596"/>
                      </a:lnTo>
                      <a:lnTo>
                        <a:pt x="18438" y="3162"/>
                      </a:lnTo>
                      <a:lnTo>
                        <a:pt x="15004" y="848"/>
                      </a:lnTo>
                      <a:lnTo>
                        <a:pt x="10800" y="0"/>
                      </a:lnTo>
                      <a:lnTo>
                        <a:pt x="6596" y="848"/>
                      </a:lnTo>
                      <a:lnTo>
                        <a:pt x="3162" y="3162"/>
                      </a:lnTo>
                      <a:lnTo>
                        <a:pt x="848" y="6596"/>
                      </a:lnTo>
                      <a:lnTo>
                        <a:pt x="0" y="10800"/>
                      </a:lnTo>
                      <a:lnTo>
                        <a:pt x="848" y="15004"/>
                      </a:lnTo>
                      <a:lnTo>
                        <a:pt x="3162" y="18438"/>
                      </a:lnTo>
                      <a:lnTo>
                        <a:pt x="6596" y="20752"/>
                      </a:lnTo>
                      <a:lnTo>
                        <a:pt x="10800" y="21600"/>
                      </a:lnTo>
                      <a:lnTo>
                        <a:pt x="15004" y="20752"/>
                      </a:lnTo>
                      <a:lnTo>
                        <a:pt x="18438" y="18438"/>
                      </a:lnTo>
                      <a:lnTo>
                        <a:pt x="20752" y="15004"/>
                      </a:lnTo>
                      <a:lnTo>
                        <a:pt x="21600" y="108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spcBef>
                      <a:spcPts val="0"/>
                    </a:spcBef>
                    <a:defRPr sz="18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</p:grpSp>
          <p:pic>
            <p:nvPicPr>
              <p:cNvPr id="18" name="object 22" descr="object 22">
                <a:extLst>
                  <a:ext uri="{FF2B5EF4-FFF2-40B4-BE49-F238E27FC236}">
                    <a16:creationId xmlns:a16="http://schemas.microsoft.com/office/drawing/2014/main" id="{E519A470-1143-405F-AD95-E464192240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6176" y="256288"/>
                <a:ext cx="104184" cy="10418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9" name="object 23">
                <a:extLst>
                  <a:ext uri="{FF2B5EF4-FFF2-40B4-BE49-F238E27FC236}">
                    <a16:creationId xmlns:a16="http://schemas.microsoft.com/office/drawing/2014/main" id="{698B7394-B6A9-44FD-8479-CE13DFB70019}"/>
                  </a:ext>
                </a:extLst>
              </p:cNvPr>
              <p:cNvSpPr/>
              <p:nvPr/>
            </p:nvSpPr>
            <p:spPr>
              <a:xfrm>
                <a:off x="813525" y="1235"/>
                <a:ext cx="41008" cy="410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765" y="0"/>
                    </a:moveTo>
                    <a:lnTo>
                      <a:pt x="4835" y="0"/>
                    </a:lnTo>
                    <a:lnTo>
                      <a:pt x="0" y="4835"/>
                    </a:lnTo>
                    <a:lnTo>
                      <a:pt x="0" y="16765"/>
                    </a:lnTo>
                    <a:lnTo>
                      <a:pt x="4835" y="21600"/>
                    </a:lnTo>
                    <a:lnTo>
                      <a:pt x="16765" y="21600"/>
                    </a:lnTo>
                    <a:lnTo>
                      <a:pt x="21600" y="16765"/>
                    </a:lnTo>
                    <a:lnTo>
                      <a:pt x="21600" y="4835"/>
                    </a:lnTo>
                    <a:lnTo>
                      <a:pt x="167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0" name="object 24">
                <a:extLst>
                  <a:ext uri="{FF2B5EF4-FFF2-40B4-BE49-F238E27FC236}">
                    <a16:creationId xmlns:a16="http://schemas.microsoft.com/office/drawing/2014/main" id="{7D64FAA1-8208-40E0-BE49-6D3D30D04497}"/>
                  </a:ext>
                </a:extLst>
              </p:cNvPr>
              <p:cNvSpPr/>
              <p:nvPr/>
            </p:nvSpPr>
            <p:spPr>
              <a:xfrm>
                <a:off x="535521" y="1070"/>
                <a:ext cx="41009" cy="410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765" y="0"/>
                    </a:moveTo>
                    <a:lnTo>
                      <a:pt x="4835" y="0"/>
                    </a:lnTo>
                    <a:lnTo>
                      <a:pt x="0" y="4835"/>
                    </a:lnTo>
                    <a:lnTo>
                      <a:pt x="0" y="16765"/>
                    </a:lnTo>
                    <a:lnTo>
                      <a:pt x="4835" y="21600"/>
                    </a:lnTo>
                    <a:lnTo>
                      <a:pt x="16765" y="21600"/>
                    </a:lnTo>
                    <a:lnTo>
                      <a:pt x="21600" y="16765"/>
                    </a:lnTo>
                    <a:lnTo>
                      <a:pt x="21600" y="4835"/>
                    </a:lnTo>
                    <a:lnTo>
                      <a:pt x="167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1" name="object 25">
                <a:extLst>
                  <a:ext uri="{FF2B5EF4-FFF2-40B4-BE49-F238E27FC236}">
                    <a16:creationId xmlns:a16="http://schemas.microsoft.com/office/drawing/2014/main" id="{25257A16-0949-4570-965E-7643E5A90548}"/>
                  </a:ext>
                </a:extLst>
              </p:cNvPr>
              <p:cNvSpPr/>
              <p:nvPr/>
            </p:nvSpPr>
            <p:spPr>
              <a:xfrm>
                <a:off x="345434" y="130118"/>
                <a:ext cx="41009" cy="410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765" y="0"/>
                    </a:moveTo>
                    <a:lnTo>
                      <a:pt x="4835" y="0"/>
                    </a:lnTo>
                    <a:lnTo>
                      <a:pt x="0" y="4835"/>
                    </a:lnTo>
                    <a:lnTo>
                      <a:pt x="0" y="16765"/>
                    </a:lnTo>
                    <a:lnTo>
                      <a:pt x="4835" y="21600"/>
                    </a:lnTo>
                    <a:lnTo>
                      <a:pt x="16765" y="21600"/>
                    </a:lnTo>
                    <a:lnTo>
                      <a:pt x="21600" y="16765"/>
                    </a:lnTo>
                    <a:lnTo>
                      <a:pt x="21600" y="4835"/>
                    </a:lnTo>
                    <a:lnTo>
                      <a:pt x="167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pic>
            <p:nvPicPr>
              <p:cNvPr id="22" name="object 26" descr="object 26">
                <a:extLst>
                  <a:ext uri="{FF2B5EF4-FFF2-40B4-BE49-F238E27FC236}">
                    <a16:creationId xmlns:a16="http://schemas.microsoft.com/office/drawing/2014/main" id="{2810BC24-5105-4812-A18B-B16F761A0F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1" y="412337"/>
                <a:ext cx="1373614" cy="55299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55DDFA66-44C2-48E8-99C2-E629AA223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607" y="32733"/>
            <a:ext cx="5067790" cy="905368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Gilroy-Medium"/>
              </a:rPr>
              <a:t>Рынок промышленного ПО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F5D61EC-62D5-4125-A7BB-CFE1D8D34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9A13C-C916-432B-8CEF-6E331B4B4B5E}" type="slidenum">
              <a:rPr lang="ru-RU" sz="1800" smtClean="0"/>
              <a:t>4</a:t>
            </a:fld>
            <a:endParaRPr lang="ru-RU" sz="1800" dirty="0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8D1E2E7-22F0-4A80-87C6-B6826937BE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117" y="711197"/>
            <a:ext cx="6381528" cy="620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028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4A84C157-83B5-4A58-91F8-C395518D6C7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6E2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" name="Группа 9">
            <a:extLst>
              <a:ext uri="{FF2B5EF4-FFF2-40B4-BE49-F238E27FC236}">
                <a16:creationId xmlns:a16="http://schemas.microsoft.com/office/drawing/2014/main" id="{7065D895-8E3F-4C63-947E-FBF90742EE32}"/>
              </a:ext>
            </a:extLst>
          </p:cNvPr>
          <p:cNvGrpSpPr/>
          <p:nvPr/>
        </p:nvGrpSpPr>
        <p:grpSpPr>
          <a:xfrm>
            <a:off x="7795822" y="419464"/>
            <a:ext cx="4023610" cy="598323"/>
            <a:chOff x="0" y="-1"/>
            <a:chExt cx="6804008" cy="1011776"/>
          </a:xfrm>
        </p:grpSpPr>
        <p:sp>
          <p:nvSpPr>
            <p:cNvPr id="9" name="object 13">
              <a:extLst>
                <a:ext uri="{FF2B5EF4-FFF2-40B4-BE49-F238E27FC236}">
                  <a16:creationId xmlns:a16="http://schemas.microsoft.com/office/drawing/2014/main" id="{3390C49E-926B-449E-A5B5-CF39ED6CE618}"/>
                </a:ext>
              </a:extLst>
            </p:cNvPr>
            <p:cNvSpPr/>
            <p:nvPr/>
          </p:nvSpPr>
          <p:spPr>
            <a:xfrm>
              <a:off x="5924346" y="15878"/>
              <a:ext cx="879663" cy="995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89" y="0"/>
                  </a:moveTo>
                  <a:lnTo>
                    <a:pt x="10756" y="0"/>
                  </a:lnTo>
                  <a:lnTo>
                    <a:pt x="829" y="4967"/>
                  </a:lnTo>
                  <a:lnTo>
                    <a:pt x="604" y="5166"/>
                  </a:lnTo>
                  <a:lnTo>
                    <a:pt x="533" y="5423"/>
                  </a:lnTo>
                  <a:lnTo>
                    <a:pt x="613" y="5679"/>
                  </a:lnTo>
                  <a:lnTo>
                    <a:pt x="844" y="5872"/>
                  </a:lnTo>
                  <a:lnTo>
                    <a:pt x="2888" y="6827"/>
                  </a:lnTo>
                  <a:lnTo>
                    <a:pt x="3087" y="6964"/>
                  </a:lnTo>
                  <a:lnTo>
                    <a:pt x="3597" y="7994"/>
                  </a:lnTo>
                  <a:lnTo>
                    <a:pt x="3586" y="8487"/>
                  </a:lnTo>
                  <a:lnTo>
                    <a:pt x="3590" y="9843"/>
                  </a:lnTo>
                  <a:lnTo>
                    <a:pt x="3564" y="10131"/>
                  </a:lnTo>
                  <a:lnTo>
                    <a:pt x="3312" y="10348"/>
                  </a:lnTo>
                  <a:lnTo>
                    <a:pt x="2995" y="10389"/>
                  </a:lnTo>
                  <a:lnTo>
                    <a:pt x="2744" y="10381"/>
                  </a:lnTo>
                  <a:lnTo>
                    <a:pt x="2518" y="10305"/>
                  </a:lnTo>
                  <a:lnTo>
                    <a:pt x="2093" y="10076"/>
                  </a:lnTo>
                  <a:lnTo>
                    <a:pt x="285" y="9157"/>
                  </a:lnTo>
                  <a:lnTo>
                    <a:pt x="0" y="9303"/>
                  </a:lnTo>
                  <a:lnTo>
                    <a:pt x="28" y="16206"/>
                  </a:lnTo>
                  <a:lnTo>
                    <a:pt x="3329" y="17928"/>
                  </a:lnTo>
                  <a:lnTo>
                    <a:pt x="3617" y="17782"/>
                  </a:lnTo>
                  <a:lnTo>
                    <a:pt x="3596" y="11345"/>
                  </a:lnTo>
                  <a:lnTo>
                    <a:pt x="3629" y="11259"/>
                  </a:lnTo>
                  <a:lnTo>
                    <a:pt x="3693" y="11187"/>
                  </a:lnTo>
                  <a:lnTo>
                    <a:pt x="3895" y="11083"/>
                  </a:lnTo>
                  <a:lnTo>
                    <a:pt x="4035" y="11077"/>
                  </a:lnTo>
                  <a:lnTo>
                    <a:pt x="4160" y="11125"/>
                  </a:lnTo>
                  <a:lnTo>
                    <a:pt x="10665" y="14429"/>
                  </a:lnTo>
                  <a:lnTo>
                    <a:pt x="10946" y="14429"/>
                  </a:lnTo>
                  <a:lnTo>
                    <a:pt x="13632" y="13066"/>
                  </a:lnTo>
                  <a:lnTo>
                    <a:pt x="13862" y="12959"/>
                  </a:lnTo>
                  <a:lnTo>
                    <a:pt x="14123" y="12987"/>
                  </a:lnTo>
                  <a:lnTo>
                    <a:pt x="14351" y="13197"/>
                  </a:lnTo>
                  <a:lnTo>
                    <a:pt x="14379" y="13288"/>
                  </a:lnTo>
                  <a:lnTo>
                    <a:pt x="14389" y="13355"/>
                  </a:lnTo>
                  <a:lnTo>
                    <a:pt x="14398" y="14113"/>
                  </a:lnTo>
                  <a:lnTo>
                    <a:pt x="14388" y="14364"/>
                  </a:lnTo>
                  <a:lnTo>
                    <a:pt x="14388" y="14701"/>
                  </a:lnTo>
                  <a:lnTo>
                    <a:pt x="14408" y="15040"/>
                  </a:lnTo>
                  <a:lnTo>
                    <a:pt x="14412" y="15378"/>
                  </a:lnTo>
                  <a:lnTo>
                    <a:pt x="14365" y="15716"/>
                  </a:lnTo>
                  <a:lnTo>
                    <a:pt x="14122" y="16199"/>
                  </a:lnTo>
                  <a:lnTo>
                    <a:pt x="13723" y="16541"/>
                  </a:lnTo>
                  <a:lnTo>
                    <a:pt x="13231" y="16807"/>
                  </a:lnTo>
                  <a:lnTo>
                    <a:pt x="12707" y="17058"/>
                  </a:lnTo>
                  <a:lnTo>
                    <a:pt x="11780" y="17521"/>
                  </a:lnTo>
                  <a:lnTo>
                    <a:pt x="11558" y="17652"/>
                  </a:lnTo>
                  <a:lnTo>
                    <a:pt x="11342" y="17790"/>
                  </a:lnTo>
                  <a:lnTo>
                    <a:pt x="11112" y="17900"/>
                  </a:lnTo>
                  <a:lnTo>
                    <a:pt x="10845" y="17945"/>
                  </a:lnTo>
                  <a:lnTo>
                    <a:pt x="10778" y="17945"/>
                  </a:lnTo>
                  <a:lnTo>
                    <a:pt x="10646" y="17924"/>
                  </a:lnTo>
                  <a:lnTo>
                    <a:pt x="10402" y="17860"/>
                  </a:lnTo>
                  <a:lnTo>
                    <a:pt x="10172" y="17766"/>
                  </a:lnTo>
                  <a:lnTo>
                    <a:pt x="9953" y="17651"/>
                  </a:lnTo>
                  <a:lnTo>
                    <a:pt x="9537" y="17401"/>
                  </a:lnTo>
                  <a:lnTo>
                    <a:pt x="7485" y="16351"/>
                  </a:lnTo>
                  <a:lnTo>
                    <a:pt x="7199" y="16497"/>
                  </a:lnTo>
                  <a:lnTo>
                    <a:pt x="7208" y="19811"/>
                  </a:lnTo>
                  <a:lnTo>
                    <a:pt x="7272" y="19910"/>
                  </a:lnTo>
                  <a:lnTo>
                    <a:pt x="9755" y="21154"/>
                  </a:lnTo>
                  <a:lnTo>
                    <a:pt x="10257" y="21433"/>
                  </a:lnTo>
                  <a:lnTo>
                    <a:pt x="10527" y="21551"/>
                  </a:lnTo>
                  <a:lnTo>
                    <a:pt x="10795" y="21600"/>
                  </a:lnTo>
                  <a:lnTo>
                    <a:pt x="11093" y="21552"/>
                  </a:lnTo>
                  <a:lnTo>
                    <a:pt x="11376" y="21433"/>
                  </a:lnTo>
                  <a:lnTo>
                    <a:pt x="11906" y="21139"/>
                  </a:lnTo>
                  <a:lnTo>
                    <a:pt x="14228" y="19980"/>
                  </a:lnTo>
                  <a:lnTo>
                    <a:pt x="14331" y="19910"/>
                  </a:lnTo>
                  <a:lnTo>
                    <a:pt x="14394" y="19828"/>
                  </a:lnTo>
                  <a:lnTo>
                    <a:pt x="14389" y="17102"/>
                  </a:lnTo>
                  <a:lnTo>
                    <a:pt x="14398" y="16761"/>
                  </a:lnTo>
                  <a:lnTo>
                    <a:pt x="14833" y="16142"/>
                  </a:lnTo>
                  <a:lnTo>
                    <a:pt x="15077" y="15991"/>
                  </a:lnTo>
                  <a:lnTo>
                    <a:pt x="17342" y="14828"/>
                  </a:lnTo>
                  <a:lnTo>
                    <a:pt x="17606" y="14760"/>
                  </a:lnTo>
                  <a:lnTo>
                    <a:pt x="17822" y="14827"/>
                  </a:lnTo>
                  <a:lnTo>
                    <a:pt x="17966" y="15003"/>
                  </a:lnTo>
                  <a:lnTo>
                    <a:pt x="18019" y="15259"/>
                  </a:lnTo>
                  <a:lnTo>
                    <a:pt x="18014" y="17829"/>
                  </a:lnTo>
                  <a:lnTo>
                    <a:pt x="18129" y="17974"/>
                  </a:lnTo>
                  <a:lnTo>
                    <a:pt x="21531" y="16277"/>
                  </a:lnTo>
                  <a:lnTo>
                    <a:pt x="21595" y="16178"/>
                  </a:lnTo>
                  <a:lnTo>
                    <a:pt x="21595" y="12227"/>
                  </a:lnTo>
                  <a:lnTo>
                    <a:pt x="21600" y="9314"/>
                  </a:lnTo>
                  <a:lnTo>
                    <a:pt x="21316" y="9168"/>
                  </a:lnTo>
                  <a:lnTo>
                    <a:pt x="15048" y="12348"/>
                  </a:lnTo>
                  <a:lnTo>
                    <a:pt x="14834" y="12380"/>
                  </a:lnTo>
                  <a:lnTo>
                    <a:pt x="14402" y="12168"/>
                  </a:lnTo>
                  <a:lnTo>
                    <a:pt x="14387" y="11861"/>
                  </a:lnTo>
                  <a:lnTo>
                    <a:pt x="14386" y="10829"/>
                  </a:lnTo>
                  <a:lnTo>
                    <a:pt x="14347" y="9986"/>
                  </a:lnTo>
                  <a:lnTo>
                    <a:pt x="14890" y="8765"/>
                  </a:lnTo>
                  <a:lnTo>
                    <a:pt x="16548" y="7929"/>
                  </a:lnTo>
                  <a:lnTo>
                    <a:pt x="17996" y="7219"/>
                  </a:lnTo>
                  <a:lnTo>
                    <a:pt x="21325" y="5541"/>
                  </a:lnTo>
                  <a:lnTo>
                    <a:pt x="21327" y="5252"/>
                  </a:lnTo>
                  <a:lnTo>
                    <a:pt x="18088" y="3613"/>
                  </a:lnTo>
                  <a:lnTo>
                    <a:pt x="17957" y="3613"/>
                  </a:lnTo>
                  <a:lnTo>
                    <a:pt x="11088" y="7069"/>
                  </a:lnTo>
                  <a:lnTo>
                    <a:pt x="11088" y="7315"/>
                  </a:lnTo>
                  <a:lnTo>
                    <a:pt x="12386" y="7975"/>
                  </a:lnTo>
                  <a:lnTo>
                    <a:pt x="12788" y="8158"/>
                  </a:lnTo>
                  <a:lnTo>
                    <a:pt x="13215" y="8374"/>
                  </a:lnTo>
                  <a:lnTo>
                    <a:pt x="13554" y="8651"/>
                  </a:lnTo>
                  <a:lnTo>
                    <a:pt x="13689" y="9020"/>
                  </a:lnTo>
                  <a:lnTo>
                    <a:pt x="13589" y="9336"/>
                  </a:lnTo>
                  <a:lnTo>
                    <a:pt x="13343" y="9564"/>
                  </a:lnTo>
                  <a:lnTo>
                    <a:pt x="13021" y="9738"/>
                  </a:lnTo>
                  <a:lnTo>
                    <a:pt x="12692" y="9892"/>
                  </a:lnTo>
                  <a:lnTo>
                    <a:pt x="11844" y="10319"/>
                  </a:lnTo>
                  <a:lnTo>
                    <a:pt x="11329" y="10504"/>
                  </a:lnTo>
                  <a:lnTo>
                    <a:pt x="10786" y="10566"/>
                  </a:lnTo>
                  <a:lnTo>
                    <a:pt x="10244" y="10503"/>
                  </a:lnTo>
                  <a:lnTo>
                    <a:pt x="9729" y="10317"/>
                  </a:lnTo>
                  <a:lnTo>
                    <a:pt x="5263" y="8056"/>
                  </a:lnTo>
                  <a:lnTo>
                    <a:pt x="4822" y="7841"/>
                  </a:lnTo>
                  <a:lnTo>
                    <a:pt x="4621" y="7712"/>
                  </a:lnTo>
                  <a:lnTo>
                    <a:pt x="4449" y="7545"/>
                  </a:lnTo>
                  <a:lnTo>
                    <a:pt x="4278" y="7329"/>
                  </a:lnTo>
                  <a:lnTo>
                    <a:pt x="4226" y="7022"/>
                  </a:lnTo>
                  <a:lnTo>
                    <a:pt x="4387" y="6800"/>
                  </a:lnTo>
                  <a:lnTo>
                    <a:pt x="4595" y="6609"/>
                  </a:lnTo>
                  <a:lnTo>
                    <a:pt x="4875" y="6455"/>
                  </a:lnTo>
                  <a:lnTo>
                    <a:pt x="5460" y="6199"/>
                  </a:lnTo>
                  <a:lnTo>
                    <a:pt x="14117" y="1905"/>
                  </a:lnTo>
                  <a:lnTo>
                    <a:pt x="14118" y="1617"/>
                  </a:lnTo>
                  <a:lnTo>
                    <a:pt x="13894" y="1500"/>
                  </a:lnTo>
                  <a:lnTo>
                    <a:pt x="10889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10" name="object 14" descr="object 14">
              <a:extLst>
                <a:ext uri="{FF2B5EF4-FFF2-40B4-BE49-F238E27FC236}">
                  <a16:creationId xmlns:a16="http://schemas.microsoft.com/office/drawing/2014/main" id="{18A437F1-6CC1-47BA-AF5B-55D6B2EF6F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47819" y="18291"/>
              <a:ext cx="953489" cy="9934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" name="object 15" descr="object 15">
              <a:extLst>
                <a:ext uri="{FF2B5EF4-FFF2-40B4-BE49-F238E27FC236}">
                  <a16:creationId xmlns:a16="http://schemas.microsoft.com/office/drawing/2014/main" id="{99706A8D-1126-4FA9-8530-C68CFFADF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23139" y="16543"/>
              <a:ext cx="1279696" cy="99523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2" name="Сгруппировать">
              <a:extLst>
                <a:ext uri="{FF2B5EF4-FFF2-40B4-BE49-F238E27FC236}">
                  <a16:creationId xmlns:a16="http://schemas.microsoft.com/office/drawing/2014/main" id="{7057C508-6AEF-41ED-956D-1D151211C43F}"/>
                </a:ext>
              </a:extLst>
            </p:cNvPr>
            <p:cNvGrpSpPr/>
            <p:nvPr/>
          </p:nvGrpSpPr>
          <p:grpSpPr>
            <a:xfrm>
              <a:off x="0" y="-2"/>
              <a:ext cx="1373613" cy="965328"/>
              <a:chOff x="0" y="0"/>
              <a:chExt cx="1373612" cy="965327"/>
            </a:xfrm>
          </p:grpSpPr>
          <p:sp>
            <p:nvSpPr>
              <p:cNvPr id="13" name="object 16">
                <a:extLst>
                  <a:ext uri="{FF2B5EF4-FFF2-40B4-BE49-F238E27FC236}">
                    <a16:creationId xmlns:a16="http://schemas.microsoft.com/office/drawing/2014/main" id="{32884A05-C37F-43FA-B973-8F492F4F1404}"/>
                  </a:ext>
                </a:extLst>
              </p:cNvPr>
              <p:cNvSpPr/>
              <p:nvPr/>
            </p:nvSpPr>
            <p:spPr>
              <a:xfrm>
                <a:off x="609289" y="-1"/>
                <a:ext cx="181705" cy="18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24" y="6668"/>
                    </a:moveTo>
                    <a:lnTo>
                      <a:pt x="0" y="10875"/>
                    </a:lnTo>
                    <a:lnTo>
                      <a:pt x="824" y="14932"/>
                    </a:lnTo>
                    <a:lnTo>
                      <a:pt x="3110" y="18383"/>
                    </a:lnTo>
                    <a:lnTo>
                      <a:pt x="6668" y="20776"/>
                    </a:lnTo>
                    <a:lnTo>
                      <a:pt x="10875" y="21600"/>
                    </a:lnTo>
                    <a:lnTo>
                      <a:pt x="14932" y="20776"/>
                    </a:lnTo>
                    <a:lnTo>
                      <a:pt x="18383" y="18490"/>
                    </a:lnTo>
                    <a:lnTo>
                      <a:pt x="20776" y="14932"/>
                    </a:lnTo>
                    <a:lnTo>
                      <a:pt x="21600" y="10724"/>
                    </a:lnTo>
                    <a:lnTo>
                      <a:pt x="20776" y="6668"/>
                    </a:lnTo>
                    <a:lnTo>
                      <a:pt x="18490" y="3217"/>
                    </a:lnTo>
                    <a:lnTo>
                      <a:pt x="14932" y="824"/>
                    </a:lnTo>
                    <a:lnTo>
                      <a:pt x="10724" y="0"/>
                    </a:lnTo>
                    <a:lnTo>
                      <a:pt x="6668" y="824"/>
                    </a:lnTo>
                    <a:lnTo>
                      <a:pt x="3217" y="3110"/>
                    </a:lnTo>
                    <a:lnTo>
                      <a:pt x="824" y="6668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pic>
            <p:nvPicPr>
              <p:cNvPr id="14" name="object 17" descr="object 17">
                <a:extLst>
                  <a:ext uri="{FF2B5EF4-FFF2-40B4-BE49-F238E27FC236}">
                    <a16:creationId xmlns:a16="http://schemas.microsoft.com/office/drawing/2014/main" id="{0E1CE280-4594-49E0-8946-242020B755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3295" y="210733"/>
                <a:ext cx="155173" cy="15517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5" name="object 18" descr="object 18">
                <a:extLst>
                  <a:ext uri="{FF2B5EF4-FFF2-40B4-BE49-F238E27FC236}">
                    <a16:creationId xmlns:a16="http://schemas.microsoft.com/office/drawing/2014/main" id="{1E4C280E-78D0-4812-818D-EC2F706B1F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7459" y="256185"/>
                <a:ext cx="104304" cy="10430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6" name="object 19">
                <a:extLst>
                  <a:ext uri="{FF2B5EF4-FFF2-40B4-BE49-F238E27FC236}">
                    <a16:creationId xmlns:a16="http://schemas.microsoft.com/office/drawing/2014/main" id="{8F518D77-594F-4563-B2BA-D9E8F252DFB7}"/>
                  </a:ext>
                </a:extLst>
              </p:cNvPr>
              <p:cNvSpPr/>
              <p:nvPr/>
            </p:nvSpPr>
            <p:spPr>
              <a:xfrm>
                <a:off x="419966" y="50118"/>
                <a:ext cx="102862" cy="1028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283" y="142"/>
                    </a:moveTo>
                    <a:lnTo>
                      <a:pt x="4333" y="1959"/>
                    </a:lnTo>
                    <a:lnTo>
                      <a:pt x="1484" y="5043"/>
                    </a:lnTo>
                    <a:lnTo>
                      <a:pt x="0" y="8970"/>
                    </a:lnTo>
                    <a:lnTo>
                      <a:pt x="142" y="13316"/>
                    </a:lnTo>
                    <a:lnTo>
                      <a:pt x="1959" y="17267"/>
                    </a:lnTo>
                    <a:lnTo>
                      <a:pt x="5043" y="20116"/>
                    </a:lnTo>
                    <a:lnTo>
                      <a:pt x="8970" y="21600"/>
                    </a:lnTo>
                    <a:lnTo>
                      <a:pt x="13316" y="21458"/>
                    </a:lnTo>
                    <a:lnTo>
                      <a:pt x="17267" y="19641"/>
                    </a:lnTo>
                    <a:lnTo>
                      <a:pt x="20116" y="16557"/>
                    </a:lnTo>
                    <a:lnTo>
                      <a:pt x="21600" y="12629"/>
                    </a:lnTo>
                    <a:lnTo>
                      <a:pt x="21458" y="8283"/>
                    </a:lnTo>
                    <a:lnTo>
                      <a:pt x="19641" y="4333"/>
                    </a:lnTo>
                    <a:lnTo>
                      <a:pt x="16557" y="1484"/>
                    </a:lnTo>
                    <a:lnTo>
                      <a:pt x="12629" y="0"/>
                    </a:lnTo>
                    <a:lnTo>
                      <a:pt x="8283" y="142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7" name="object 20">
                <a:extLst>
                  <a:ext uri="{FF2B5EF4-FFF2-40B4-BE49-F238E27FC236}">
                    <a16:creationId xmlns:a16="http://schemas.microsoft.com/office/drawing/2014/main" id="{ED9B48A2-B3C2-48AD-AE0A-C2ED270D3990}"/>
                  </a:ext>
                </a:extLst>
              </p:cNvPr>
              <p:cNvSpPr/>
              <p:nvPr/>
            </p:nvSpPr>
            <p:spPr>
              <a:xfrm>
                <a:off x="582465" y="250874"/>
                <a:ext cx="41008" cy="410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765" y="0"/>
                    </a:moveTo>
                    <a:lnTo>
                      <a:pt x="4835" y="0"/>
                    </a:lnTo>
                    <a:lnTo>
                      <a:pt x="0" y="4835"/>
                    </a:lnTo>
                    <a:lnTo>
                      <a:pt x="0" y="16765"/>
                    </a:lnTo>
                    <a:lnTo>
                      <a:pt x="4835" y="21600"/>
                    </a:lnTo>
                    <a:lnTo>
                      <a:pt x="16765" y="21600"/>
                    </a:lnTo>
                    <a:lnTo>
                      <a:pt x="21600" y="16765"/>
                    </a:lnTo>
                    <a:lnTo>
                      <a:pt x="21600" y="4835"/>
                    </a:lnTo>
                    <a:lnTo>
                      <a:pt x="167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grpSp>
            <p:nvGrpSpPr>
              <p:cNvPr id="18" name="object 21">
                <a:extLst>
                  <a:ext uri="{FF2B5EF4-FFF2-40B4-BE49-F238E27FC236}">
                    <a16:creationId xmlns:a16="http://schemas.microsoft.com/office/drawing/2014/main" id="{7214F234-41BE-47C3-96FF-764D9C836E31}"/>
                  </a:ext>
                </a:extLst>
              </p:cNvPr>
              <p:cNvGrpSpPr/>
              <p:nvPr/>
            </p:nvGrpSpPr>
            <p:grpSpPr>
              <a:xfrm>
                <a:off x="817106" y="50991"/>
                <a:ext cx="306307" cy="315685"/>
                <a:chOff x="0" y="-1"/>
                <a:chExt cx="306306" cy="315684"/>
              </a:xfrm>
            </p:grpSpPr>
            <p:sp>
              <p:nvSpPr>
                <p:cNvPr id="24" name="Фигура">
                  <a:extLst>
                    <a:ext uri="{FF2B5EF4-FFF2-40B4-BE49-F238E27FC236}">
                      <a16:creationId xmlns:a16="http://schemas.microsoft.com/office/drawing/2014/main" id="{084E7894-CA27-4DD9-BD75-00089ED6AAF2}"/>
                    </a:ext>
                  </a:extLst>
                </p:cNvPr>
                <p:cNvSpPr/>
                <p:nvPr/>
              </p:nvSpPr>
              <p:spPr>
                <a:xfrm>
                  <a:off x="-1" y="158735"/>
                  <a:ext cx="156968" cy="1569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799"/>
                      </a:moveTo>
                      <a:lnTo>
                        <a:pt x="20808" y="6737"/>
                      </a:lnTo>
                      <a:lnTo>
                        <a:pt x="18438" y="3162"/>
                      </a:lnTo>
                      <a:lnTo>
                        <a:pt x="14864" y="789"/>
                      </a:lnTo>
                      <a:lnTo>
                        <a:pt x="10800" y="0"/>
                      </a:lnTo>
                      <a:lnTo>
                        <a:pt x="6736" y="789"/>
                      </a:lnTo>
                      <a:lnTo>
                        <a:pt x="3164" y="3162"/>
                      </a:lnTo>
                      <a:lnTo>
                        <a:pt x="792" y="6737"/>
                      </a:lnTo>
                      <a:lnTo>
                        <a:pt x="0" y="10799"/>
                      </a:lnTo>
                      <a:lnTo>
                        <a:pt x="792" y="14863"/>
                      </a:lnTo>
                      <a:lnTo>
                        <a:pt x="3164" y="18438"/>
                      </a:lnTo>
                      <a:lnTo>
                        <a:pt x="6736" y="20811"/>
                      </a:lnTo>
                      <a:lnTo>
                        <a:pt x="10800" y="21600"/>
                      </a:lnTo>
                      <a:lnTo>
                        <a:pt x="14864" y="20811"/>
                      </a:lnTo>
                      <a:lnTo>
                        <a:pt x="18438" y="18438"/>
                      </a:lnTo>
                      <a:lnTo>
                        <a:pt x="20808" y="14863"/>
                      </a:lnTo>
                      <a:lnTo>
                        <a:pt x="21600" y="107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spcBef>
                      <a:spcPts val="0"/>
                    </a:spcBef>
                    <a:defRPr sz="18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25" name="Фигура">
                  <a:extLst>
                    <a:ext uri="{FF2B5EF4-FFF2-40B4-BE49-F238E27FC236}">
                      <a16:creationId xmlns:a16="http://schemas.microsoft.com/office/drawing/2014/main" id="{A59D0253-B1BA-4429-82D9-583B7B8B289B}"/>
                    </a:ext>
                  </a:extLst>
                </p:cNvPr>
                <p:cNvSpPr/>
                <p:nvPr/>
              </p:nvSpPr>
              <p:spPr>
                <a:xfrm>
                  <a:off x="68401" y="-1"/>
                  <a:ext cx="105547" cy="1055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800"/>
                      </a:moveTo>
                      <a:lnTo>
                        <a:pt x="20752" y="6596"/>
                      </a:lnTo>
                      <a:lnTo>
                        <a:pt x="18433" y="3162"/>
                      </a:lnTo>
                      <a:lnTo>
                        <a:pt x="15004" y="848"/>
                      </a:lnTo>
                      <a:lnTo>
                        <a:pt x="10800" y="0"/>
                      </a:lnTo>
                      <a:lnTo>
                        <a:pt x="6596" y="848"/>
                      </a:lnTo>
                      <a:lnTo>
                        <a:pt x="3162" y="3162"/>
                      </a:lnTo>
                      <a:lnTo>
                        <a:pt x="848" y="6596"/>
                      </a:lnTo>
                      <a:lnTo>
                        <a:pt x="0" y="10800"/>
                      </a:lnTo>
                      <a:lnTo>
                        <a:pt x="848" y="15004"/>
                      </a:lnTo>
                      <a:lnTo>
                        <a:pt x="3162" y="18438"/>
                      </a:lnTo>
                      <a:lnTo>
                        <a:pt x="6596" y="20752"/>
                      </a:lnTo>
                      <a:lnTo>
                        <a:pt x="10800" y="21600"/>
                      </a:lnTo>
                      <a:lnTo>
                        <a:pt x="15004" y="20752"/>
                      </a:lnTo>
                      <a:lnTo>
                        <a:pt x="18433" y="18438"/>
                      </a:lnTo>
                      <a:lnTo>
                        <a:pt x="20752" y="15004"/>
                      </a:lnTo>
                      <a:lnTo>
                        <a:pt x="21600" y="108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spcBef>
                      <a:spcPts val="0"/>
                    </a:spcBef>
                    <a:defRPr sz="18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26" name="Фигура">
                  <a:extLst>
                    <a:ext uri="{FF2B5EF4-FFF2-40B4-BE49-F238E27FC236}">
                      <a16:creationId xmlns:a16="http://schemas.microsoft.com/office/drawing/2014/main" id="{A1F679FA-BF6A-4B4F-B587-B8D93DAFF2ED}"/>
                    </a:ext>
                  </a:extLst>
                </p:cNvPr>
                <p:cNvSpPr/>
                <p:nvPr/>
              </p:nvSpPr>
              <p:spPr>
                <a:xfrm>
                  <a:off x="214865" y="91900"/>
                  <a:ext cx="41004" cy="4102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4830"/>
                      </a:moveTo>
                      <a:lnTo>
                        <a:pt x="16756" y="0"/>
                      </a:lnTo>
                      <a:lnTo>
                        <a:pt x="4822" y="0"/>
                      </a:lnTo>
                      <a:lnTo>
                        <a:pt x="0" y="4852"/>
                      </a:lnTo>
                      <a:lnTo>
                        <a:pt x="0" y="16770"/>
                      </a:lnTo>
                      <a:lnTo>
                        <a:pt x="4822" y="21600"/>
                      </a:lnTo>
                      <a:lnTo>
                        <a:pt x="16767" y="21600"/>
                      </a:lnTo>
                      <a:lnTo>
                        <a:pt x="21600" y="16749"/>
                      </a:lnTo>
                      <a:lnTo>
                        <a:pt x="21600" y="48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spcBef>
                      <a:spcPts val="0"/>
                    </a:spcBef>
                    <a:defRPr sz="18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27" name="Фигура">
                  <a:extLst>
                    <a:ext uri="{FF2B5EF4-FFF2-40B4-BE49-F238E27FC236}">
                      <a16:creationId xmlns:a16="http://schemas.microsoft.com/office/drawing/2014/main" id="{CF51A4BA-28DA-4C98-B3B4-048330C1C64D}"/>
                    </a:ext>
                  </a:extLst>
                </p:cNvPr>
                <p:cNvSpPr/>
                <p:nvPr/>
              </p:nvSpPr>
              <p:spPr>
                <a:xfrm>
                  <a:off x="200760" y="204524"/>
                  <a:ext cx="105547" cy="1055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800"/>
                      </a:moveTo>
                      <a:lnTo>
                        <a:pt x="20752" y="6596"/>
                      </a:lnTo>
                      <a:lnTo>
                        <a:pt x="18438" y="3162"/>
                      </a:lnTo>
                      <a:lnTo>
                        <a:pt x="15004" y="848"/>
                      </a:lnTo>
                      <a:lnTo>
                        <a:pt x="10800" y="0"/>
                      </a:lnTo>
                      <a:lnTo>
                        <a:pt x="6596" y="848"/>
                      </a:lnTo>
                      <a:lnTo>
                        <a:pt x="3162" y="3162"/>
                      </a:lnTo>
                      <a:lnTo>
                        <a:pt x="848" y="6596"/>
                      </a:lnTo>
                      <a:lnTo>
                        <a:pt x="0" y="10800"/>
                      </a:lnTo>
                      <a:lnTo>
                        <a:pt x="848" y="15004"/>
                      </a:lnTo>
                      <a:lnTo>
                        <a:pt x="3162" y="18438"/>
                      </a:lnTo>
                      <a:lnTo>
                        <a:pt x="6596" y="20752"/>
                      </a:lnTo>
                      <a:lnTo>
                        <a:pt x="10800" y="21600"/>
                      </a:lnTo>
                      <a:lnTo>
                        <a:pt x="15004" y="20752"/>
                      </a:lnTo>
                      <a:lnTo>
                        <a:pt x="18438" y="18438"/>
                      </a:lnTo>
                      <a:lnTo>
                        <a:pt x="20752" y="15004"/>
                      </a:lnTo>
                      <a:lnTo>
                        <a:pt x="21600" y="108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spcBef>
                      <a:spcPts val="0"/>
                    </a:spcBef>
                    <a:defRPr sz="18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</p:grpSp>
          <p:pic>
            <p:nvPicPr>
              <p:cNvPr id="19" name="object 22" descr="object 22">
                <a:extLst>
                  <a:ext uri="{FF2B5EF4-FFF2-40B4-BE49-F238E27FC236}">
                    <a16:creationId xmlns:a16="http://schemas.microsoft.com/office/drawing/2014/main" id="{DA6D3FB6-1FC9-40D9-83B0-B973D609D4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6176" y="256288"/>
                <a:ext cx="104184" cy="10418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0" name="object 23">
                <a:extLst>
                  <a:ext uri="{FF2B5EF4-FFF2-40B4-BE49-F238E27FC236}">
                    <a16:creationId xmlns:a16="http://schemas.microsoft.com/office/drawing/2014/main" id="{BD67CD66-2FE7-4695-BB82-D154F4B02695}"/>
                  </a:ext>
                </a:extLst>
              </p:cNvPr>
              <p:cNvSpPr/>
              <p:nvPr/>
            </p:nvSpPr>
            <p:spPr>
              <a:xfrm>
                <a:off x="813525" y="1235"/>
                <a:ext cx="41008" cy="410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765" y="0"/>
                    </a:moveTo>
                    <a:lnTo>
                      <a:pt x="4835" y="0"/>
                    </a:lnTo>
                    <a:lnTo>
                      <a:pt x="0" y="4835"/>
                    </a:lnTo>
                    <a:lnTo>
                      <a:pt x="0" y="16765"/>
                    </a:lnTo>
                    <a:lnTo>
                      <a:pt x="4835" y="21600"/>
                    </a:lnTo>
                    <a:lnTo>
                      <a:pt x="16765" y="21600"/>
                    </a:lnTo>
                    <a:lnTo>
                      <a:pt x="21600" y="16765"/>
                    </a:lnTo>
                    <a:lnTo>
                      <a:pt x="21600" y="4835"/>
                    </a:lnTo>
                    <a:lnTo>
                      <a:pt x="167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1" name="object 24">
                <a:extLst>
                  <a:ext uri="{FF2B5EF4-FFF2-40B4-BE49-F238E27FC236}">
                    <a16:creationId xmlns:a16="http://schemas.microsoft.com/office/drawing/2014/main" id="{E0C09E89-6D78-4B51-B5DD-5357581DB0A3}"/>
                  </a:ext>
                </a:extLst>
              </p:cNvPr>
              <p:cNvSpPr/>
              <p:nvPr/>
            </p:nvSpPr>
            <p:spPr>
              <a:xfrm>
                <a:off x="535521" y="1070"/>
                <a:ext cx="41009" cy="410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765" y="0"/>
                    </a:moveTo>
                    <a:lnTo>
                      <a:pt x="4835" y="0"/>
                    </a:lnTo>
                    <a:lnTo>
                      <a:pt x="0" y="4835"/>
                    </a:lnTo>
                    <a:lnTo>
                      <a:pt x="0" y="16765"/>
                    </a:lnTo>
                    <a:lnTo>
                      <a:pt x="4835" y="21600"/>
                    </a:lnTo>
                    <a:lnTo>
                      <a:pt x="16765" y="21600"/>
                    </a:lnTo>
                    <a:lnTo>
                      <a:pt x="21600" y="16765"/>
                    </a:lnTo>
                    <a:lnTo>
                      <a:pt x="21600" y="4835"/>
                    </a:lnTo>
                    <a:lnTo>
                      <a:pt x="167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2" name="object 25">
                <a:extLst>
                  <a:ext uri="{FF2B5EF4-FFF2-40B4-BE49-F238E27FC236}">
                    <a16:creationId xmlns:a16="http://schemas.microsoft.com/office/drawing/2014/main" id="{1DDE75CA-B7C3-4F71-A24D-A50D7EAC8D68}"/>
                  </a:ext>
                </a:extLst>
              </p:cNvPr>
              <p:cNvSpPr/>
              <p:nvPr/>
            </p:nvSpPr>
            <p:spPr>
              <a:xfrm>
                <a:off x="345434" y="130118"/>
                <a:ext cx="41009" cy="410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765" y="0"/>
                    </a:moveTo>
                    <a:lnTo>
                      <a:pt x="4835" y="0"/>
                    </a:lnTo>
                    <a:lnTo>
                      <a:pt x="0" y="4835"/>
                    </a:lnTo>
                    <a:lnTo>
                      <a:pt x="0" y="16765"/>
                    </a:lnTo>
                    <a:lnTo>
                      <a:pt x="4835" y="21600"/>
                    </a:lnTo>
                    <a:lnTo>
                      <a:pt x="16765" y="21600"/>
                    </a:lnTo>
                    <a:lnTo>
                      <a:pt x="21600" y="16765"/>
                    </a:lnTo>
                    <a:lnTo>
                      <a:pt x="21600" y="4835"/>
                    </a:lnTo>
                    <a:lnTo>
                      <a:pt x="167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pic>
            <p:nvPicPr>
              <p:cNvPr id="23" name="object 26" descr="object 26">
                <a:extLst>
                  <a:ext uri="{FF2B5EF4-FFF2-40B4-BE49-F238E27FC236}">
                    <a16:creationId xmlns:a16="http://schemas.microsoft.com/office/drawing/2014/main" id="{8601B825-56FA-41CA-917E-E3048C8B3D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1" y="412337"/>
                <a:ext cx="1373614" cy="55299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31" name="Овал 30">
            <a:extLst>
              <a:ext uri="{FF2B5EF4-FFF2-40B4-BE49-F238E27FC236}">
                <a16:creationId xmlns:a16="http://schemas.microsoft.com/office/drawing/2014/main" id="{31AE3687-7444-4315-850A-5A2BE0EB4DA0}"/>
              </a:ext>
            </a:extLst>
          </p:cNvPr>
          <p:cNvSpPr/>
          <p:nvPr/>
        </p:nvSpPr>
        <p:spPr>
          <a:xfrm>
            <a:off x="2575311" y="1295400"/>
            <a:ext cx="4267200" cy="4267200"/>
          </a:xfrm>
          <a:prstGeom prst="ellipse">
            <a:avLst/>
          </a:prstGeom>
          <a:solidFill>
            <a:srgbClr val="95C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E47DB2A9-F9C2-468F-9D70-AF0DC866EC3E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750" y="1896819"/>
            <a:ext cx="2568320" cy="1783556"/>
          </a:xfrm>
          <a:prstGeom prst="rect">
            <a:avLst/>
          </a:prstGeom>
          <a:solidFill>
            <a:srgbClr val="95CE88"/>
          </a:solidFill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F5CE3185-F70E-4479-B353-B26CBB8E5C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959" b="99286" l="6522" r="92935">
                        <a14:foregroundMark x1="6522" y1="38571" x2="6522" y2="38571"/>
                        <a14:foregroundMark x1="12500" y1="70102" x2="12500" y2="70102"/>
                        <a14:foregroundMark x1="12500" y1="97143" x2="12500" y2="97143"/>
                        <a14:foregroundMark x1="12174" y1="69490" x2="12174" y2="69490"/>
                        <a14:foregroundMark x1="45435" y1="97551" x2="45761" y2="97551"/>
                        <a14:foregroundMark x1="8043" y1="43163" x2="8043" y2="43163"/>
                        <a14:foregroundMark x1="8043" y1="43163" x2="9130" y2="48367"/>
                        <a14:foregroundMark x1="15870" y1="52959" x2="9457" y2="51939"/>
                        <a14:foregroundMark x1="7283" y1="32959" x2="7283" y2="41327"/>
                        <a14:foregroundMark x1="43152" y1="29796" x2="43913" y2="40306"/>
                        <a14:foregroundMark x1="48043" y1="31224" x2="62935" y2="31224"/>
                        <a14:foregroundMark x1="92935" y1="34388" x2="92935" y2="49388"/>
                        <a14:foregroundMark x1="27065" y1="3061" x2="27065" y2="3061"/>
                        <a14:foregroundMark x1="58913" y1="10816" x2="58913" y2="10816"/>
                        <a14:foregroundMark x1="56957" y1="42449" x2="56957" y2="42449"/>
                        <a14:foregroundMark x1="42065" y1="55102" x2="42065" y2="55102"/>
                        <a14:foregroundMark x1="41304" y1="52959" x2="37174" y2="51531"/>
                        <a14:foregroundMark x1="43913" y1="48367" x2="41304" y2="99286"/>
                        <a14:backgroundMark x1="26304" y1="74694" x2="26304" y2="746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495" y="3308332"/>
            <a:ext cx="1458831" cy="1553973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5E32FBFA-8E9F-4069-AE10-B84F2143F012}"/>
              </a:ext>
            </a:extLst>
          </p:cNvPr>
          <p:cNvSpPr txBox="1"/>
          <p:nvPr/>
        </p:nvSpPr>
        <p:spPr>
          <a:xfrm>
            <a:off x="6053275" y="2788597"/>
            <a:ext cx="38758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Gilroy-Medium"/>
              </a:rPr>
              <a:t>FREE + PREMIUM =</a:t>
            </a:r>
            <a:br>
              <a:rPr lang="en-US" sz="3600" b="1" dirty="0">
                <a:solidFill>
                  <a:schemeClr val="bg1"/>
                </a:solidFill>
                <a:latin typeface="Gilroy-Medium"/>
              </a:rPr>
            </a:br>
            <a:r>
              <a:rPr lang="en-US" sz="4800" b="1" dirty="0">
                <a:solidFill>
                  <a:schemeClr val="bg1"/>
                </a:solidFill>
                <a:latin typeface="Gilroy-Medium"/>
              </a:rPr>
              <a:t>FREEMIUM</a:t>
            </a:r>
            <a:r>
              <a:rPr lang="en-US" sz="3600" b="1" dirty="0">
                <a:solidFill>
                  <a:schemeClr val="bg1"/>
                </a:solidFill>
                <a:latin typeface="Gilroy-Medium"/>
              </a:rPr>
              <a:t> </a:t>
            </a:r>
            <a:endParaRPr lang="ru-RU" sz="3600" b="1" dirty="0">
              <a:solidFill>
                <a:schemeClr val="bg1"/>
              </a:solidFill>
              <a:latin typeface="Gilroy-Medium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432E044-E058-4E77-ABC5-0822AF204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9A13C-C916-432B-8CEF-6E331B4B4B5E}" type="slidenum">
              <a:rPr lang="ru-RU" sz="1800" smtClean="0"/>
              <a:t>5</a:t>
            </a:fld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074113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EFEDE4E-AD76-4B29-9319-FE1232D7F868}"/>
              </a:ext>
            </a:extLst>
          </p:cNvPr>
          <p:cNvSpPr/>
          <p:nvPr/>
        </p:nvSpPr>
        <p:spPr>
          <a:xfrm>
            <a:off x="0" y="0"/>
            <a:ext cx="12192000" cy="3867150"/>
          </a:xfrm>
          <a:prstGeom prst="rect">
            <a:avLst/>
          </a:prstGeom>
          <a:solidFill>
            <a:srgbClr val="95C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F3C48DA-BEF4-4A4A-8833-9E9D8A0352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393" y="2165010"/>
            <a:ext cx="2527980" cy="2527980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6B14D8A-09FC-4D53-A81D-540565F4CD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964" y="2165010"/>
            <a:ext cx="2527980" cy="252798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45EB4DE-0786-4F0E-9A02-A84289B392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5822" y="2165010"/>
            <a:ext cx="2527980" cy="2527980"/>
          </a:xfrm>
          <a:prstGeom prst="rect">
            <a:avLst/>
          </a:prstGeom>
        </p:spPr>
      </p:pic>
      <p:grpSp>
        <p:nvGrpSpPr>
          <p:cNvPr id="6" name="Группа 9">
            <a:extLst>
              <a:ext uri="{FF2B5EF4-FFF2-40B4-BE49-F238E27FC236}">
                <a16:creationId xmlns:a16="http://schemas.microsoft.com/office/drawing/2014/main" id="{C3FA4A64-1469-421A-9232-37666446993F}"/>
              </a:ext>
            </a:extLst>
          </p:cNvPr>
          <p:cNvGrpSpPr/>
          <p:nvPr/>
        </p:nvGrpSpPr>
        <p:grpSpPr>
          <a:xfrm>
            <a:off x="7885043" y="242375"/>
            <a:ext cx="3903241" cy="580424"/>
            <a:chOff x="0" y="-1"/>
            <a:chExt cx="6804008" cy="1011776"/>
          </a:xfrm>
        </p:grpSpPr>
        <p:sp>
          <p:nvSpPr>
            <p:cNvPr id="8" name="object 13">
              <a:extLst>
                <a:ext uri="{FF2B5EF4-FFF2-40B4-BE49-F238E27FC236}">
                  <a16:creationId xmlns:a16="http://schemas.microsoft.com/office/drawing/2014/main" id="{C0BD5BDB-3B53-41E6-AF52-5FD23CBC240C}"/>
                </a:ext>
              </a:extLst>
            </p:cNvPr>
            <p:cNvSpPr/>
            <p:nvPr/>
          </p:nvSpPr>
          <p:spPr>
            <a:xfrm>
              <a:off x="5924346" y="15878"/>
              <a:ext cx="879663" cy="995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89" y="0"/>
                  </a:moveTo>
                  <a:lnTo>
                    <a:pt x="10756" y="0"/>
                  </a:lnTo>
                  <a:lnTo>
                    <a:pt x="829" y="4967"/>
                  </a:lnTo>
                  <a:lnTo>
                    <a:pt x="604" y="5166"/>
                  </a:lnTo>
                  <a:lnTo>
                    <a:pt x="533" y="5423"/>
                  </a:lnTo>
                  <a:lnTo>
                    <a:pt x="613" y="5679"/>
                  </a:lnTo>
                  <a:lnTo>
                    <a:pt x="844" y="5872"/>
                  </a:lnTo>
                  <a:lnTo>
                    <a:pt x="2888" y="6827"/>
                  </a:lnTo>
                  <a:lnTo>
                    <a:pt x="3087" y="6964"/>
                  </a:lnTo>
                  <a:lnTo>
                    <a:pt x="3597" y="7994"/>
                  </a:lnTo>
                  <a:lnTo>
                    <a:pt x="3586" y="8487"/>
                  </a:lnTo>
                  <a:lnTo>
                    <a:pt x="3590" y="9843"/>
                  </a:lnTo>
                  <a:lnTo>
                    <a:pt x="3564" y="10131"/>
                  </a:lnTo>
                  <a:lnTo>
                    <a:pt x="3312" y="10348"/>
                  </a:lnTo>
                  <a:lnTo>
                    <a:pt x="2995" y="10389"/>
                  </a:lnTo>
                  <a:lnTo>
                    <a:pt x="2744" y="10381"/>
                  </a:lnTo>
                  <a:lnTo>
                    <a:pt x="2518" y="10305"/>
                  </a:lnTo>
                  <a:lnTo>
                    <a:pt x="2093" y="10076"/>
                  </a:lnTo>
                  <a:lnTo>
                    <a:pt x="285" y="9157"/>
                  </a:lnTo>
                  <a:lnTo>
                    <a:pt x="0" y="9303"/>
                  </a:lnTo>
                  <a:lnTo>
                    <a:pt x="28" y="16206"/>
                  </a:lnTo>
                  <a:lnTo>
                    <a:pt x="3329" y="17928"/>
                  </a:lnTo>
                  <a:lnTo>
                    <a:pt x="3617" y="17782"/>
                  </a:lnTo>
                  <a:lnTo>
                    <a:pt x="3596" y="11345"/>
                  </a:lnTo>
                  <a:lnTo>
                    <a:pt x="3629" y="11259"/>
                  </a:lnTo>
                  <a:lnTo>
                    <a:pt x="3693" y="11187"/>
                  </a:lnTo>
                  <a:lnTo>
                    <a:pt x="3895" y="11083"/>
                  </a:lnTo>
                  <a:lnTo>
                    <a:pt x="4035" y="11077"/>
                  </a:lnTo>
                  <a:lnTo>
                    <a:pt x="4160" y="11125"/>
                  </a:lnTo>
                  <a:lnTo>
                    <a:pt x="10665" y="14429"/>
                  </a:lnTo>
                  <a:lnTo>
                    <a:pt x="10946" y="14429"/>
                  </a:lnTo>
                  <a:lnTo>
                    <a:pt x="13632" y="13066"/>
                  </a:lnTo>
                  <a:lnTo>
                    <a:pt x="13862" y="12959"/>
                  </a:lnTo>
                  <a:lnTo>
                    <a:pt x="14123" y="12987"/>
                  </a:lnTo>
                  <a:lnTo>
                    <a:pt x="14351" y="13197"/>
                  </a:lnTo>
                  <a:lnTo>
                    <a:pt x="14379" y="13288"/>
                  </a:lnTo>
                  <a:lnTo>
                    <a:pt x="14389" y="13355"/>
                  </a:lnTo>
                  <a:lnTo>
                    <a:pt x="14398" y="14113"/>
                  </a:lnTo>
                  <a:lnTo>
                    <a:pt x="14388" y="14364"/>
                  </a:lnTo>
                  <a:lnTo>
                    <a:pt x="14388" y="14701"/>
                  </a:lnTo>
                  <a:lnTo>
                    <a:pt x="14408" y="15040"/>
                  </a:lnTo>
                  <a:lnTo>
                    <a:pt x="14412" y="15378"/>
                  </a:lnTo>
                  <a:lnTo>
                    <a:pt x="14365" y="15716"/>
                  </a:lnTo>
                  <a:lnTo>
                    <a:pt x="14122" y="16199"/>
                  </a:lnTo>
                  <a:lnTo>
                    <a:pt x="13723" y="16541"/>
                  </a:lnTo>
                  <a:lnTo>
                    <a:pt x="13231" y="16807"/>
                  </a:lnTo>
                  <a:lnTo>
                    <a:pt x="12707" y="17058"/>
                  </a:lnTo>
                  <a:lnTo>
                    <a:pt x="11780" y="17521"/>
                  </a:lnTo>
                  <a:lnTo>
                    <a:pt x="11558" y="17652"/>
                  </a:lnTo>
                  <a:lnTo>
                    <a:pt x="11342" y="17790"/>
                  </a:lnTo>
                  <a:lnTo>
                    <a:pt x="11112" y="17900"/>
                  </a:lnTo>
                  <a:lnTo>
                    <a:pt x="10845" y="17945"/>
                  </a:lnTo>
                  <a:lnTo>
                    <a:pt x="10778" y="17945"/>
                  </a:lnTo>
                  <a:lnTo>
                    <a:pt x="10646" y="17924"/>
                  </a:lnTo>
                  <a:lnTo>
                    <a:pt x="10402" y="17860"/>
                  </a:lnTo>
                  <a:lnTo>
                    <a:pt x="10172" y="17766"/>
                  </a:lnTo>
                  <a:lnTo>
                    <a:pt x="9953" y="17651"/>
                  </a:lnTo>
                  <a:lnTo>
                    <a:pt x="9537" y="17401"/>
                  </a:lnTo>
                  <a:lnTo>
                    <a:pt x="7485" y="16351"/>
                  </a:lnTo>
                  <a:lnTo>
                    <a:pt x="7199" y="16497"/>
                  </a:lnTo>
                  <a:lnTo>
                    <a:pt x="7208" y="19811"/>
                  </a:lnTo>
                  <a:lnTo>
                    <a:pt x="7272" y="19910"/>
                  </a:lnTo>
                  <a:lnTo>
                    <a:pt x="9755" y="21154"/>
                  </a:lnTo>
                  <a:lnTo>
                    <a:pt x="10257" y="21433"/>
                  </a:lnTo>
                  <a:lnTo>
                    <a:pt x="10527" y="21551"/>
                  </a:lnTo>
                  <a:lnTo>
                    <a:pt x="10795" y="21600"/>
                  </a:lnTo>
                  <a:lnTo>
                    <a:pt x="11093" y="21552"/>
                  </a:lnTo>
                  <a:lnTo>
                    <a:pt x="11376" y="21433"/>
                  </a:lnTo>
                  <a:lnTo>
                    <a:pt x="11906" y="21139"/>
                  </a:lnTo>
                  <a:lnTo>
                    <a:pt x="14228" y="19980"/>
                  </a:lnTo>
                  <a:lnTo>
                    <a:pt x="14331" y="19910"/>
                  </a:lnTo>
                  <a:lnTo>
                    <a:pt x="14394" y="19828"/>
                  </a:lnTo>
                  <a:lnTo>
                    <a:pt x="14389" y="17102"/>
                  </a:lnTo>
                  <a:lnTo>
                    <a:pt x="14398" y="16761"/>
                  </a:lnTo>
                  <a:lnTo>
                    <a:pt x="14833" y="16142"/>
                  </a:lnTo>
                  <a:lnTo>
                    <a:pt x="15077" y="15991"/>
                  </a:lnTo>
                  <a:lnTo>
                    <a:pt x="17342" y="14828"/>
                  </a:lnTo>
                  <a:lnTo>
                    <a:pt x="17606" y="14760"/>
                  </a:lnTo>
                  <a:lnTo>
                    <a:pt x="17822" y="14827"/>
                  </a:lnTo>
                  <a:lnTo>
                    <a:pt x="17966" y="15003"/>
                  </a:lnTo>
                  <a:lnTo>
                    <a:pt x="18019" y="15259"/>
                  </a:lnTo>
                  <a:lnTo>
                    <a:pt x="18014" y="17829"/>
                  </a:lnTo>
                  <a:lnTo>
                    <a:pt x="18129" y="17974"/>
                  </a:lnTo>
                  <a:lnTo>
                    <a:pt x="21531" y="16277"/>
                  </a:lnTo>
                  <a:lnTo>
                    <a:pt x="21595" y="16178"/>
                  </a:lnTo>
                  <a:lnTo>
                    <a:pt x="21595" y="12227"/>
                  </a:lnTo>
                  <a:lnTo>
                    <a:pt x="21600" y="9314"/>
                  </a:lnTo>
                  <a:lnTo>
                    <a:pt x="21316" y="9168"/>
                  </a:lnTo>
                  <a:lnTo>
                    <a:pt x="15048" y="12348"/>
                  </a:lnTo>
                  <a:lnTo>
                    <a:pt x="14834" y="12380"/>
                  </a:lnTo>
                  <a:lnTo>
                    <a:pt x="14402" y="12168"/>
                  </a:lnTo>
                  <a:lnTo>
                    <a:pt x="14387" y="11861"/>
                  </a:lnTo>
                  <a:lnTo>
                    <a:pt x="14386" y="10829"/>
                  </a:lnTo>
                  <a:lnTo>
                    <a:pt x="14347" y="9986"/>
                  </a:lnTo>
                  <a:lnTo>
                    <a:pt x="14890" y="8765"/>
                  </a:lnTo>
                  <a:lnTo>
                    <a:pt x="16548" y="7929"/>
                  </a:lnTo>
                  <a:lnTo>
                    <a:pt x="17996" y="7219"/>
                  </a:lnTo>
                  <a:lnTo>
                    <a:pt x="21325" y="5541"/>
                  </a:lnTo>
                  <a:lnTo>
                    <a:pt x="21327" y="5252"/>
                  </a:lnTo>
                  <a:lnTo>
                    <a:pt x="18088" y="3613"/>
                  </a:lnTo>
                  <a:lnTo>
                    <a:pt x="17957" y="3613"/>
                  </a:lnTo>
                  <a:lnTo>
                    <a:pt x="11088" y="7069"/>
                  </a:lnTo>
                  <a:lnTo>
                    <a:pt x="11088" y="7315"/>
                  </a:lnTo>
                  <a:lnTo>
                    <a:pt x="12386" y="7975"/>
                  </a:lnTo>
                  <a:lnTo>
                    <a:pt x="12788" y="8158"/>
                  </a:lnTo>
                  <a:lnTo>
                    <a:pt x="13215" y="8374"/>
                  </a:lnTo>
                  <a:lnTo>
                    <a:pt x="13554" y="8651"/>
                  </a:lnTo>
                  <a:lnTo>
                    <a:pt x="13689" y="9020"/>
                  </a:lnTo>
                  <a:lnTo>
                    <a:pt x="13589" y="9336"/>
                  </a:lnTo>
                  <a:lnTo>
                    <a:pt x="13343" y="9564"/>
                  </a:lnTo>
                  <a:lnTo>
                    <a:pt x="13021" y="9738"/>
                  </a:lnTo>
                  <a:lnTo>
                    <a:pt x="12692" y="9892"/>
                  </a:lnTo>
                  <a:lnTo>
                    <a:pt x="11844" y="10319"/>
                  </a:lnTo>
                  <a:lnTo>
                    <a:pt x="11329" y="10504"/>
                  </a:lnTo>
                  <a:lnTo>
                    <a:pt x="10786" y="10566"/>
                  </a:lnTo>
                  <a:lnTo>
                    <a:pt x="10244" y="10503"/>
                  </a:lnTo>
                  <a:lnTo>
                    <a:pt x="9729" y="10317"/>
                  </a:lnTo>
                  <a:lnTo>
                    <a:pt x="5263" y="8056"/>
                  </a:lnTo>
                  <a:lnTo>
                    <a:pt x="4822" y="7841"/>
                  </a:lnTo>
                  <a:lnTo>
                    <a:pt x="4621" y="7712"/>
                  </a:lnTo>
                  <a:lnTo>
                    <a:pt x="4449" y="7545"/>
                  </a:lnTo>
                  <a:lnTo>
                    <a:pt x="4278" y="7329"/>
                  </a:lnTo>
                  <a:lnTo>
                    <a:pt x="4226" y="7022"/>
                  </a:lnTo>
                  <a:lnTo>
                    <a:pt x="4387" y="6800"/>
                  </a:lnTo>
                  <a:lnTo>
                    <a:pt x="4595" y="6609"/>
                  </a:lnTo>
                  <a:lnTo>
                    <a:pt x="4875" y="6455"/>
                  </a:lnTo>
                  <a:lnTo>
                    <a:pt x="5460" y="6199"/>
                  </a:lnTo>
                  <a:lnTo>
                    <a:pt x="14117" y="1905"/>
                  </a:lnTo>
                  <a:lnTo>
                    <a:pt x="14118" y="1617"/>
                  </a:lnTo>
                  <a:lnTo>
                    <a:pt x="13894" y="1500"/>
                  </a:lnTo>
                  <a:lnTo>
                    <a:pt x="10889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10" name="object 14" descr="object 14">
              <a:extLst>
                <a:ext uri="{FF2B5EF4-FFF2-40B4-BE49-F238E27FC236}">
                  <a16:creationId xmlns:a16="http://schemas.microsoft.com/office/drawing/2014/main" id="{4AF261C6-04E4-4A3D-85FC-3168CCAF85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47819" y="18291"/>
              <a:ext cx="953489" cy="9934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" name="object 15" descr="object 15">
              <a:extLst>
                <a:ext uri="{FF2B5EF4-FFF2-40B4-BE49-F238E27FC236}">
                  <a16:creationId xmlns:a16="http://schemas.microsoft.com/office/drawing/2014/main" id="{7C712627-72C7-47A3-A2EF-E5AA55E9D81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23139" y="16543"/>
              <a:ext cx="1279696" cy="99523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2" name="Сгруппировать">
              <a:extLst>
                <a:ext uri="{FF2B5EF4-FFF2-40B4-BE49-F238E27FC236}">
                  <a16:creationId xmlns:a16="http://schemas.microsoft.com/office/drawing/2014/main" id="{EDA340B5-7C55-45E0-968A-D301735583BF}"/>
                </a:ext>
              </a:extLst>
            </p:cNvPr>
            <p:cNvGrpSpPr/>
            <p:nvPr/>
          </p:nvGrpSpPr>
          <p:grpSpPr>
            <a:xfrm>
              <a:off x="0" y="-2"/>
              <a:ext cx="1373613" cy="965328"/>
              <a:chOff x="0" y="0"/>
              <a:chExt cx="1373612" cy="965327"/>
            </a:xfrm>
          </p:grpSpPr>
          <p:sp>
            <p:nvSpPr>
              <p:cNvPr id="13" name="object 16">
                <a:extLst>
                  <a:ext uri="{FF2B5EF4-FFF2-40B4-BE49-F238E27FC236}">
                    <a16:creationId xmlns:a16="http://schemas.microsoft.com/office/drawing/2014/main" id="{BEA973A6-08EB-49DA-8551-62244444204B}"/>
                  </a:ext>
                </a:extLst>
              </p:cNvPr>
              <p:cNvSpPr/>
              <p:nvPr/>
            </p:nvSpPr>
            <p:spPr>
              <a:xfrm>
                <a:off x="609289" y="-1"/>
                <a:ext cx="181705" cy="18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24" y="6668"/>
                    </a:moveTo>
                    <a:lnTo>
                      <a:pt x="0" y="10875"/>
                    </a:lnTo>
                    <a:lnTo>
                      <a:pt x="824" y="14932"/>
                    </a:lnTo>
                    <a:lnTo>
                      <a:pt x="3110" y="18383"/>
                    </a:lnTo>
                    <a:lnTo>
                      <a:pt x="6668" y="20776"/>
                    </a:lnTo>
                    <a:lnTo>
                      <a:pt x="10875" y="21600"/>
                    </a:lnTo>
                    <a:lnTo>
                      <a:pt x="14932" y="20776"/>
                    </a:lnTo>
                    <a:lnTo>
                      <a:pt x="18383" y="18490"/>
                    </a:lnTo>
                    <a:lnTo>
                      <a:pt x="20776" y="14932"/>
                    </a:lnTo>
                    <a:lnTo>
                      <a:pt x="21600" y="10724"/>
                    </a:lnTo>
                    <a:lnTo>
                      <a:pt x="20776" y="6668"/>
                    </a:lnTo>
                    <a:lnTo>
                      <a:pt x="18490" y="3217"/>
                    </a:lnTo>
                    <a:lnTo>
                      <a:pt x="14932" y="824"/>
                    </a:lnTo>
                    <a:lnTo>
                      <a:pt x="10724" y="0"/>
                    </a:lnTo>
                    <a:lnTo>
                      <a:pt x="6668" y="824"/>
                    </a:lnTo>
                    <a:lnTo>
                      <a:pt x="3217" y="3110"/>
                    </a:lnTo>
                    <a:lnTo>
                      <a:pt x="824" y="6668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pic>
            <p:nvPicPr>
              <p:cNvPr id="14" name="object 17" descr="object 17">
                <a:extLst>
                  <a:ext uri="{FF2B5EF4-FFF2-40B4-BE49-F238E27FC236}">
                    <a16:creationId xmlns:a16="http://schemas.microsoft.com/office/drawing/2014/main" id="{14DE63A0-9EDF-45E0-9071-8CD5C0F922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3295" y="210733"/>
                <a:ext cx="155173" cy="15517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5" name="object 18" descr="object 18">
                <a:extLst>
                  <a:ext uri="{FF2B5EF4-FFF2-40B4-BE49-F238E27FC236}">
                    <a16:creationId xmlns:a16="http://schemas.microsoft.com/office/drawing/2014/main" id="{0532549D-1014-4699-A137-BCD2703BDB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67459" y="256185"/>
                <a:ext cx="104304" cy="10430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6" name="object 19">
                <a:extLst>
                  <a:ext uri="{FF2B5EF4-FFF2-40B4-BE49-F238E27FC236}">
                    <a16:creationId xmlns:a16="http://schemas.microsoft.com/office/drawing/2014/main" id="{14985295-AD5E-47A6-9D55-7E756C21F06A}"/>
                  </a:ext>
                </a:extLst>
              </p:cNvPr>
              <p:cNvSpPr/>
              <p:nvPr/>
            </p:nvSpPr>
            <p:spPr>
              <a:xfrm>
                <a:off x="419966" y="50118"/>
                <a:ext cx="102862" cy="1028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283" y="142"/>
                    </a:moveTo>
                    <a:lnTo>
                      <a:pt x="4333" y="1959"/>
                    </a:lnTo>
                    <a:lnTo>
                      <a:pt x="1484" y="5043"/>
                    </a:lnTo>
                    <a:lnTo>
                      <a:pt x="0" y="8970"/>
                    </a:lnTo>
                    <a:lnTo>
                      <a:pt x="142" y="13316"/>
                    </a:lnTo>
                    <a:lnTo>
                      <a:pt x="1959" y="17267"/>
                    </a:lnTo>
                    <a:lnTo>
                      <a:pt x="5043" y="20116"/>
                    </a:lnTo>
                    <a:lnTo>
                      <a:pt x="8970" y="21600"/>
                    </a:lnTo>
                    <a:lnTo>
                      <a:pt x="13316" y="21458"/>
                    </a:lnTo>
                    <a:lnTo>
                      <a:pt x="17267" y="19641"/>
                    </a:lnTo>
                    <a:lnTo>
                      <a:pt x="20116" y="16557"/>
                    </a:lnTo>
                    <a:lnTo>
                      <a:pt x="21600" y="12629"/>
                    </a:lnTo>
                    <a:lnTo>
                      <a:pt x="21458" y="8283"/>
                    </a:lnTo>
                    <a:lnTo>
                      <a:pt x="19641" y="4333"/>
                    </a:lnTo>
                    <a:lnTo>
                      <a:pt x="16557" y="1484"/>
                    </a:lnTo>
                    <a:lnTo>
                      <a:pt x="12629" y="0"/>
                    </a:lnTo>
                    <a:lnTo>
                      <a:pt x="8283" y="142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7" name="object 20">
                <a:extLst>
                  <a:ext uri="{FF2B5EF4-FFF2-40B4-BE49-F238E27FC236}">
                    <a16:creationId xmlns:a16="http://schemas.microsoft.com/office/drawing/2014/main" id="{25367E41-80A4-4BC0-B131-62A758D1E9C8}"/>
                  </a:ext>
                </a:extLst>
              </p:cNvPr>
              <p:cNvSpPr/>
              <p:nvPr/>
            </p:nvSpPr>
            <p:spPr>
              <a:xfrm>
                <a:off x="582465" y="250874"/>
                <a:ext cx="41008" cy="410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765" y="0"/>
                    </a:moveTo>
                    <a:lnTo>
                      <a:pt x="4835" y="0"/>
                    </a:lnTo>
                    <a:lnTo>
                      <a:pt x="0" y="4835"/>
                    </a:lnTo>
                    <a:lnTo>
                      <a:pt x="0" y="16765"/>
                    </a:lnTo>
                    <a:lnTo>
                      <a:pt x="4835" y="21600"/>
                    </a:lnTo>
                    <a:lnTo>
                      <a:pt x="16765" y="21600"/>
                    </a:lnTo>
                    <a:lnTo>
                      <a:pt x="21600" y="16765"/>
                    </a:lnTo>
                    <a:lnTo>
                      <a:pt x="21600" y="4835"/>
                    </a:lnTo>
                    <a:lnTo>
                      <a:pt x="167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grpSp>
            <p:nvGrpSpPr>
              <p:cNvPr id="18" name="object 21">
                <a:extLst>
                  <a:ext uri="{FF2B5EF4-FFF2-40B4-BE49-F238E27FC236}">
                    <a16:creationId xmlns:a16="http://schemas.microsoft.com/office/drawing/2014/main" id="{986BD66F-0EBC-4F9A-A78E-F323AAF3EE35}"/>
                  </a:ext>
                </a:extLst>
              </p:cNvPr>
              <p:cNvGrpSpPr/>
              <p:nvPr/>
            </p:nvGrpSpPr>
            <p:grpSpPr>
              <a:xfrm>
                <a:off x="817106" y="50991"/>
                <a:ext cx="306307" cy="315685"/>
                <a:chOff x="0" y="-1"/>
                <a:chExt cx="306306" cy="315684"/>
              </a:xfrm>
            </p:grpSpPr>
            <p:sp>
              <p:nvSpPr>
                <p:cNvPr id="24" name="Фигура">
                  <a:extLst>
                    <a:ext uri="{FF2B5EF4-FFF2-40B4-BE49-F238E27FC236}">
                      <a16:creationId xmlns:a16="http://schemas.microsoft.com/office/drawing/2014/main" id="{8A435634-2626-4AC3-AE20-BC9864CE23B8}"/>
                    </a:ext>
                  </a:extLst>
                </p:cNvPr>
                <p:cNvSpPr/>
                <p:nvPr/>
              </p:nvSpPr>
              <p:spPr>
                <a:xfrm>
                  <a:off x="-1" y="158735"/>
                  <a:ext cx="156968" cy="1569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799"/>
                      </a:moveTo>
                      <a:lnTo>
                        <a:pt x="20808" y="6737"/>
                      </a:lnTo>
                      <a:lnTo>
                        <a:pt x="18438" y="3162"/>
                      </a:lnTo>
                      <a:lnTo>
                        <a:pt x="14864" y="789"/>
                      </a:lnTo>
                      <a:lnTo>
                        <a:pt x="10800" y="0"/>
                      </a:lnTo>
                      <a:lnTo>
                        <a:pt x="6736" y="789"/>
                      </a:lnTo>
                      <a:lnTo>
                        <a:pt x="3164" y="3162"/>
                      </a:lnTo>
                      <a:lnTo>
                        <a:pt x="792" y="6737"/>
                      </a:lnTo>
                      <a:lnTo>
                        <a:pt x="0" y="10799"/>
                      </a:lnTo>
                      <a:lnTo>
                        <a:pt x="792" y="14863"/>
                      </a:lnTo>
                      <a:lnTo>
                        <a:pt x="3164" y="18438"/>
                      </a:lnTo>
                      <a:lnTo>
                        <a:pt x="6736" y="20811"/>
                      </a:lnTo>
                      <a:lnTo>
                        <a:pt x="10800" y="21600"/>
                      </a:lnTo>
                      <a:lnTo>
                        <a:pt x="14864" y="20811"/>
                      </a:lnTo>
                      <a:lnTo>
                        <a:pt x="18438" y="18438"/>
                      </a:lnTo>
                      <a:lnTo>
                        <a:pt x="20808" y="14863"/>
                      </a:lnTo>
                      <a:lnTo>
                        <a:pt x="21600" y="107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spcBef>
                      <a:spcPts val="0"/>
                    </a:spcBef>
                    <a:defRPr sz="18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25" name="Фигура">
                  <a:extLst>
                    <a:ext uri="{FF2B5EF4-FFF2-40B4-BE49-F238E27FC236}">
                      <a16:creationId xmlns:a16="http://schemas.microsoft.com/office/drawing/2014/main" id="{1183BED7-1E3A-427E-B522-70B77D9B339A}"/>
                    </a:ext>
                  </a:extLst>
                </p:cNvPr>
                <p:cNvSpPr/>
                <p:nvPr/>
              </p:nvSpPr>
              <p:spPr>
                <a:xfrm>
                  <a:off x="68401" y="-1"/>
                  <a:ext cx="105547" cy="1055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800"/>
                      </a:moveTo>
                      <a:lnTo>
                        <a:pt x="20752" y="6596"/>
                      </a:lnTo>
                      <a:lnTo>
                        <a:pt x="18433" y="3162"/>
                      </a:lnTo>
                      <a:lnTo>
                        <a:pt x="15004" y="848"/>
                      </a:lnTo>
                      <a:lnTo>
                        <a:pt x="10800" y="0"/>
                      </a:lnTo>
                      <a:lnTo>
                        <a:pt x="6596" y="848"/>
                      </a:lnTo>
                      <a:lnTo>
                        <a:pt x="3162" y="3162"/>
                      </a:lnTo>
                      <a:lnTo>
                        <a:pt x="848" y="6596"/>
                      </a:lnTo>
                      <a:lnTo>
                        <a:pt x="0" y="10800"/>
                      </a:lnTo>
                      <a:lnTo>
                        <a:pt x="848" y="15004"/>
                      </a:lnTo>
                      <a:lnTo>
                        <a:pt x="3162" y="18438"/>
                      </a:lnTo>
                      <a:lnTo>
                        <a:pt x="6596" y="20752"/>
                      </a:lnTo>
                      <a:lnTo>
                        <a:pt x="10800" y="21600"/>
                      </a:lnTo>
                      <a:lnTo>
                        <a:pt x="15004" y="20752"/>
                      </a:lnTo>
                      <a:lnTo>
                        <a:pt x="18433" y="18438"/>
                      </a:lnTo>
                      <a:lnTo>
                        <a:pt x="20752" y="15004"/>
                      </a:lnTo>
                      <a:lnTo>
                        <a:pt x="21600" y="108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spcBef>
                      <a:spcPts val="0"/>
                    </a:spcBef>
                    <a:defRPr sz="18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26" name="Фигура">
                  <a:extLst>
                    <a:ext uri="{FF2B5EF4-FFF2-40B4-BE49-F238E27FC236}">
                      <a16:creationId xmlns:a16="http://schemas.microsoft.com/office/drawing/2014/main" id="{44EDADF2-6AD4-414C-80B2-FE4CE4FFC604}"/>
                    </a:ext>
                  </a:extLst>
                </p:cNvPr>
                <p:cNvSpPr/>
                <p:nvPr/>
              </p:nvSpPr>
              <p:spPr>
                <a:xfrm>
                  <a:off x="214865" y="91900"/>
                  <a:ext cx="41004" cy="4102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4830"/>
                      </a:moveTo>
                      <a:lnTo>
                        <a:pt x="16756" y="0"/>
                      </a:lnTo>
                      <a:lnTo>
                        <a:pt x="4822" y="0"/>
                      </a:lnTo>
                      <a:lnTo>
                        <a:pt x="0" y="4852"/>
                      </a:lnTo>
                      <a:lnTo>
                        <a:pt x="0" y="16770"/>
                      </a:lnTo>
                      <a:lnTo>
                        <a:pt x="4822" y="21600"/>
                      </a:lnTo>
                      <a:lnTo>
                        <a:pt x="16767" y="21600"/>
                      </a:lnTo>
                      <a:lnTo>
                        <a:pt x="21600" y="16749"/>
                      </a:lnTo>
                      <a:lnTo>
                        <a:pt x="21600" y="48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spcBef>
                      <a:spcPts val="0"/>
                    </a:spcBef>
                    <a:defRPr sz="18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27" name="Фигура">
                  <a:extLst>
                    <a:ext uri="{FF2B5EF4-FFF2-40B4-BE49-F238E27FC236}">
                      <a16:creationId xmlns:a16="http://schemas.microsoft.com/office/drawing/2014/main" id="{ED5D5E0E-794E-4117-8A2D-F6CE40CDE9B7}"/>
                    </a:ext>
                  </a:extLst>
                </p:cNvPr>
                <p:cNvSpPr/>
                <p:nvPr/>
              </p:nvSpPr>
              <p:spPr>
                <a:xfrm>
                  <a:off x="200760" y="204524"/>
                  <a:ext cx="105547" cy="1055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800"/>
                      </a:moveTo>
                      <a:lnTo>
                        <a:pt x="20752" y="6596"/>
                      </a:lnTo>
                      <a:lnTo>
                        <a:pt x="18438" y="3162"/>
                      </a:lnTo>
                      <a:lnTo>
                        <a:pt x="15004" y="848"/>
                      </a:lnTo>
                      <a:lnTo>
                        <a:pt x="10800" y="0"/>
                      </a:lnTo>
                      <a:lnTo>
                        <a:pt x="6596" y="848"/>
                      </a:lnTo>
                      <a:lnTo>
                        <a:pt x="3162" y="3162"/>
                      </a:lnTo>
                      <a:lnTo>
                        <a:pt x="848" y="6596"/>
                      </a:lnTo>
                      <a:lnTo>
                        <a:pt x="0" y="10800"/>
                      </a:lnTo>
                      <a:lnTo>
                        <a:pt x="848" y="15004"/>
                      </a:lnTo>
                      <a:lnTo>
                        <a:pt x="3162" y="18438"/>
                      </a:lnTo>
                      <a:lnTo>
                        <a:pt x="6596" y="20752"/>
                      </a:lnTo>
                      <a:lnTo>
                        <a:pt x="10800" y="21600"/>
                      </a:lnTo>
                      <a:lnTo>
                        <a:pt x="15004" y="20752"/>
                      </a:lnTo>
                      <a:lnTo>
                        <a:pt x="18438" y="18438"/>
                      </a:lnTo>
                      <a:lnTo>
                        <a:pt x="20752" y="15004"/>
                      </a:lnTo>
                      <a:lnTo>
                        <a:pt x="21600" y="108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spcBef>
                      <a:spcPts val="0"/>
                    </a:spcBef>
                    <a:defRPr sz="18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</p:grpSp>
          <p:pic>
            <p:nvPicPr>
              <p:cNvPr id="19" name="object 22" descr="object 22">
                <a:extLst>
                  <a:ext uri="{FF2B5EF4-FFF2-40B4-BE49-F238E27FC236}">
                    <a16:creationId xmlns:a16="http://schemas.microsoft.com/office/drawing/2014/main" id="{5E9CB978-031A-42B2-BAB7-659B12C80F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26176" y="256288"/>
                <a:ext cx="104184" cy="10418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0" name="object 23">
                <a:extLst>
                  <a:ext uri="{FF2B5EF4-FFF2-40B4-BE49-F238E27FC236}">
                    <a16:creationId xmlns:a16="http://schemas.microsoft.com/office/drawing/2014/main" id="{7F1B5E47-7B81-4F0A-A469-5ABCBF0128FB}"/>
                  </a:ext>
                </a:extLst>
              </p:cNvPr>
              <p:cNvSpPr/>
              <p:nvPr/>
            </p:nvSpPr>
            <p:spPr>
              <a:xfrm>
                <a:off x="813525" y="1235"/>
                <a:ext cx="41008" cy="410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765" y="0"/>
                    </a:moveTo>
                    <a:lnTo>
                      <a:pt x="4835" y="0"/>
                    </a:lnTo>
                    <a:lnTo>
                      <a:pt x="0" y="4835"/>
                    </a:lnTo>
                    <a:lnTo>
                      <a:pt x="0" y="16765"/>
                    </a:lnTo>
                    <a:lnTo>
                      <a:pt x="4835" y="21600"/>
                    </a:lnTo>
                    <a:lnTo>
                      <a:pt x="16765" y="21600"/>
                    </a:lnTo>
                    <a:lnTo>
                      <a:pt x="21600" y="16765"/>
                    </a:lnTo>
                    <a:lnTo>
                      <a:pt x="21600" y="4835"/>
                    </a:lnTo>
                    <a:lnTo>
                      <a:pt x="167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1" name="object 24">
                <a:extLst>
                  <a:ext uri="{FF2B5EF4-FFF2-40B4-BE49-F238E27FC236}">
                    <a16:creationId xmlns:a16="http://schemas.microsoft.com/office/drawing/2014/main" id="{1C8DD960-B641-4997-9004-92DE6AD89958}"/>
                  </a:ext>
                </a:extLst>
              </p:cNvPr>
              <p:cNvSpPr/>
              <p:nvPr/>
            </p:nvSpPr>
            <p:spPr>
              <a:xfrm>
                <a:off x="535521" y="1070"/>
                <a:ext cx="41009" cy="410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765" y="0"/>
                    </a:moveTo>
                    <a:lnTo>
                      <a:pt x="4835" y="0"/>
                    </a:lnTo>
                    <a:lnTo>
                      <a:pt x="0" y="4835"/>
                    </a:lnTo>
                    <a:lnTo>
                      <a:pt x="0" y="16765"/>
                    </a:lnTo>
                    <a:lnTo>
                      <a:pt x="4835" y="21600"/>
                    </a:lnTo>
                    <a:lnTo>
                      <a:pt x="16765" y="21600"/>
                    </a:lnTo>
                    <a:lnTo>
                      <a:pt x="21600" y="16765"/>
                    </a:lnTo>
                    <a:lnTo>
                      <a:pt x="21600" y="4835"/>
                    </a:lnTo>
                    <a:lnTo>
                      <a:pt x="167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2" name="object 25">
                <a:extLst>
                  <a:ext uri="{FF2B5EF4-FFF2-40B4-BE49-F238E27FC236}">
                    <a16:creationId xmlns:a16="http://schemas.microsoft.com/office/drawing/2014/main" id="{43C2B1EF-E142-4E20-9897-97F750D9A814}"/>
                  </a:ext>
                </a:extLst>
              </p:cNvPr>
              <p:cNvSpPr/>
              <p:nvPr/>
            </p:nvSpPr>
            <p:spPr>
              <a:xfrm>
                <a:off x="345434" y="130118"/>
                <a:ext cx="41009" cy="410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765" y="0"/>
                    </a:moveTo>
                    <a:lnTo>
                      <a:pt x="4835" y="0"/>
                    </a:lnTo>
                    <a:lnTo>
                      <a:pt x="0" y="4835"/>
                    </a:lnTo>
                    <a:lnTo>
                      <a:pt x="0" y="16765"/>
                    </a:lnTo>
                    <a:lnTo>
                      <a:pt x="4835" y="21600"/>
                    </a:lnTo>
                    <a:lnTo>
                      <a:pt x="16765" y="21600"/>
                    </a:lnTo>
                    <a:lnTo>
                      <a:pt x="21600" y="16765"/>
                    </a:lnTo>
                    <a:lnTo>
                      <a:pt x="21600" y="4835"/>
                    </a:lnTo>
                    <a:lnTo>
                      <a:pt x="167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pic>
            <p:nvPicPr>
              <p:cNvPr id="23" name="object 26" descr="object 26">
                <a:extLst>
                  <a:ext uri="{FF2B5EF4-FFF2-40B4-BE49-F238E27FC236}">
                    <a16:creationId xmlns:a16="http://schemas.microsoft.com/office/drawing/2014/main" id="{54F16847-2F83-49F9-B1E7-DCF8C1E329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1" y="412337"/>
                <a:ext cx="1373614" cy="55299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350E59C-E2D4-4630-A797-22C7E444E68D}"/>
              </a:ext>
            </a:extLst>
          </p:cNvPr>
          <p:cNvSpPr txBox="1"/>
          <p:nvPr/>
        </p:nvSpPr>
        <p:spPr>
          <a:xfrm>
            <a:off x="795110" y="4797980"/>
            <a:ext cx="2555123" cy="830993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>
              <a:defRPr lang="ru-RU"/>
            </a:defPPr>
            <a:lvl1pPr algn="ctr">
              <a:defRPr sz="2800" b="0">
                <a:latin typeface="Gilroy-Medium"/>
                <a:ea typeface="Gilroy-Medium"/>
                <a:cs typeface="Gilroy-Medium"/>
              </a:defRPr>
            </a:lvl1pPr>
          </a:lstStyle>
          <a:p>
            <a:r>
              <a:rPr lang="ru-RU" sz="2400" dirty="0"/>
              <a:t>АНТОН ПЫРЕЕВ</a:t>
            </a:r>
          </a:p>
          <a:p>
            <a:r>
              <a:rPr lang="ru-RU" sz="2400" dirty="0"/>
              <a:t>Лидер проекта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B209FFC-95DF-46E8-B8D9-ADBE70105E96}"/>
              </a:ext>
            </a:extLst>
          </p:cNvPr>
          <p:cNvSpPr txBox="1"/>
          <p:nvPr/>
        </p:nvSpPr>
        <p:spPr>
          <a:xfrm>
            <a:off x="4831839" y="4844146"/>
            <a:ext cx="2642648" cy="830993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>
              <a:defRPr lang="ru-RU"/>
            </a:defPPr>
            <a:lvl1pPr algn="ctr">
              <a:defRPr sz="2800" b="0">
                <a:latin typeface="Gilroy-Medium"/>
                <a:ea typeface="Gilroy-Medium"/>
                <a:cs typeface="Gilroy-Medium"/>
              </a:defRPr>
            </a:lvl1pPr>
          </a:lstStyle>
          <a:p>
            <a:r>
              <a:rPr lang="ru-RU" sz="2400" dirty="0"/>
              <a:t>ЕГОР ЛИТАСОВ</a:t>
            </a:r>
          </a:p>
          <a:p>
            <a:r>
              <a:rPr lang="ru-RU" sz="2400" dirty="0"/>
              <a:t>Разработчик ПО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F394660-0722-4607-AE9B-AAC5B24A9F73}"/>
              </a:ext>
            </a:extLst>
          </p:cNvPr>
          <p:cNvSpPr txBox="1"/>
          <p:nvPr/>
        </p:nvSpPr>
        <p:spPr>
          <a:xfrm>
            <a:off x="8457338" y="4844146"/>
            <a:ext cx="3540906" cy="830993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>
              <a:defRPr lang="ru-RU"/>
            </a:defPPr>
            <a:lvl1pPr algn="ctr">
              <a:defRPr sz="2800" b="0">
                <a:latin typeface="Gilroy-Medium"/>
                <a:ea typeface="Gilroy-Medium"/>
                <a:cs typeface="Gilroy-Medium"/>
              </a:defRPr>
            </a:lvl1pPr>
          </a:lstStyle>
          <a:p>
            <a:r>
              <a:rPr lang="ru-RU" sz="2400" dirty="0"/>
              <a:t>КРИСТИНА РОГОЗИНА</a:t>
            </a:r>
          </a:p>
          <a:p>
            <a:r>
              <a:rPr lang="ru-RU" sz="2400" dirty="0"/>
              <a:t>Бизнес аналитик</a:t>
            </a: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45F398F8-0856-4BE5-AA15-B4F57DBE89F9}"/>
              </a:ext>
            </a:extLst>
          </p:cNvPr>
          <p:cNvSpPr/>
          <p:nvPr/>
        </p:nvSpPr>
        <p:spPr>
          <a:xfrm>
            <a:off x="795110" y="441604"/>
            <a:ext cx="1807414" cy="70909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06DF4A-5CB1-4E83-A52C-A639265A0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110" y="582725"/>
            <a:ext cx="1807414" cy="480127"/>
          </a:xfr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Gilroy-Medium"/>
              </a:rPr>
              <a:t>Команда</a:t>
            </a:r>
          </a:p>
        </p:txBody>
      </p:sp>
      <p:sp>
        <p:nvSpPr>
          <p:cNvPr id="32" name="Номер слайда 31">
            <a:extLst>
              <a:ext uri="{FF2B5EF4-FFF2-40B4-BE49-F238E27FC236}">
                <a16:creationId xmlns:a16="http://schemas.microsoft.com/office/drawing/2014/main" id="{65641EA2-1B28-4D5B-868F-95323279F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9A13C-C916-432B-8CEF-6E331B4B4B5E}" type="slidenum">
              <a:rPr lang="ru-RU" sz="1800" smtClean="0"/>
              <a:t>6</a:t>
            </a:fld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358438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Овал 25">
            <a:extLst>
              <a:ext uri="{FF2B5EF4-FFF2-40B4-BE49-F238E27FC236}">
                <a16:creationId xmlns:a16="http://schemas.microsoft.com/office/drawing/2014/main" id="{A582891C-ACA3-4F23-9CD5-9A886BDAD8C6}"/>
              </a:ext>
            </a:extLst>
          </p:cNvPr>
          <p:cNvSpPr/>
          <p:nvPr/>
        </p:nvSpPr>
        <p:spPr>
          <a:xfrm>
            <a:off x="-2272122" y="-2769042"/>
            <a:ext cx="8604770" cy="5290056"/>
          </a:xfrm>
          <a:prstGeom prst="ellipse">
            <a:avLst/>
          </a:prstGeom>
          <a:solidFill>
            <a:srgbClr val="CCE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E8321E-042F-4851-A492-5C9631DA4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709" y="496394"/>
            <a:ext cx="10515600" cy="1325563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Gilroy-Medium"/>
              </a:rPr>
              <a:t>Результаты акселератора </a:t>
            </a:r>
            <a:b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Gilroy-Medium"/>
              </a:rPr>
            </a:br>
            <a:r>
              <a:rPr lang="ru-RU" sz="3600" b="1" dirty="0" err="1">
                <a:solidFill>
                  <a:schemeClr val="accent6">
                    <a:lumMod val="50000"/>
                  </a:schemeClr>
                </a:solidFill>
                <a:latin typeface="Gilroy-Medium"/>
              </a:rPr>
              <a:t>ПромТехДизайн</a:t>
            </a:r>
            <a:endParaRPr lang="ru-RU" sz="3600" b="1" dirty="0">
              <a:solidFill>
                <a:schemeClr val="accent6">
                  <a:lumMod val="50000"/>
                </a:schemeClr>
              </a:solidFill>
              <a:latin typeface="Gilroy-Medium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B6E17A-E8B1-4CE5-B991-A4229B778A1F}"/>
              </a:ext>
            </a:extLst>
          </p:cNvPr>
          <p:cNvSpPr txBox="1"/>
          <p:nvPr/>
        </p:nvSpPr>
        <p:spPr>
          <a:xfrm>
            <a:off x="3975665" y="2887682"/>
            <a:ext cx="569677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ilroy-Medium"/>
              </a:rPr>
              <a:t>Сформировали команду</a:t>
            </a:r>
          </a:p>
          <a:p>
            <a:r>
              <a:rPr lang="ru-RU" sz="2400" b="1" dirty="0">
                <a:latin typeface="Gilroy-Medium"/>
              </a:rPr>
              <a:t>	</a:t>
            </a:r>
          </a:p>
          <a:p>
            <a:r>
              <a:rPr lang="ru-RU" sz="2400" b="1" dirty="0">
                <a:latin typeface="Gilroy-Medium"/>
              </a:rPr>
              <a:t>Изучили рынок</a:t>
            </a:r>
          </a:p>
          <a:p>
            <a:endParaRPr lang="ru-RU" sz="2400" b="1" dirty="0">
              <a:latin typeface="Gilroy-Medium"/>
            </a:endParaRPr>
          </a:p>
          <a:p>
            <a:r>
              <a:rPr lang="ru-RU" sz="2400" b="1" dirty="0">
                <a:latin typeface="Gilroy-Medium"/>
              </a:rPr>
              <a:t>Сформировали концепцию</a:t>
            </a:r>
          </a:p>
          <a:p>
            <a:r>
              <a:rPr lang="ru-RU" sz="2400" b="1" dirty="0">
                <a:latin typeface="Gilroy-Medium"/>
              </a:rPr>
              <a:t>	</a:t>
            </a:r>
          </a:p>
          <a:p>
            <a:r>
              <a:rPr lang="ru-RU" sz="2400" b="1" dirty="0">
                <a:latin typeface="Gilroy-Medium"/>
              </a:rPr>
              <a:t>Проверили гипотезы</a:t>
            </a:r>
          </a:p>
          <a:p>
            <a:endParaRPr lang="ru-RU" sz="2400" b="1" dirty="0">
              <a:latin typeface="Gilroy-Medium"/>
            </a:endParaRPr>
          </a:p>
          <a:p>
            <a:r>
              <a:rPr lang="ru-RU" sz="2400" b="1" dirty="0">
                <a:latin typeface="Gilroy-Medium"/>
              </a:rPr>
              <a:t>Упаковали проект</a:t>
            </a:r>
          </a:p>
          <a:p>
            <a:endParaRPr lang="ru-RU" dirty="0"/>
          </a:p>
          <a:p>
            <a:endParaRPr lang="ru-RU" dirty="0"/>
          </a:p>
        </p:txBody>
      </p:sp>
      <p:grpSp>
        <p:nvGrpSpPr>
          <p:cNvPr id="5" name="Группа 9">
            <a:extLst>
              <a:ext uri="{FF2B5EF4-FFF2-40B4-BE49-F238E27FC236}">
                <a16:creationId xmlns:a16="http://schemas.microsoft.com/office/drawing/2014/main" id="{7EC91744-2AAC-4E33-A016-375454CC7199}"/>
              </a:ext>
            </a:extLst>
          </p:cNvPr>
          <p:cNvGrpSpPr/>
          <p:nvPr/>
        </p:nvGrpSpPr>
        <p:grpSpPr>
          <a:xfrm>
            <a:off x="7726018" y="230188"/>
            <a:ext cx="4128527" cy="613925"/>
            <a:chOff x="0" y="-1"/>
            <a:chExt cx="6804008" cy="1011776"/>
          </a:xfrm>
        </p:grpSpPr>
        <p:sp>
          <p:nvSpPr>
            <p:cNvPr id="6" name="object 13">
              <a:extLst>
                <a:ext uri="{FF2B5EF4-FFF2-40B4-BE49-F238E27FC236}">
                  <a16:creationId xmlns:a16="http://schemas.microsoft.com/office/drawing/2014/main" id="{EE8F65BC-A40C-4769-B224-EC73E5286433}"/>
                </a:ext>
              </a:extLst>
            </p:cNvPr>
            <p:cNvSpPr/>
            <p:nvPr/>
          </p:nvSpPr>
          <p:spPr>
            <a:xfrm>
              <a:off x="5924346" y="15878"/>
              <a:ext cx="879663" cy="995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89" y="0"/>
                  </a:moveTo>
                  <a:lnTo>
                    <a:pt x="10756" y="0"/>
                  </a:lnTo>
                  <a:lnTo>
                    <a:pt x="829" y="4967"/>
                  </a:lnTo>
                  <a:lnTo>
                    <a:pt x="604" y="5166"/>
                  </a:lnTo>
                  <a:lnTo>
                    <a:pt x="533" y="5423"/>
                  </a:lnTo>
                  <a:lnTo>
                    <a:pt x="613" y="5679"/>
                  </a:lnTo>
                  <a:lnTo>
                    <a:pt x="844" y="5872"/>
                  </a:lnTo>
                  <a:lnTo>
                    <a:pt x="2888" y="6827"/>
                  </a:lnTo>
                  <a:lnTo>
                    <a:pt x="3087" y="6964"/>
                  </a:lnTo>
                  <a:lnTo>
                    <a:pt x="3597" y="7994"/>
                  </a:lnTo>
                  <a:lnTo>
                    <a:pt x="3586" y="8487"/>
                  </a:lnTo>
                  <a:lnTo>
                    <a:pt x="3590" y="9843"/>
                  </a:lnTo>
                  <a:lnTo>
                    <a:pt x="3564" y="10131"/>
                  </a:lnTo>
                  <a:lnTo>
                    <a:pt x="3312" y="10348"/>
                  </a:lnTo>
                  <a:lnTo>
                    <a:pt x="2995" y="10389"/>
                  </a:lnTo>
                  <a:lnTo>
                    <a:pt x="2744" y="10381"/>
                  </a:lnTo>
                  <a:lnTo>
                    <a:pt x="2518" y="10305"/>
                  </a:lnTo>
                  <a:lnTo>
                    <a:pt x="2093" y="10076"/>
                  </a:lnTo>
                  <a:lnTo>
                    <a:pt x="285" y="9157"/>
                  </a:lnTo>
                  <a:lnTo>
                    <a:pt x="0" y="9303"/>
                  </a:lnTo>
                  <a:lnTo>
                    <a:pt x="28" y="16206"/>
                  </a:lnTo>
                  <a:lnTo>
                    <a:pt x="3329" y="17928"/>
                  </a:lnTo>
                  <a:lnTo>
                    <a:pt x="3617" y="17782"/>
                  </a:lnTo>
                  <a:lnTo>
                    <a:pt x="3596" y="11345"/>
                  </a:lnTo>
                  <a:lnTo>
                    <a:pt x="3629" y="11259"/>
                  </a:lnTo>
                  <a:lnTo>
                    <a:pt x="3693" y="11187"/>
                  </a:lnTo>
                  <a:lnTo>
                    <a:pt x="3895" y="11083"/>
                  </a:lnTo>
                  <a:lnTo>
                    <a:pt x="4035" y="11077"/>
                  </a:lnTo>
                  <a:lnTo>
                    <a:pt x="4160" y="11125"/>
                  </a:lnTo>
                  <a:lnTo>
                    <a:pt x="10665" y="14429"/>
                  </a:lnTo>
                  <a:lnTo>
                    <a:pt x="10946" y="14429"/>
                  </a:lnTo>
                  <a:lnTo>
                    <a:pt x="13632" y="13066"/>
                  </a:lnTo>
                  <a:lnTo>
                    <a:pt x="13862" y="12959"/>
                  </a:lnTo>
                  <a:lnTo>
                    <a:pt x="14123" y="12987"/>
                  </a:lnTo>
                  <a:lnTo>
                    <a:pt x="14351" y="13197"/>
                  </a:lnTo>
                  <a:lnTo>
                    <a:pt x="14379" y="13288"/>
                  </a:lnTo>
                  <a:lnTo>
                    <a:pt x="14389" y="13355"/>
                  </a:lnTo>
                  <a:lnTo>
                    <a:pt x="14398" y="14113"/>
                  </a:lnTo>
                  <a:lnTo>
                    <a:pt x="14388" y="14364"/>
                  </a:lnTo>
                  <a:lnTo>
                    <a:pt x="14388" y="14701"/>
                  </a:lnTo>
                  <a:lnTo>
                    <a:pt x="14408" y="15040"/>
                  </a:lnTo>
                  <a:lnTo>
                    <a:pt x="14412" y="15378"/>
                  </a:lnTo>
                  <a:lnTo>
                    <a:pt x="14365" y="15716"/>
                  </a:lnTo>
                  <a:lnTo>
                    <a:pt x="14122" y="16199"/>
                  </a:lnTo>
                  <a:lnTo>
                    <a:pt x="13723" y="16541"/>
                  </a:lnTo>
                  <a:lnTo>
                    <a:pt x="13231" y="16807"/>
                  </a:lnTo>
                  <a:lnTo>
                    <a:pt x="12707" y="17058"/>
                  </a:lnTo>
                  <a:lnTo>
                    <a:pt x="11780" y="17521"/>
                  </a:lnTo>
                  <a:lnTo>
                    <a:pt x="11558" y="17652"/>
                  </a:lnTo>
                  <a:lnTo>
                    <a:pt x="11342" y="17790"/>
                  </a:lnTo>
                  <a:lnTo>
                    <a:pt x="11112" y="17900"/>
                  </a:lnTo>
                  <a:lnTo>
                    <a:pt x="10845" y="17945"/>
                  </a:lnTo>
                  <a:lnTo>
                    <a:pt x="10778" y="17945"/>
                  </a:lnTo>
                  <a:lnTo>
                    <a:pt x="10646" y="17924"/>
                  </a:lnTo>
                  <a:lnTo>
                    <a:pt x="10402" y="17860"/>
                  </a:lnTo>
                  <a:lnTo>
                    <a:pt x="10172" y="17766"/>
                  </a:lnTo>
                  <a:lnTo>
                    <a:pt x="9953" y="17651"/>
                  </a:lnTo>
                  <a:lnTo>
                    <a:pt x="9537" y="17401"/>
                  </a:lnTo>
                  <a:lnTo>
                    <a:pt x="7485" y="16351"/>
                  </a:lnTo>
                  <a:lnTo>
                    <a:pt x="7199" y="16497"/>
                  </a:lnTo>
                  <a:lnTo>
                    <a:pt x="7208" y="19811"/>
                  </a:lnTo>
                  <a:lnTo>
                    <a:pt x="7272" y="19910"/>
                  </a:lnTo>
                  <a:lnTo>
                    <a:pt x="9755" y="21154"/>
                  </a:lnTo>
                  <a:lnTo>
                    <a:pt x="10257" y="21433"/>
                  </a:lnTo>
                  <a:lnTo>
                    <a:pt x="10527" y="21551"/>
                  </a:lnTo>
                  <a:lnTo>
                    <a:pt x="10795" y="21600"/>
                  </a:lnTo>
                  <a:lnTo>
                    <a:pt x="11093" y="21552"/>
                  </a:lnTo>
                  <a:lnTo>
                    <a:pt x="11376" y="21433"/>
                  </a:lnTo>
                  <a:lnTo>
                    <a:pt x="11906" y="21139"/>
                  </a:lnTo>
                  <a:lnTo>
                    <a:pt x="14228" y="19980"/>
                  </a:lnTo>
                  <a:lnTo>
                    <a:pt x="14331" y="19910"/>
                  </a:lnTo>
                  <a:lnTo>
                    <a:pt x="14394" y="19828"/>
                  </a:lnTo>
                  <a:lnTo>
                    <a:pt x="14389" y="17102"/>
                  </a:lnTo>
                  <a:lnTo>
                    <a:pt x="14398" y="16761"/>
                  </a:lnTo>
                  <a:lnTo>
                    <a:pt x="14833" y="16142"/>
                  </a:lnTo>
                  <a:lnTo>
                    <a:pt x="15077" y="15991"/>
                  </a:lnTo>
                  <a:lnTo>
                    <a:pt x="17342" y="14828"/>
                  </a:lnTo>
                  <a:lnTo>
                    <a:pt x="17606" y="14760"/>
                  </a:lnTo>
                  <a:lnTo>
                    <a:pt x="17822" y="14827"/>
                  </a:lnTo>
                  <a:lnTo>
                    <a:pt x="17966" y="15003"/>
                  </a:lnTo>
                  <a:lnTo>
                    <a:pt x="18019" y="15259"/>
                  </a:lnTo>
                  <a:lnTo>
                    <a:pt x="18014" y="17829"/>
                  </a:lnTo>
                  <a:lnTo>
                    <a:pt x="18129" y="17974"/>
                  </a:lnTo>
                  <a:lnTo>
                    <a:pt x="21531" y="16277"/>
                  </a:lnTo>
                  <a:lnTo>
                    <a:pt x="21595" y="16178"/>
                  </a:lnTo>
                  <a:lnTo>
                    <a:pt x="21595" y="12227"/>
                  </a:lnTo>
                  <a:lnTo>
                    <a:pt x="21600" y="9314"/>
                  </a:lnTo>
                  <a:lnTo>
                    <a:pt x="21316" y="9168"/>
                  </a:lnTo>
                  <a:lnTo>
                    <a:pt x="15048" y="12348"/>
                  </a:lnTo>
                  <a:lnTo>
                    <a:pt x="14834" y="12380"/>
                  </a:lnTo>
                  <a:lnTo>
                    <a:pt x="14402" y="12168"/>
                  </a:lnTo>
                  <a:lnTo>
                    <a:pt x="14387" y="11861"/>
                  </a:lnTo>
                  <a:lnTo>
                    <a:pt x="14386" y="10829"/>
                  </a:lnTo>
                  <a:lnTo>
                    <a:pt x="14347" y="9986"/>
                  </a:lnTo>
                  <a:lnTo>
                    <a:pt x="14890" y="8765"/>
                  </a:lnTo>
                  <a:lnTo>
                    <a:pt x="16548" y="7929"/>
                  </a:lnTo>
                  <a:lnTo>
                    <a:pt x="17996" y="7219"/>
                  </a:lnTo>
                  <a:lnTo>
                    <a:pt x="21325" y="5541"/>
                  </a:lnTo>
                  <a:lnTo>
                    <a:pt x="21327" y="5252"/>
                  </a:lnTo>
                  <a:lnTo>
                    <a:pt x="18088" y="3613"/>
                  </a:lnTo>
                  <a:lnTo>
                    <a:pt x="17957" y="3613"/>
                  </a:lnTo>
                  <a:lnTo>
                    <a:pt x="11088" y="7069"/>
                  </a:lnTo>
                  <a:lnTo>
                    <a:pt x="11088" y="7315"/>
                  </a:lnTo>
                  <a:lnTo>
                    <a:pt x="12386" y="7975"/>
                  </a:lnTo>
                  <a:lnTo>
                    <a:pt x="12788" y="8158"/>
                  </a:lnTo>
                  <a:lnTo>
                    <a:pt x="13215" y="8374"/>
                  </a:lnTo>
                  <a:lnTo>
                    <a:pt x="13554" y="8651"/>
                  </a:lnTo>
                  <a:lnTo>
                    <a:pt x="13689" y="9020"/>
                  </a:lnTo>
                  <a:lnTo>
                    <a:pt x="13589" y="9336"/>
                  </a:lnTo>
                  <a:lnTo>
                    <a:pt x="13343" y="9564"/>
                  </a:lnTo>
                  <a:lnTo>
                    <a:pt x="13021" y="9738"/>
                  </a:lnTo>
                  <a:lnTo>
                    <a:pt x="12692" y="9892"/>
                  </a:lnTo>
                  <a:lnTo>
                    <a:pt x="11844" y="10319"/>
                  </a:lnTo>
                  <a:lnTo>
                    <a:pt x="11329" y="10504"/>
                  </a:lnTo>
                  <a:lnTo>
                    <a:pt x="10786" y="10566"/>
                  </a:lnTo>
                  <a:lnTo>
                    <a:pt x="10244" y="10503"/>
                  </a:lnTo>
                  <a:lnTo>
                    <a:pt x="9729" y="10317"/>
                  </a:lnTo>
                  <a:lnTo>
                    <a:pt x="5263" y="8056"/>
                  </a:lnTo>
                  <a:lnTo>
                    <a:pt x="4822" y="7841"/>
                  </a:lnTo>
                  <a:lnTo>
                    <a:pt x="4621" y="7712"/>
                  </a:lnTo>
                  <a:lnTo>
                    <a:pt x="4449" y="7545"/>
                  </a:lnTo>
                  <a:lnTo>
                    <a:pt x="4278" y="7329"/>
                  </a:lnTo>
                  <a:lnTo>
                    <a:pt x="4226" y="7022"/>
                  </a:lnTo>
                  <a:lnTo>
                    <a:pt x="4387" y="6800"/>
                  </a:lnTo>
                  <a:lnTo>
                    <a:pt x="4595" y="6609"/>
                  </a:lnTo>
                  <a:lnTo>
                    <a:pt x="4875" y="6455"/>
                  </a:lnTo>
                  <a:lnTo>
                    <a:pt x="5460" y="6199"/>
                  </a:lnTo>
                  <a:lnTo>
                    <a:pt x="14117" y="1905"/>
                  </a:lnTo>
                  <a:lnTo>
                    <a:pt x="14118" y="1617"/>
                  </a:lnTo>
                  <a:lnTo>
                    <a:pt x="13894" y="1500"/>
                  </a:lnTo>
                  <a:lnTo>
                    <a:pt x="10889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7" name="object 14" descr="object 14">
              <a:extLst>
                <a:ext uri="{FF2B5EF4-FFF2-40B4-BE49-F238E27FC236}">
                  <a16:creationId xmlns:a16="http://schemas.microsoft.com/office/drawing/2014/main" id="{CF82E926-61F5-46B9-937B-888046B418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47819" y="18291"/>
              <a:ext cx="953489" cy="9934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" name="object 15" descr="object 15">
              <a:extLst>
                <a:ext uri="{FF2B5EF4-FFF2-40B4-BE49-F238E27FC236}">
                  <a16:creationId xmlns:a16="http://schemas.microsoft.com/office/drawing/2014/main" id="{3D42A117-8780-4E76-80EE-EED842D8BF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23139" y="16543"/>
              <a:ext cx="1279696" cy="99523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9" name="Сгруппировать">
              <a:extLst>
                <a:ext uri="{FF2B5EF4-FFF2-40B4-BE49-F238E27FC236}">
                  <a16:creationId xmlns:a16="http://schemas.microsoft.com/office/drawing/2014/main" id="{DC77CC4F-A774-424F-A439-2A11A4871D3A}"/>
                </a:ext>
              </a:extLst>
            </p:cNvPr>
            <p:cNvGrpSpPr/>
            <p:nvPr/>
          </p:nvGrpSpPr>
          <p:grpSpPr>
            <a:xfrm>
              <a:off x="0" y="-2"/>
              <a:ext cx="1373613" cy="965328"/>
              <a:chOff x="0" y="0"/>
              <a:chExt cx="1373612" cy="965327"/>
            </a:xfrm>
          </p:grpSpPr>
          <p:sp>
            <p:nvSpPr>
              <p:cNvPr id="10" name="object 16">
                <a:extLst>
                  <a:ext uri="{FF2B5EF4-FFF2-40B4-BE49-F238E27FC236}">
                    <a16:creationId xmlns:a16="http://schemas.microsoft.com/office/drawing/2014/main" id="{9941582E-4D5D-43FB-BDAC-FC492E2E65B3}"/>
                  </a:ext>
                </a:extLst>
              </p:cNvPr>
              <p:cNvSpPr/>
              <p:nvPr/>
            </p:nvSpPr>
            <p:spPr>
              <a:xfrm>
                <a:off x="609289" y="-1"/>
                <a:ext cx="181705" cy="18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24" y="6668"/>
                    </a:moveTo>
                    <a:lnTo>
                      <a:pt x="0" y="10875"/>
                    </a:lnTo>
                    <a:lnTo>
                      <a:pt x="824" y="14932"/>
                    </a:lnTo>
                    <a:lnTo>
                      <a:pt x="3110" y="18383"/>
                    </a:lnTo>
                    <a:lnTo>
                      <a:pt x="6668" y="20776"/>
                    </a:lnTo>
                    <a:lnTo>
                      <a:pt x="10875" y="21600"/>
                    </a:lnTo>
                    <a:lnTo>
                      <a:pt x="14932" y="20776"/>
                    </a:lnTo>
                    <a:lnTo>
                      <a:pt x="18383" y="18490"/>
                    </a:lnTo>
                    <a:lnTo>
                      <a:pt x="20776" y="14932"/>
                    </a:lnTo>
                    <a:lnTo>
                      <a:pt x="21600" y="10724"/>
                    </a:lnTo>
                    <a:lnTo>
                      <a:pt x="20776" y="6668"/>
                    </a:lnTo>
                    <a:lnTo>
                      <a:pt x="18490" y="3217"/>
                    </a:lnTo>
                    <a:lnTo>
                      <a:pt x="14932" y="824"/>
                    </a:lnTo>
                    <a:lnTo>
                      <a:pt x="10724" y="0"/>
                    </a:lnTo>
                    <a:lnTo>
                      <a:pt x="6668" y="824"/>
                    </a:lnTo>
                    <a:lnTo>
                      <a:pt x="3217" y="3110"/>
                    </a:lnTo>
                    <a:lnTo>
                      <a:pt x="824" y="6668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pic>
            <p:nvPicPr>
              <p:cNvPr id="11" name="object 17" descr="object 17">
                <a:extLst>
                  <a:ext uri="{FF2B5EF4-FFF2-40B4-BE49-F238E27FC236}">
                    <a16:creationId xmlns:a16="http://schemas.microsoft.com/office/drawing/2014/main" id="{30EB5F76-21F9-4D43-8AA3-920C6EE737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3295" y="210733"/>
                <a:ext cx="155173" cy="15517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2" name="object 18" descr="object 18">
                <a:extLst>
                  <a:ext uri="{FF2B5EF4-FFF2-40B4-BE49-F238E27FC236}">
                    <a16:creationId xmlns:a16="http://schemas.microsoft.com/office/drawing/2014/main" id="{7CF93807-3861-4AEC-BCCF-94D160DBC0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7459" y="256185"/>
                <a:ext cx="104304" cy="10430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3" name="object 19">
                <a:extLst>
                  <a:ext uri="{FF2B5EF4-FFF2-40B4-BE49-F238E27FC236}">
                    <a16:creationId xmlns:a16="http://schemas.microsoft.com/office/drawing/2014/main" id="{9F5B8AB8-340E-410D-A2A1-855D1E8CFAD7}"/>
                  </a:ext>
                </a:extLst>
              </p:cNvPr>
              <p:cNvSpPr/>
              <p:nvPr/>
            </p:nvSpPr>
            <p:spPr>
              <a:xfrm>
                <a:off x="419966" y="50118"/>
                <a:ext cx="102862" cy="1028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283" y="142"/>
                    </a:moveTo>
                    <a:lnTo>
                      <a:pt x="4333" y="1959"/>
                    </a:lnTo>
                    <a:lnTo>
                      <a:pt x="1484" y="5043"/>
                    </a:lnTo>
                    <a:lnTo>
                      <a:pt x="0" y="8970"/>
                    </a:lnTo>
                    <a:lnTo>
                      <a:pt x="142" y="13316"/>
                    </a:lnTo>
                    <a:lnTo>
                      <a:pt x="1959" y="17267"/>
                    </a:lnTo>
                    <a:lnTo>
                      <a:pt x="5043" y="20116"/>
                    </a:lnTo>
                    <a:lnTo>
                      <a:pt x="8970" y="21600"/>
                    </a:lnTo>
                    <a:lnTo>
                      <a:pt x="13316" y="21458"/>
                    </a:lnTo>
                    <a:lnTo>
                      <a:pt x="17267" y="19641"/>
                    </a:lnTo>
                    <a:lnTo>
                      <a:pt x="20116" y="16557"/>
                    </a:lnTo>
                    <a:lnTo>
                      <a:pt x="21600" y="12629"/>
                    </a:lnTo>
                    <a:lnTo>
                      <a:pt x="21458" y="8283"/>
                    </a:lnTo>
                    <a:lnTo>
                      <a:pt x="19641" y="4333"/>
                    </a:lnTo>
                    <a:lnTo>
                      <a:pt x="16557" y="1484"/>
                    </a:lnTo>
                    <a:lnTo>
                      <a:pt x="12629" y="0"/>
                    </a:lnTo>
                    <a:lnTo>
                      <a:pt x="8283" y="142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4" name="object 20">
                <a:extLst>
                  <a:ext uri="{FF2B5EF4-FFF2-40B4-BE49-F238E27FC236}">
                    <a16:creationId xmlns:a16="http://schemas.microsoft.com/office/drawing/2014/main" id="{FECB66B3-1E63-4CEC-B055-AA045A5D4FC4}"/>
                  </a:ext>
                </a:extLst>
              </p:cNvPr>
              <p:cNvSpPr/>
              <p:nvPr/>
            </p:nvSpPr>
            <p:spPr>
              <a:xfrm>
                <a:off x="582465" y="250874"/>
                <a:ext cx="41008" cy="410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765" y="0"/>
                    </a:moveTo>
                    <a:lnTo>
                      <a:pt x="4835" y="0"/>
                    </a:lnTo>
                    <a:lnTo>
                      <a:pt x="0" y="4835"/>
                    </a:lnTo>
                    <a:lnTo>
                      <a:pt x="0" y="16765"/>
                    </a:lnTo>
                    <a:lnTo>
                      <a:pt x="4835" y="21600"/>
                    </a:lnTo>
                    <a:lnTo>
                      <a:pt x="16765" y="21600"/>
                    </a:lnTo>
                    <a:lnTo>
                      <a:pt x="21600" y="16765"/>
                    </a:lnTo>
                    <a:lnTo>
                      <a:pt x="21600" y="4835"/>
                    </a:lnTo>
                    <a:lnTo>
                      <a:pt x="167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grpSp>
            <p:nvGrpSpPr>
              <p:cNvPr id="15" name="object 21">
                <a:extLst>
                  <a:ext uri="{FF2B5EF4-FFF2-40B4-BE49-F238E27FC236}">
                    <a16:creationId xmlns:a16="http://schemas.microsoft.com/office/drawing/2014/main" id="{301FB77D-6FB6-487B-8649-290CBFE30B1A}"/>
                  </a:ext>
                </a:extLst>
              </p:cNvPr>
              <p:cNvGrpSpPr/>
              <p:nvPr/>
            </p:nvGrpSpPr>
            <p:grpSpPr>
              <a:xfrm>
                <a:off x="817106" y="50991"/>
                <a:ext cx="306307" cy="315685"/>
                <a:chOff x="0" y="-1"/>
                <a:chExt cx="306306" cy="315684"/>
              </a:xfrm>
            </p:grpSpPr>
            <p:sp>
              <p:nvSpPr>
                <p:cNvPr id="21" name="Фигура">
                  <a:extLst>
                    <a:ext uri="{FF2B5EF4-FFF2-40B4-BE49-F238E27FC236}">
                      <a16:creationId xmlns:a16="http://schemas.microsoft.com/office/drawing/2014/main" id="{73F0D3CE-32F4-475C-92EB-E45ABEB24E20}"/>
                    </a:ext>
                  </a:extLst>
                </p:cNvPr>
                <p:cNvSpPr/>
                <p:nvPr/>
              </p:nvSpPr>
              <p:spPr>
                <a:xfrm>
                  <a:off x="-1" y="158735"/>
                  <a:ext cx="156968" cy="1569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799"/>
                      </a:moveTo>
                      <a:lnTo>
                        <a:pt x="20808" y="6737"/>
                      </a:lnTo>
                      <a:lnTo>
                        <a:pt x="18438" y="3162"/>
                      </a:lnTo>
                      <a:lnTo>
                        <a:pt x="14864" y="789"/>
                      </a:lnTo>
                      <a:lnTo>
                        <a:pt x="10800" y="0"/>
                      </a:lnTo>
                      <a:lnTo>
                        <a:pt x="6736" y="789"/>
                      </a:lnTo>
                      <a:lnTo>
                        <a:pt x="3164" y="3162"/>
                      </a:lnTo>
                      <a:lnTo>
                        <a:pt x="792" y="6737"/>
                      </a:lnTo>
                      <a:lnTo>
                        <a:pt x="0" y="10799"/>
                      </a:lnTo>
                      <a:lnTo>
                        <a:pt x="792" y="14863"/>
                      </a:lnTo>
                      <a:lnTo>
                        <a:pt x="3164" y="18438"/>
                      </a:lnTo>
                      <a:lnTo>
                        <a:pt x="6736" y="20811"/>
                      </a:lnTo>
                      <a:lnTo>
                        <a:pt x="10800" y="21600"/>
                      </a:lnTo>
                      <a:lnTo>
                        <a:pt x="14864" y="20811"/>
                      </a:lnTo>
                      <a:lnTo>
                        <a:pt x="18438" y="18438"/>
                      </a:lnTo>
                      <a:lnTo>
                        <a:pt x="20808" y="14863"/>
                      </a:lnTo>
                      <a:lnTo>
                        <a:pt x="21600" y="107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spcBef>
                      <a:spcPts val="0"/>
                    </a:spcBef>
                    <a:defRPr sz="18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22" name="Фигура">
                  <a:extLst>
                    <a:ext uri="{FF2B5EF4-FFF2-40B4-BE49-F238E27FC236}">
                      <a16:creationId xmlns:a16="http://schemas.microsoft.com/office/drawing/2014/main" id="{9C211C51-5D5D-4CA9-9B63-EDA32454C852}"/>
                    </a:ext>
                  </a:extLst>
                </p:cNvPr>
                <p:cNvSpPr/>
                <p:nvPr/>
              </p:nvSpPr>
              <p:spPr>
                <a:xfrm>
                  <a:off x="68401" y="-1"/>
                  <a:ext cx="105547" cy="1055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800"/>
                      </a:moveTo>
                      <a:lnTo>
                        <a:pt x="20752" y="6596"/>
                      </a:lnTo>
                      <a:lnTo>
                        <a:pt x="18433" y="3162"/>
                      </a:lnTo>
                      <a:lnTo>
                        <a:pt x="15004" y="848"/>
                      </a:lnTo>
                      <a:lnTo>
                        <a:pt x="10800" y="0"/>
                      </a:lnTo>
                      <a:lnTo>
                        <a:pt x="6596" y="848"/>
                      </a:lnTo>
                      <a:lnTo>
                        <a:pt x="3162" y="3162"/>
                      </a:lnTo>
                      <a:lnTo>
                        <a:pt x="848" y="6596"/>
                      </a:lnTo>
                      <a:lnTo>
                        <a:pt x="0" y="10800"/>
                      </a:lnTo>
                      <a:lnTo>
                        <a:pt x="848" y="15004"/>
                      </a:lnTo>
                      <a:lnTo>
                        <a:pt x="3162" y="18438"/>
                      </a:lnTo>
                      <a:lnTo>
                        <a:pt x="6596" y="20752"/>
                      </a:lnTo>
                      <a:lnTo>
                        <a:pt x="10800" y="21600"/>
                      </a:lnTo>
                      <a:lnTo>
                        <a:pt x="15004" y="20752"/>
                      </a:lnTo>
                      <a:lnTo>
                        <a:pt x="18433" y="18438"/>
                      </a:lnTo>
                      <a:lnTo>
                        <a:pt x="20752" y="15004"/>
                      </a:lnTo>
                      <a:lnTo>
                        <a:pt x="21600" y="108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spcBef>
                      <a:spcPts val="0"/>
                    </a:spcBef>
                    <a:defRPr sz="18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23" name="Фигура">
                  <a:extLst>
                    <a:ext uri="{FF2B5EF4-FFF2-40B4-BE49-F238E27FC236}">
                      <a16:creationId xmlns:a16="http://schemas.microsoft.com/office/drawing/2014/main" id="{4B985A84-387B-4E50-9C4C-ED9F88C95E15}"/>
                    </a:ext>
                  </a:extLst>
                </p:cNvPr>
                <p:cNvSpPr/>
                <p:nvPr/>
              </p:nvSpPr>
              <p:spPr>
                <a:xfrm>
                  <a:off x="214865" y="91900"/>
                  <a:ext cx="41004" cy="4102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4830"/>
                      </a:moveTo>
                      <a:lnTo>
                        <a:pt x="16756" y="0"/>
                      </a:lnTo>
                      <a:lnTo>
                        <a:pt x="4822" y="0"/>
                      </a:lnTo>
                      <a:lnTo>
                        <a:pt x="0" y="4852"/>
                      </a:lnTo>
                      <a:lnTo>
                        <a:pt x="0" y="16770"/>
                      </a:lnTo>
                      <a:lnTo>
                        <a:pt x="4822" y="21600"/>
                      </a:lnTo>
                      <a:lnTo>
                        <a:pt x="16767" y="21600"/>
                      </a:lnTo>
                      <a:lnTo>
                        <a:pt x="21600" y="16749"/>
                      </a:lnTo>
                      <a:lnTo>
                        <a:pt x="21600" y="48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spcBef>
                      <a:spcPts val="0"/>
                    </a:spcBef>
                    <a:defRPr sz="18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24" name="Фигура">
                  <a:extLst>
                    <a:ext uri="{FF2B5EF4-FFF2-40B4-BE49-F238E27FC236}">
                      <a16:creationId xmlns:a16="http://schemas.microsoft.com/office/drawing/2014/main" id="{7A5FDB52-6435-40E1-8AA9-23290B364893}"/>
                    </a:ext>
                  </a:extLst>
                </p:cNvPr>
                <p:cNvSpPr/>
                <p:nvPr/>
              </p:nvSpPr>
              <p:spPr>
                <a:xfrm>
                  <a:off x="200760" y="204524"/>
                  <a:ext cx="105547" cy="1055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800"/>
                      </a:moveTo>
                      <a:lnTo>
                        <a:pt x="20752" y="6596"/>
                      </a:lnTo>
                      <a:lnTo>
                        <a:pt x="18438" y="3162"/>
                      </a:lnTo>
                      <a:lnTo>
                        <a:pt x="15004" y="848"/>
                      </a:lnTo>
                      <a:lnTo>
                        <a:pt x="10800" y="0"/>
                      </a:lnTo>
                      <a:lnTo>
                        <a:pt x="6596" y="848"/>
                      </a:lnTo>
                      <a:lnTo>
                        <a:pt x="3162" y="3162"/>
                      </a:lnTo>
                      <a:lnTo>
                        <a:pt x="848" y="6596"/>
                      </a:lnTo>
                      <a:lnTo>
                        <a:pt x="0" y="10800"/>
                      </a:lnTo>
                      <a:lnTo>
                        <a:pt x="848" y="15004"/>
                      </a:lnTo>
                      <a:lnTo>
                        <a:pt x="3162" y="18438"/>
                      </a:lnTo>
                      <a:lnTo>
                        <a:pt x="6596" y="20752"/>
                      </a:lnTo>
                      <a:lnTo>
                        <a:pt x="10800" y="21600"/>
                      </a:lnTo>
                      <a:lnTo>
                        <a:pt x="15004" y="20752"/>
                      </a:lnTo>
                      <a:lnTo>
                        <a:pt x="18438" y="18438"/>
                      </a:lnTo>
                      <a:lnTo>
                        <a:pt x="20752" y="15004"/>
                      </a:lnTo>
                      <a:lnTo>
                        <a:pt x="21600" y="108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spcBef>
                      <a:spcPts val="0"/>
                    </a:spcBef>
                    <a:defRPr sz="18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</p:grpSp>
          <p:pic>
            <p:nvPicPr>
              <p:cNvPr id="16" name="object 22" descr="object 22">
                <a:extLst>
                  <a:ext uri="{FF2B5EF4-FFF2-40B4-BE49-F238E27FC236}">
                    <a16:creationId xmlns:a16="http://schemas.microsoft.com/office/drawing/2014/main" id="{E5C165ED-F0BE-440E-94C5-5EE1C7F8B6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6176" y="256288"/>
                <a:ext cx="104184" cy="10418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7" name="object 23">
                <a:extLst>
                  <a:ext uri="{FF2B5EF4-FFF2-40B4-BE49-F238E27FC236}">
                    <a16:creationId xmlns:a16="http://schemas.microsoft.com/office/drawing/2014/main" id="{C4E81553-ECFF-41D5-B593-08BCB15A8AF4}"/>
                  </a:ext>
                </a:extLst>
              </p:cNvPr>
              <p:cNvSpPr/>
              <p:nvPr/>
            </p:nvSpPr>
            <p:spPr>
              <a:xfrm>
                <a:off x="813525" y="1235"/>
                <a:ext cx="41008" cy="410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765" y="0"/>
                    </a:moveTo>
                    <a:lnTo>
                      <a:pt x="4835" y="0"/>
                    </a:lnTo>
                    <a:lnTo>
                      <a:pt x="0" y="4835"/>
                    </a:lnTo>
                    <a:lnTo>
                      <a:pt x="0" y="16765"/>
                    </a:lnTo>
                    <a:lnTo>
                      <a:pt x="4835" y="21600"/>
                    </a:lnTo>
                    <a:lnTo>
                      <a:pt x="16765" y="21600"/>
                    </a:lnTo>
                    <a:lnTo>
                      <a:pt x="21600" y="16765"/>
                    </a:lnTo>
                    <a:lnTo>
                      <a:pt x="21600" y="4835"/>
                    </a:lnTo>
                    <a:lnTo>
                      <a:pt x="167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8" name="object 24">
                <a:extLst>
                  <a:ext uri="{FF2B5EF4-FFF2-40B4-BE49-F238E27FC236}">
                    <a16:creationId xmlns:a16="http://schemas.microsoft.com/office/drawing/2014/main" id="{66DC1FF5-FE41-4569-AA54-DBAC52D75B30}"/>
                  </a:ext>
                </a:extLst>
              </p:cNvPr>
              <p:cNvSpPr/>
              <p:nvPr/>
            </p:nvSpPr>
            <p:spPr>
              <a:xfrm>
                <a:off x="535521" y="1070"/>
                <a:ext cx="41009" cy="410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765" y="0"/>
                    </a:moveTo>
                    <a:lnTo>
                      <a:pt x="4835" y="0"/>
                    </a:lnTo>
                    <a:lnTo>
                      <a:pt x="0" y="4835"/>
                    </a:lnTo>
                    <a:lnTo>
                      <a:pt x="0" y="16765"/>
                    </a:lnTo>
                    <a:lnTo>
                      <a:pt x="4835" y="21600"/>
                    </a:lnTo>
                    <a:lnTo>
                      <a:pt x="16765" y="21600"/>
                    </a:lnTo>
                    <a:lnTo>
                      <a:pt x="21600" y="16765"/>
                    </a:lnTo>
                    <a:lnTo>
                      <a:pt x="21600" y="4835"/>
                    </a:lnTo>
                    <a:lnTo>
                      <a:pt x="167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9" name="object 25">
                <a:extLst>
                  <a:ext uri="{FF2B5EF4-FFF2-40B4-BE49-F238E27FC236}">
                    <a16:creationId xmlns:a16="http://schemas.microsoft.com/office/drawing/2014/main" id="{E4F022F1-36E5-4575-89D1-F10EA23A6E83}"/>
                  </a:ext>
                </a:extLst>
              </p:cNvPr>
              <p:cNvSpPr/>
              <p:nvPr/>
            </p:nvSpPr>
            <p:spPr>
              <a:xfrm>
                <a:off x="345434" y="130118"/>
                <a:ext cx="41009" cy="410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765" y="0"/>
                    </a:moveTo>
                    <a:lnTo>
                      <a:pt x="4835" y="0"/>
                    </a:lnTo>
                    <a:lnTo>
                      <a:pt x="0" y="4835"/>
                    </a:lnTo>
                    <a:lnTo>
                      <a:pt x="0" y="16765"/>
                    </a:lnTo>
                    <a:lnTo>
                      <a:pt x="4835" y="21600"/>
                    </a:lnTo>
                    <a:lnTo>
                      <a:pt x="16765" y="21600"/>
                    </a:lnTo>
                    <a:lnTo>
                      <a:pt x="21600" y="16765"/>
                    </a:lnTo>
                    <a:lnTo>
                      <a:pt x="21600" y="4835"/>
                    </a:lnTo>
                    <a:lnTo>
                      <a:pt x="167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pic>
            <p:nvPicPr>
              <p:cNvPr id="20" name="object 26" descr="object 26">
                <a:extLst>
                  <a:ext uri="{FF2B5EF4-FFF2-40B4-BE49-F238E27FC236}">
                    <a16:creationId xmlns:a16="http://schemas.microsoft.com/office/drawing/2014/main" id="{A125A543-A4D3-4CCB-BA47-312516006F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1" y="412337"/>
                <a:ext cx="1373614" cy="55299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27" name="Овал 26">
            <a:extLst>
              <a:ext uri="{FF2B5EF4-FFF2-40B4-BE49-F238E27FC236}">
                <a16:creationId xmlns:a16="http://schemas.microsoft.com/office/drawing/2014/main" id="{2DCA8E62-F2D8-48DC-A05E-9F47CEBFD9D6}"/>
              </a:ext>
            </a:extLst>
          </p:cNvPr>
          <p:cNvSpPr/>
          <p:nvPr/>
        </p:nvSpPr>
        <p:spPr>
          <a:xfrm>
            <a:off x="8216336" y="1916614"/>
            <a:ext cx="8604770" cy="5290056"/>
          </a:xfrm>
          <a:prstGeom prst="ellipse">
            <a:avLst/>
          </a:prstGeom>
          <a:solidFill>
            <a:srgbClr val="A6E2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646985C7-8EF6-44A0-ABE6-75DA0193F7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65" y="3333270"/>
            <a:ext cx="2921104" cy="2549473"/>
          </a:xfrm>
          <a:prstGeom prst="rect">
            <a:avLst/>
          </a:prstGeom>
        </p:spPr>
      </p:pic>
      <p:sp>
        <p:nvSpPr>
          <p:cNvPr id="25" name="Номер слайда 24">
            <a:extLst>
              <a:ext uri="{FF2B5EF4-FFF2-40B4-BE49-F238E27FC236}">
                <a16:creationId xmlns:a16="http://schemas.microsoft.com/office/drawing/2014/main" id="{CB65CA24-BACB-4D64-B1B3-F62C8FCAD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9A13C-C916-432B-8CEF-6E331B4B4B5E}" type="slidenum">
              <a:rPr lang="ru-RU" sz="1800" smtClean="0"/>
              <a:t>7</a:t>
            </a:fld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469817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CD876061-28E7-4F01-AA00-4C3B740B4661}"/>
              </a:ext>
            </a:extLst>
          </p:cNvPr>
          <p:cNvSpPr/>
          <p:nvPr/>
        </p:nvSpPr>
        <p:spPr>
          <a:xfrm>
            <a:off x="5940398" y="-1"/>
            <a:ext cx="6331568" cy="7028627"/>
          </a:xfrm>
          <a:prstGeom prst="rect">
            <a:avLst/>
          </a:prstGeom>
          <a:solidFill>
            <a:srgbClr val="95C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C01119FC-87F0-4417-844A-2527D6F00943}"/>
              </a:ext>
            </a:extLst>
          </p:cNvPr>
          <p:cNvSpPr/>
          <p:nvPr/>
        </p:nvSpPr>
        <p:spPr>
          <a:xfrm>
            <a:off x="-1" y="0"/>
            <a:ext cx="6036963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Часть круга 16">
            <a:extLst>
              <a:ext uri="{FF2B5EF4-FFF2-40B4-BE49-F238E27FC236}">
                <a16:creationId xmlns:a16="http://schemas.microsoft.com/office/drawing/2014/main" id="{B8B2C5C3-0272-4A0E-A708-94D936BD9B4D}"/>
              </a:ext>
            </a:extLst>
          </p:cNvPr>
          <p:cNvSpPr/>
          <p:nvPr/>
        </p:nvSpPr>
        <p:spPr>
          <a:xfrm>
            <a:off x="2504661" y="2326794"/>
            <a:ext cx="7182679" cy="7028627"/>
          </a:xfrm>
          <a:prstGeom prst="pie">
            <a:avLst>
              <a:gd name="adj1" fmla="val 10799999"/>
              <a:gd name="adj2" fmla="val 1345984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Часть круга 19">
            <a:extLst>
              <a:ext uri="{FF2B5EF4-FFF2-40B4-BE49-F238E27FC236}">
                <a16:creationId xmlns:a16="http://schemas.microsoft.com/office/drawing/2014/main" id="{C8CE7DAC-67F0-4677-A3F9-C49E1569C4AE}"/>
              </a:ext>
            </a:extLst>
          </p:cNvPr>
          <p:cNvSpPr/>
          <p:nvPr/>
        </p:nvSpPr>
        <p:spPr>
          <a:xfrm>
            <a:off x="2504661" y="2326794"/>
            <a:ext cx="7182679" cy="7028627"/>
          </a:xfrm>
          <a:prstGeom prst="pie">
            <a:avLst>
              <a:gd name="adj1" fmla="val 13462025"/>
              <a:gd name="adj2" fmla="val 16147684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Часть круга 20">
            <a:extLst>
              <a:ext uri="{FF2B5EF4-FFF2-40B4-BE49-F238E27FC236}">
                <a16:creationId xmlns:a16="http://schemas.microsoft.com/office/drawing/2014/main" id="{E838DE4D-B10D-456D-9134-AC730A2B5D1F}"/>
              </a:ext>
            </a:extLst>
          </p:cNvPr>
          <p:cNvSpPr/>
          <p:nvPr/>
        </p:nvSpPr>
        <p:spPr>
          <a:xfrm>
            <a:off x="2504661" y="2326794"/>
            <a:ext cx="7182679" cy="7028627"/>
          </a:xfrm>
          <a:prstGeom prst="pie">
            <a:avLst>
              <a:gd name="adj1" fmla="val 16119887"/>
              <a:gd name="adj2" fmla="val 18785670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Часть круга 21">
            <a:extLst>
              <a:ext uri="{FF2B5EF4-FFF2-40B4-BE49-F238E27FC236}">
                <a16:creationId xmlns:a16="http://schemas.microsoft.com/office/drawing/2014/main" id="{A288103E-EE26-4EB3-9A27-0007B7BCC544}"/>
              </a:ext>
            </a:extLst>
          </p:cNvPr>
          <p:cNvSpPr/>
          <p:nvPr/>
        </p:nvSpPr>
        <p:spPr>
          <a:xfrm>
            <a:off x="2504660" y="2326793"/>
            <a:ext cx="7182679" cy="7028627"/>
          </a:xfrm>
          <a:prstGeom prst="pie">
            <a:avLst>
              <a:gd name="adj1" fmla="val 18783103"/>
              <a:gd name="adj2" fmla="val 21579521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7FCBA1BE-10D3-476A-B5A0-4650C7A4F887}"/>
              </a:ext>
            </a:extLst>
          </p:cNvPr>
          <p:cNvSpPr/>
          <p:nvPr/>
        </p:nvSpPr>
        <p:spPr>
          <a:xfrm>
            <a:off x="3680305" y="3623955"/>
            <a:ext cx="4792406" cy="46041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AF92900-2D81-4C80-AC03-D0E49D1EE939}"/>
              </a:ext>
            </a:extLst>
          </p:cNvPr>
          <p:cNvSpPr txBox="1"/>
          <p:nvPr/>
        </p:nvSpPr>
        <p:spPr>
          <a:xfrm>
            <a:off x="2503702" y="5533144"/>
            <a:ext cx="1177562" cy="338550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defPPr>
              <a:defRPr lang="ru-RU"/>
            </a:defPPr>
            <a:lvl1pPr>
              <a:defRPr sz="5000">
                <a:latin typeface="Gilroy-Medium"/>
                <a:ea typeface="Gilroy-Medium"/>
                <a:cs typeface="Gilroy-Medium"/>
              </a:defRPr>
            </a:lvl1pPr>
          </a:lstStyle>
          <a:p>
            <a:r>
              <a:rPr lang="ru-RU" sz="1600" dirty="0"/>
              <a:t>Январь 2024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469CC85-13FF-49C7-92AF-E865E4218D42}"/>
              </a:ext>
            </a:extLst>
          </p:cNvPr>
          <p:cNvSpPr txBox="1"/>
          <p:nvPr/>
        </p:nvSpPr>
        <p:spPr>
          <a:xfrm rot="2688105">
            <a:off x="3595621" y="3487482"/>
            <a:ext cx="1039704" cy="338550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defPPr>
              <a:defRPr lang="ru-RU"/>
            </a:defPPr>
            <a:lvl1pPr>
              <a:defRPr sz="2400">
                <a:latin typeface="Gilroy-Medium"/>
                <a:ea typeface="Gilroy-Medium"/>
                <a:cs typeface="Gilroy-Medium"/>
              </a:defRPr>
            </a:lvl1pPr>
          </a:lstStyle>
          <a:p>
            <a:r>
              <a:rPr lang="ru-RU" sz="1600" dirty="0"/>
              <a:t>Июнь 2024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7A00BA7-20F9-4CE1-8074-204B4FB50FB6}"/>
              </a:ext>
            </a:extLst>
          </p:cNvPr>
          <p:cNvSpPr txBox="1"/>
          <p:nvPr/>
        </p:nvSpPr>
        <p:spPr>
          <a:xfrm>
            <a:off x="8472326" y="5511196"/>
            <a:ext cx="20740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Gilroy-Medium"/>
              </a:rPr>
              <a:t>Январь</a:t>
            </a:r>
            <a:r>
              <a:rPr lang="ru-RU" sz="1200" dirty="0"/>
              <a:t> </a:t>
            </a:r>
            <a:r>
              <a:rPr lang="ru-RU" sz="1600" dirty="0">
                <a:latin typeface="Gilroy-Medium"/>
              </a:rPr>
              <a:t>2025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C0EF3A9-5A40-46D1-97D9-865FE6C45E88}"/>
              </a:ext>
            </a:extLst>
          </p:cNvPr>
          <p:cNvSpPr txBox="1"/>
          <p:nvPr/>
        </p:nvSpPr>
        <p:spPr>
          <a:xfrm rot="18713662">
            <a:off x="7370663" y="3168835"/>
            <a:ext cx="1750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Gilroy-Medium"/>
              </a:rPr>
              <a:t>Июнь</a:t>
            </a:r>
            <a:r>
              <a:rPr lang="ru-RU" sz="1200" dirty="0"/>
              <a:t> </a:t>
            </a:r>
            <a:r>
              <a:rPr lang="ru-RU" sz="1600" dirty="0">
                <a:latin typeface="Gilroy-Medium"/>
              </a:rPr>
              <a:t>2025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9AEA5FD-5CBC-4D22-A56F-2687B9BCA9D2}"/>
              </a:ext>
            </a:extLst>
          </p:cNvPr>
          <p:cNvSpPr txBox="1"/>
          <p:nvPr/>
        </p:nvSpPr>
        <p:spPr>
          <a:xfrm rot="5400000">
            <a:off x="5630862" y="2806100"/>
            <a:ext cx="1177562" cy="338550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defPPr>
              <a:defRPr lang="ru-RU"/>
            </a:defPPr>
            <a:lvl1pPr>
              <a:defRPr sz="2400">
                <a:latin typeface="Gilroy-Medium"/>
                <a:ea typeface="Gilroy-Medium"/>
                <a:cs typeface="Gilroy-Medium"/>
              </a:defRPr>
            </a:lvl1pPr>
          </a:lstStyle>
          <a:p>
            <a:r>
              <a:rPr lang="ru-RU" sz="1600" dirty="0"/>
              <a:t>Январь 2025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A0DAAFC-3539-4A36-8B16-AE698F45DECC}"/>
              </a:ext>
            </a:extLst>
          </p:cNvPr>
          <p:cNvSpPr txBox="1"/>
          <p:nvPr/>
        </p:nvSpPr>
        <p:spPr>
          <a:xfrm>
            <a:off x="202890" y="4055305"/>
            <a:ext cx="2553421" cy="138499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>
              <a:defRPr lang="ru-RU"/>
            </a:defPPr>
            <a:lvl1pPr>
              <a:defRPr sz="2000">
                <a:latin typeface="Gilroy-Medium"/>
                <a:ea typeface="Gilroy-Medium"/>
                <a:cs typeface="Gilroy-Medium"/>
              </a:defRPr>
            </a:lvl1pPr>
          </a:lstStyle>
          <a:p>
            <a:pPr algn="ctr"/>
            <a:r>
              <a:rPr lang="ru-RU" sz="2800" b="1" dirty="0">
                <a:solidFill>
                  <a:srgbClr val="00B050"/>
                </a:solidFill>
              </a:rPr>
              <a:t>Сбор данных. </a:t>
            </a:r>
            <a:br>
              <a:rPr lang="ru-RU" sz="2800" b="1" dirty="0">
                <a:solidFill>
                  <a:srgbClr val="00B050"/>
                </a:solidFill>
              </a:rPr>
            </a:br>
            <a:r>
              <a:rPr lang="ru-RU" sz="2800" b="1" dirty="0">
                <a:solidFill>
                  <a:srgbClr val="00B050"/>
                </a:solidFill>
              </a:rPr>
              <a:t>Построение моделей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70C3F57-13C3-4409-83C7-0C9BEBAC330E}"/>
              </a:ext>
            </a:extLst>
          </p:cNvPr>
          <p:cNvSpPr txBox="1"/>
          <p:nvPr/>
        </p:nvSpPr>
        <p:spPr>
          <a:xfrm>
            <a:off x="3010314" y="1373225"/>
            <a:ext cx="1807414" cy="954103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>
              <a:defRPr lang="ru-RU"/>
            </a:defPPr>
            <a:lvl1pPr algn="ctr">
              <a:defRPr b="1">
                <a:latin typeface="Gilroy-Medium"/>
                <a:ea typeface="Gilroy-Medium"/>
                <a:cs typeface="Gilroy-Medium"/>
              </a:defRPr>
            </a:lvl1pPr>
          </a:lstStyle>
          <a:p>
            <a:r>
              <a:rPr lang="ru-RU" sz="2800" dirty="0">
                <a:solidFill>
                  <a:srgbClr val="00B050"/>
                </a:solidFill>
              </a:rPr>
              <a:t>Создание МВП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37420EE-5C41-4258-9F40-253936334D3E}"/>
              </a:ext>
            </a:extLst>
          </p:cNvPr>
          <p:cNvSpPr txBox="1"/>
          <p:nvPr/>
        </p:nvSpPr>
        <p:spPr>
          <a:xfrm>
            <a:off x="6849534" y="1222375"/>
            <a:ext cx="2737044" cy="120032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>
              <a:defRPr lang="ru-RU"/>
            </a:defPPr>
            <a:lvl1pPr>
              <a:defRPr sz="2000">
                <a:latin typeface="Gilroy-Medium"/>
                <a:ea typeface="Gilroy-Medium"/>
                <a:cs typeface="Gilroy-Medium"/>
              </a:defRPr>
            </a:lvl1pPr>
          </a:lstStyle>
          <a:p>
            <a:pPr algn="ctr"/>
            <a:r>
              <a:rPr lang="ru-RU" sz="24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Внедрение. </a:t>
            </a:r>
            <a:br>
              <a:rPr lang="ru-RU" sz="24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</a:br>
            <a:r>
              <a:rPr lang="ru-RU" sz="24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Опытная эксплуатация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1CA9E9B-A6C1-470D-A073-CC436A3004D5}"/>
              </a:ext>
            </a:extLst>
          </p:cNvPr>
          <p:cNvSpPr txBox="1"/>
          <p:nvPr/>
        </p:nvSpPr>
        <p:spPr>
          <a:xfrm>
            <a:off x="9412073" y="3870639"/>
            <a:ext cx="2639976" cy="156965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>
              <a:defRPr lang="ru-RU"/>
            </a:defPPr>
            <a:lvl1pPr>
              <a:defRPr sz="2000">
                <a:latin typeface="Gilroy-Medium"/>
                <a:ea typeface="Gilroy-Medium"/>
                <a:cs typeface="Gilroy-Medium"/>
              </a:defRPr>
            </a:lvl1pPr>
          </a:lstStyle>
          <a:p>
            <a:pPr algn="ctr"/>
            <a:r>
              <a:rPr lang="ru-RU" sz="24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Сбор обратной связи. </a:t>
            </a:r>
            <a:br>
              <a:rPr lang="ru-RU" sz="24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</a:br>
            <a:r>
              <a:rPr lang="ru-RU" sz="24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Улучшение продукта</a:t>
            </a: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20A951FF-06D1-481F-8DD6-8D4A94245DAA}"/>
              </a:ext>
            </a:extLst>
          </p:cNvPr>
          <p:cNvSpPr/>
          <p:nvPr/>
        </p:nvSpPr>
        <p:spPr>
          <a:xfrm>
            <a:off x="6011341" y="5621391"/>
            <a:ext cx="364050" cy="3640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Равнобедренный треугольник 39">
            <a:extLst>
              <a:ext uri="{FF2B5EF4-FFF2-40B4-BE49-F238E27FC236}">
                <a16:creationId xmlns:a16="http://schemas.microsoft.com/office/drawing/2014/main" id="{45ADF209-802F-4D14-A5B8-A2ADBD733BCF}"/>
              </a:ext>
            </a:extLst>
          </p:cNvPr>
          <p:cNvSpPr/>
          <p:nvPr/>
        </p:nvSpPr>
        <p:spPr>
          <a:xfrm rot="16200000">
            <a:off x="4884762" y="4734263"/>
            <a:ext cx="221005" cy="2162487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1" name="Группа 9">
            <a:extLst>
              <a:ext uri="{FF2B5EF4-FFF2-40B4-BE49-F238E27FC236}">
                <a16:creationId xmlns:a16="http://schemas.microsoft.com/office/drawing/2014/main" id="{A532DFA2-6B3D-443B-99BE-CD0C1B4505A9}"/>
              </a:ext>
            </a:extLst>
          </p:cNvPr>
          <p:cNvGrpSpPr/>
          <p:nvPr/>
        </p:nvGrpSpPr>
        <p:grpSpPr>
          <a:xfrm>
            <a:off x="7943850" y="271497"/>
            <a:ext cx="4048111" cy="601967"/>
            <a:chOff x="0" y="-1"/>
            <a:chExt cx="6804008" cy="1011776"/>
          </a:xfrm>
        </p:grpSpPr>
        <p:sp>
          <p:nvSpPr>
            <p:cNvPr id="42" name="object 13">
              <a:extLst>
                <a:ext uri="{FF2B5EF4-FFF2-40B4-BE49-F238E27FC236}">
                  <a16:creationId xmlns:a16="http://schemas.microsoft.com/office/drawing/2014/main" id="{EE6FA761-A0BC-4994-8EE2-914429C42198}"/>
                </a:ext>
              </a:extLst>
            </p:cNvPr>
            <p:cNvSpPr/>
            <p:nvPr/>
          </p:nvSpPr>
          <p:spPr>
            <a:xfrm>
              <a:off x="5924346" y="15878"/>
              <a:ext cx="879663" cy="995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89" y="0"/>
                  </a:moveTo>
                  <a:lnTo>
                    <a:pt x="10756" y="0"/>
                  </a:lnTo>
                  <a:lnTo>
                    <a:pt x="829" y="4967"/>
                  </a:lnTo>
                  <a:lnTo>
                    <a:pt x="604" y="5166"/>
                  </a:lnTo>
                  <a:lnTo>
                    <a:pt x="533" y="5423"/>
                  </a:lnTo>
                  <a:lnTo>
                    <a:pt x="613" y="5679"/>
                  </a:lnTo>
                  <a:lnTo>
                    <a:pt x="844" y="5872"/>
                  </a:lnTo>
                  <a:lnTo>
                    <a:pt x="2888" y="6827"/>
                  </a:lnTo>
                  <a:lnTo>
                    <a:pt x="3087" y="6964"/>
                  </a:lnTo>
                  <a:lnTo>
                    <a:pt x="3597" y="7994"/>
                  </a:lnTo>
                  <a:lnTo>
                    <a:pt x="3586" y="8487"/>
                  </a:lnTo>
                  <a:lnTo>
                    <a:pt x="3590" y="9843"/>
                  </a:lnTo>
                  <a:lnTo>
                    <a:pt x="3564" y="10131"/>
                  </a:lnTo>
                  <a:lnTo>
                    <a:pt x="3312" y="10348"/>
                  </a:lnTo>
                  <a:lnTo>
                    <a:pt x="2995" y="10389"/>
                  </a:lnTo>
                  <a:lnTo>
                    <a:pt x="2744" y="10381"/>
                  </a:lnTo>
                  <a:lnTo>
                    <a:pt x="2518" y="10305"/>
                  </a:lnTo>
                  <a:lnTo>
                    <a:pt x="2093" y="10076"/>
                  </a:lnTo>
                  <a:lnTo>
                    <a:pt x="285" y="9157"/>
                  </a:lnTo>
                  <a:lnTo>
                    <a:pt x="0" y="9303"/>
                  </a:lnTo>
                  <a:lnTo>
                    <a:pt x="28" y="16206"/>
                  </a:lnTo>
                  <a:lnTo>
                    <a:pt x="3329" y="17928"/>
                  </a:lnTo>
                  <a:lnTo>
                    <a:pt x="3617" y="17782"/>
                  </a:lnTo>
                  <a:lnTo>
                    <a:pt x="3596" y="11345"/>
                  </a:lnTo>
                  <a:lnTo>
                    <a:pt x="3629" y="11259"/>
                  </a:lnTo>
                  <a:lnTo>
                    <a:pt x="3693" y="11187"/>
                  </a:lnTo>
                  <a:lnTo>
                    <a:pt x="3895" y="11083"/>
                  </a:lnTo>
                  <a:lnTo>
                    <a:pt x="4035" y="11077"/>
                  </a:lnTo>
                  <a:lnTo>
                    <a:pt x="4160" y="11125"/>
                  </a:lnTo>
                  <a:lnTo>
                    <a:pt x="10665" y="14429"/>
                  </a:lnTo>
                  <a:lnTo>
                    <a:pt x="10946" y="14429"/>
                  </a:lnTo>
                  <a:lnTo>
                    <a:pt x="13632" y="13066"/>
                  </a:lnTo>
                  <a:lnTo>
                    <a:pt x="13862" y="12959"/>
                  </a:lnTo>
                  <a:lnTo>
                    <a:pt x="14123" y="12987"/>
                  </a:lnTo>
                  <a:lnTo>
                    <a:pt x="14351" y="13197"/>
                  </a:lnTo>
                  <a:lnTo>
                    <a:pt x="14379" y="13288"/>
                  </a:lnTo>
                  <a:lnTo>
                    <a:pt x="14389" y="13355"/>
                  </a:lnTo>
                  <a:lnTo>
                    <a:pt x="14398" y="14113"/>
                  </a:lnTo>
                  <a:lnTo>
                    <a:pt x="14388" y="14364"/>
                  </a:lnTo>
                  <a:lnTo>
                    <a:pt x="14388" y="14701"/>
                  </a:lnTo>
                  <a:lnTo>
                    <a:pt x="14408" y="15040"/>
                  </a:lnTo>
                  <a:lnTo>
                    <a:pt x="14412" y="15378"/>
                  </a:lnTo>
                  <a:lnTo>
                    <a:pt x="14365" y="15716"/>
                  </a:lnTo>
                  <a:lnTo>
                    <a:pt x="14122" y="16199"/>
                  </a:lnTo>
                  <a:lnTo>
                    <a:pt x="13723" y="16541"/>
                  </a:lnTo>
                  <a:lnTo>
                    <a:pt x="13231" y="16807"/>
                  </a:lnTo>
                  <a:lnTo>
                    <a:pt x="12707" y="17058"/>
                  </a:lnTo>
                  <a:lnTo>
                    <a:pt x="11780" y="17521"/>
                  </a:lnTo>
                  <a:lnTo>
                    <a:pt x="11558" y="17652"/>
                  </a:lnTo>
                  <a:lnTo>
                    <a:pt x="11342" y="17790"/>
                  </a:lnTo>
                  <a:lnTo>
                    <a:pt x="11112" y="17900"/>
                  </a:lnTo>
                  <a:lnTo>
                    <a:pt x="10845" y="17945"/>
                  </a:lnTo>
                  <a:lnTo>
                    <a:pt x="10778" y="17945"/>
                  </a:lnTo>
                  <a:lnTo>
                    <a:pt x="10646" y="17924"/>
                  </a:lnTo>
                  <a:lnTo>
                    <a:pt x="10402" y="17860"/>
                  </a:lnTo>
                  <a:lnTo>
                    <a:pt x="10172" y="17766"/>
                  </a:lnTo>
                  <a:lnTo>
                    <a:pt x="9953" y="17651"/>
                  </a:lnTo>
                  <a:lnTo>
                    <a:pt x="9537" y="17401"/>
                  </a:lnTo>
                  <a:lnTo>
                    <a:pt x="7485" y="16351"/>
                  </a:lnTo>
                  <a:lnTo>
                    <a:pt x="7199" y="16497"/>
                  </a:lnTo>
                  <a:lnTo>
                    <a:pt x="7208" y="19811"/>
                  </a:lnTo>
                  <a:lnTo>
                    <a:pt x="7272" y="19910"/>
                  </a:lnTo>
                  <a:lnTo>
                    <a:pt x="9755" y="21154"/>
                  </a:lnTo>
                  <a:lnTo>
                    <a:pt x="10257" y="21433"/>
                  </a:lnTo>
                  <a:lnTo>
                    <a:pt x="10527" y="21551"/>
                  </a:lnTo>
                  <a:lnTo>
                    <a:pt x="10795" y="21600"/>
                  </a:lnTo>
                  <a:lnTo>
                    <a:pt x="11093" y="21552"/>
                  </a:lnTo>
                  <a:lnTo>
                    <a:pt x="11376" y="21433"/>
                  </a:lnTo>
                  <a:lnTo>
                    <a:pt x="11906" y="21139"/>
                  </a:lnTo>
                  <a:lnTo>
                    <a:pt x="14228" y="19980"/>
                  </a:lnTo>
                  <a:lnTo>
                    <a:pt x="14331" y="19910"/>
                  </a:lnTo>
                  <a:lnTo>
                    <a:pt x="14394" y="19828"/>
                  </a:lnTo>
                  <a:lnTo>
                    <a:pt x="14389" y="17102"/>
                  </a:lnTo>
                  <a:lnTo>
                    <a:pt x="14398" y="16761"/>
                  </a:lnTo>
                  <a:lnTo>
                    <a:pt x="14833" y="16142"/>
                  </a:lnTo>
                  <a:lnTo>
                    <a:pt x="15077" y="15991"/>
                  </a:lnTo>
                  <a:lnTo>
                    <a:pt x="17342" y="14828"/>
                  </a:lnTo>
                  <a:lnTo>
                    <a:pt x="17606" y="14760"/>
                  </a:lnTo>
                  <a:lnTo>
                    <a:pt x="17822" y="14827"/>
                  </a:lnTo>
                  <a:lnTo>
                    <a:pt x="17966" y="15003"/>
                  </a:lnTo>
                  <a:lnTo>
                    <a:pt x="18019" y="15259"/>
                  </a:lnTo>
                  <a:lnTo>
                    <a:pt x="18014" y="17829"/>
                  </a:lnTo>
                  <a:lnTo>
                    <a:pt x="18129" y="17974"/>
                  </a:lnTo>
                  <a:lnTo>
                    <a:pt x="21531" y="16277"/>
                  </a:lnTo>
                  <a:lnTo>
                    <a:pt x="21595" y="16178"/>
                  </a:lnTo>
                  <a:lnTo>
                    <a:pt x="21595" y="12227"/>
                  </a:lnTo>
                  <a:lnTo>
                    <a:pt x="21600" y="9314"/>
                  </a:lnTo>
                  <a:lnTo>
                    <a:pt x="21316" y="9168"/>
                  </a:lnTo>
                  <a:lnTo>
                    <a:pt x="15048" y="12348"/>
                  </a:lnTo>
                  <a:lnTo>
                    <a:pt x="14834" y="12380"/>
                  </a:lnTo>
                  <a:lnTo>
                    <a:pt x="14402" y="12168"/>
                  </a:lnTo>
                  <a:lnTo>
                    <a:pt x="14387" y="11861"/>
                  </a:lnTo>
                  <a:lnTo>
                    <a:pt x="14386" y="10829"/>
                  </a:lnTo>
                  <a:lnTo>
                    <a:pt x="14347" y="9986"/>
                  </a:lnTo>
                  <a:lnTo>
                    <a:pt x="14890" y="8765"/>
                  </a:lnTo>
                  <a:lnTo>
                    <a:pt x="16548" y="7929"/>
                  </a:lnTo>
                  <a:lnTo>
                    <a:pt x="17996" y="7219"/>
                  </a:lnTo>
                  <a:lnTo>
                    <a:pt x="21325" y="5541"/>
                  </a:lnTo>
                  <a:lnTo>
                    <a:pt x="21327" y="5252"/>
                  </a:lnTo>
                  <a:lnTo>
                    <a:pt x="18088" y="3613"/>
                  </a:lnTo>
                  <a:lnTo>
                    <a:pt x="17957" y="3613"/>
                  </a:lnTo>
                  <a:lnTo>
                    <a:pt x="11088" y="7069"/>
                  </a:lnTo>
                  <a:lnTo>
                    <a:pt x="11088" y="7315"/>
                  </a:lnTo>
                  <a:lnTo>
                    <a:pt x="12386" y="7975"/>
                  </a:lnTo>
                  <a:lnTo>
                    <a:pt x="12788" y="8158"/>
                  </a:lnTo>
                  <a:lnTo>
                    <a:pt x="13215" y="8374"/>
                  </a:lnTo>
                  <a:lnTo>
                    <a:pt x="13554" y="8651"/>
                  </a:lnTo>
                  <a:lnTo>
                    <a:pt x="13689" y="9020"/>
                  </a:lnTo>
                  <a:lnTo>
                    <a:pt x="13589" y="9336"/>
                  </a:lnTo>
                  <a:lnTo>
                    <a:pt x="13343" y="9564"/>
                  </a:lnTo>
                  <a:lnTo>
                    <a:pt x="13021" y="9738"/>
                  </a:lnTo>
                  <a:lnTo>
                    <a:pt x="12692" y="9892"/>
                  </a:lnTo>
                  <a:lnTo>
                    <a:pt x="11844" y="10319"/>
                  </a:lnTo>
                  <a:lnTo>
                    <a:pt x="11329" y="10504"/>
                  </a:lnTo>
                  <a:lnTo>
                    <a:pt x="10786" y="10566"/>
                  </a:lnTo>
                  <a:lnTo>
                    <a:pt x="10244" y="10503"/>
                  </a:lnTo>
                  <a:lnTo>
                    <a:pt x="9729" y="10317"/>
                  </a:lnTo>
                  <a:lnTo>
                    <a:pt x="5263" y="8056"/>
                  </a:lnTo>
                  <a:lnTo>
                    <a:pt x="4822" y="7841"/>
                  </a:lnTo>
                  <a:lnTo>
                    <a:pt x="4621" y="7712"/>
                  </a:lnTo>
                  <a:lnTo>
                    <a:pt x="4449" y="7545"/>
                  </a:lnTo>
                  <a:lnTo>
                    <a:pt x="4278" y="7329"/>
                  </a:lnTo>
                  <a:lnTo>
                    <a:pt x="4226" y="7022"/>
                  </a:lnTo>
                  <a:lnTo>
                    <a:pt x="4387" y="6800"/>
                  </a:lnTo>
                  <a:lnTo>
                    <a:pt x="4595" y="6609"/>
                  </a:lnTo>
                  <a:lnTo>
                    <a:pt x="4875" y="6455"/>
                  </a:lnTo>
                  <a:lnTo>
                    <a:pt x="5460" y="6199"/>
                  </a:lnTo>
                  <a:lnTo>
                    <a:pt x="14117" y="1905"/>
                  </a:lnTo>
                  <a:lnTo>
                    <a:pt x="14118" y="1617"/>
                  </a:lnTo>
                  <a:lnTo>
                    <a:pt x="13894" y="1500"/>
                  </a:lnTo>
                  <a:lnTo>
                    <a:pt x="10889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43" name="object 14" descr="object 14">
              <a:extLst>
                <a:ext uri="{FF2B5EF4-FFF2-40B4-BE49-F238E27FC236}">
                  <a16:creationId xmlns:a16="http://schemas.microsoft.com/office/drawing/2014/main" id="{4150081B-C921-4F1E-81B0-B43BA43EE8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47819" y="18291"/>
              <a:ext cx="953489" cy="9934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" name="object 15" descr="object 15">
              <a:extLst>
                <a:ext uri="{FF2B5EF4-FFF2-40B4-BE49-F238E27FC236}">
                  <a16:creationId xmlns:a16="http://schemas.microsoft.com/office/drawing/2014/main" id="{D852A404-044D-4339-8BDD-D07A6FB48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23139" y="16543"/>
              <a:ext cx="1279696" cy="99523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5" name="Сгруппировать">
              <a:extLst>
                <a:ext uri="{FF2B5EF4-FFF2-40B4-BE49-F238E27FC236}">
                  <a16:creationId xmlns:a16="http://schemas.microsoft.com/office/drawing/2014/main" id="{1911E2DD-336E-4EA8-834F-206E1FE974EA}"/>
                </a:ext>
              </a:extLst>
            </p:cNvPr>
            <p:cNvGrpSpPr/>
            <p:nvPr/>
          </p:nvGrpSpPr>
          <p:grpSpPr>
            <a:xfrm>
              <a:off x="0" y="-2"/>
              <a:ext cx="1373613" cy="965328"/>
              <a:chOff x="0" y="0"/>
              <a:chExt cx="1373612" cy="965327"/>
            </a:xfrm>
          </p:grpSpPr>
          <p:sp>
            <p:nvSpPr>
              <p:cNvPr id="46" name="object 16">
                <a:extLst>
                  <a:ext uri="{FF2B5EF4-FFF2-40B4-BE49-F238E27FC236}">
                    <a16:creationId xmlns:a16="http://schemas.microsoft.com/office/drawing/2014/main" id="{CB0FE481-295E-42C1-8978-29129C9B467A}"/>
                  </a:ext>
                </a:extLst>
              </p:cNvPr>
              <p:cNvSpPr/>
              <p:nvPr/>
            </p:nvSpPr>
            <p:spPr>
              <a:xfrm>
                <a:off x="609289" y="-1"/>
                <a:ext cx="181705" cy="18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24" y="6668"/>
                    </a:moveTo>
                    <a:lnTo>
                      <a:pt x="0" y="10875"/>
                    </a:lnTo>
                    <a:lnTo>
                      <a:pt x="824" y="14932"/>
                    </a:lnTo>
                    <a:lnTo>
                      <a:pt x="3110" y="18383"/>
                    </a:lnTo>
                    <a:lnTo>
                      <a:pt x="6668" y="20776"/>
                    </a:lnTo>
                    <a:lnTo>
                      <a:pt x="10875" y="21600"/>
                    </a:lnTo>
                    <a:lnTo>
                      <a:pt x="14932" y="20776"/>
                    </a:lnTo>
                    <a:lnTo>
                      <a:pt x="18383" y="18490"/>
                    </a:lnTo>
                    <a:lnTo>
                      <a:pt x="20776" y="14932"/>
                    </a:lnTo>
                    <a:lnTo>
                      <a:pt x="21600" y="10724"/>
                    </a:lnTo>
                    <a:lnTo>
                      <a:pt x="20776" y="6668"/>
                    </a:lnTo>
                    <a:lnTo>
                      <a:pt x="18490" y="3217"/>
                    </a:lnTo>
                    <a:lnTo>
                      <a:pt x="14932" y="824"/>
                    </a:lnTo>
                    <a:lnTo>
                      <a:pt x="10724" y="0"/>
                    </a:lnTo>
                    <a:lnTo>
                      <a:pt x="6668" y="824"/>
                    </a:lnTo>
                    <a:lnTo>
                      <a:pt x="3217" y="3110"/>
                    </a:lnTo>
                    <a:lnTo>
                      <a:pt x="824" y="6668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pic>
            <p:nvPicPr>
              <p:cNvPr id="47" name="object 17" descr="object 17">
                <a:extLst>
                  <a:ext uri="{FF2B5EF4-FFF2-40B4-BE49-F238E27FC236}">
                    <a16:creationId xmlns:a16="http://schemas.microsoft.com/office/drawing/2014/main" id="{7BDE1BD1-3DCB-4675-BE66-32F53D1F9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3295" y="210733"/>
                <a:ext cx="155173" cy="15517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8" name="object 18" descr="object 18">
                <a:extLst>
                  <a:ext uri="{FF2B5EF4-FFF2-40B4-BE49-F238E27FC236}">
                    <a16:creationId xmlns:a16="http://schemas.microsoft.com/office/drawing/2014/main" id="{BB574282-8680-4215-92AC-A5ED433A8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7459" y="256185"/>
                <a:ext cx="104304" cy="10430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49" name="object 19">
                <a:extLst>
                  <a:ext uri="{FF2B5EF4-FFF2-40B4-BE49-F238E27FC236}">
                    <a16:creationId xmlns:a16="http://schemas.microsoft.com/office/drawing/2014/main" id="{5A5460C5-8653-493C-8C8E-EFD88C60D387}"/>
                  </a:ext>
                </a:extLst>
              </p:cNvPr>
              <p:cNvSpPr/>
              <p:nvPr/>
            </p:nvSpPr>
            <p:spPr>
              <a:xfrm>
                <a:off x="419966" y="50118"/>
                <a:ext cx="102862" cy="1028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283" y="142"/>
                    </a:moveTo>
                    <a:lnTo>
                      <a:pt x="4333" y="1959"/>
                    </a:lnTo>
                    <a:lnTo>
                      <a:pt x="1484" y="5043"/>
                    </a:lnTo>
                    <a:lnTo>
                      <a:pt x="0" y="8970"/>
                    </a:lnTo>
                    <a:lnTo>
                      <a:pt x="142" y="13316"/>
                    </a:lnTo>
                    <a:lnTo>
                      <a:pt x="1959" y="17267"/>
                    </a:lnTo>
                    <a:lnTo>
                      <a:pt x="5043" y="20116"/>
                    </a:lnTo>
                    <a:lnTo>
                      <a:pt x="8970" y="21600"/>
                    </a:lnTo>
                    <a:lnTo>
                      <a:pt x="13316" y="21458"/>
                    </a:lnTo>
                    <a:lnTo>
                      <a:pt x="17267" y="19641"/>
                    </a:lnTo>
                    <a:lnTo>
                      <a:pt x="20116" y="16557"/>
                    </a:lnTo>
                    <a:lnTo>
                      <a:pt x="21600" y="12629"/>
                    </a:lnTo>
                    <a:lnTo>
                      <a:pt x="21458" y="8283"/>
                    </a:lnTo>
                    <a:lnTo>
                      <a:pt x="19641" y="4333"/>
                    </a:lnTo>
                    <a:lnTo>
                      <a:pt x="16557" y="1484"/>
                    </a:lnTo>
                    <a:lnTo>
                      <a:pt x="12629" y="0"/>
                    </a:lnTo>
                    <a:lnTo>
                      <a:pt x="8283" y="142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50" name="object 20">
                <a:extLst>
                  <a:ext uri="{FF2B5EF4-FFF2-40B4-BE49-F238E27FC236}">
                    <a16:creationId xmlns:a16="http://schemas.microsoft.com/office/drawing/2014/main" id="{3132902D-E4ED-4D95-9278-82EE85997FD6}"/>
                  </a:ext>
                </a:extLst>
              </p:cNvPr>
              <p:cNvSpPr/>
              <p:nvPr/>
            </p:nvSpPr>
            <p:spPr>
              <a:xfrm>
                <a:off x="582465" y="250874"/>
                <a:ext cx="41008" cy="410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765" y="0"/>
                    </a:moveTo>
                    <a:lnTo>
                      <a:pt x="4835" y="0"/>
                    </a:lnTo>
                    <a:lnTo>
                      <a:pt x="0" y="4835"/>
                    </a:lnTo>
                    <a:lnTo>
                      <a:pt x="0" y="16765"/>
                    </a:lnTo>
                    <a:lnTo>
                      <a:pt x="4835" y="21600"/>
                    </a:lnTo>
                    <a:lnTo>
                      <a:pt x="16765" y="21600"/>
                    </a:lnTo>
                    <a:lnTo>
                      <a:pt x="21600" y="16765"/>
                    </a:lnTo>
                    <a:lnTo>
                      <a:pt x="21600" y="4835"/>
                    </a:lnTo>
                    <a:lnTo>
                      <a:pt x="167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grpSp>
            <p:nvGrpSpPr>
              <p:cNvPr id="51" name="object 21">
                <a:extLst>
                  <a:ext uri="{FF2B5EF4-FFF2-40B4-BE49-F238E27FC236}">
                    <a16:creationId xmlns:a16="http://schemas.microsoft.com/office/drawing/2014/main" id="{A4EEBDC1-4353-461A-9E40-48028DCD8410}"/>
                  </a:ext>
                </a:extLst>
              </p:cNvPr>
              <p:cNvGrpSpPr/>
              <p:nvPr/>
            </p:nvGrpSpPr>
            <p:grpSpPr>
              <a:xfrm>
                <a:off x="817106" y="50991"/>
                <a:ext cx="306307" cy="315685"/>
                <a:chOff x="0" y="-1"/>
                <a:chExt cx="306306" cy="315684"/>
              </a:xfrm>
            </p:grpSpPr>
            <p:sp>
              <p:nvSpPr>
                <p:cNvPr id="57" name="Фигура">
                  <a:extLst>
                    <a:ext uri="{FF2B5EF4-FFF2-40B4-BE49-F238E27FC236}">
                      <a16:creationId xmlns:a16="http://schemas.microsoft.com/office/drawing/2014/main" id="{A3A34EEA-5462-4BF6-9C5F-B8E64CA86D4A}"/>
                    </a:ext>
                  </a:extLst>
                </p:cNvPr>
                <p:cNvSpPr/>
                <p:nvPr/>
              </p:nvSpPr>
              <p:spPr>
                <a:xfrm>
                  <a:off x="-1" y="158735"/>
                  <a:ext cx="156968" cy="1569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799"/>
                      </a:moveTo>
                      <a:lnTo>
                        <a:pt x="20808" y="6737"/>
                      </a:lnTo>
                      <a:lnTo>
                        <a:pt x="18438" y="3162"/>
                      </a:lnTo>
                      <a:lnTo>
                        <a:pt x="14864" y="789"/>
                      </a:lnTo>
                      <a:lnTo>
                        <a:pt x="10800" y="0"/>
                      </a:lnTo>
                      <a:lnTo>
                        <a:pt x="6736" y="789"/>
                      </a:lnTo>
                      <a:lnTo>
                        <a:pt x="3164" y="3162"/>
                      </a:lnTo>
                      <a:lnTo>
                        <a:pt x="792" y="6737"/>
                      </a:lnTo>
                      <a:lnTo>
                        <a:pt x="0" y="10799"/>
                      </a:lnTo>
                      <a:lnTo>
                        <a:pt x="792" y="14863"/>
                      </a:lnTo>
                      <a:lnTo>
                        <a:pt x="3164" y="18438"/>
                      </a:lnTo>
                      <a:lnTo>
                        <a:pt x="6736" y="20811"/>
                      </a:lnTo>
                      <a:lnTo>
                        <a:pt x="10800" y="21600"/>
                      </a:lnTo>
                      <a:lnTo>
                        <a:pt x="14864" y="20811"/>
                      </a:lnTo>
                      <a:lnTo>
                        <a:pt x="18438" y="18438"/>
                      </a:lnTo>
                      <a:lnTo>
                        <a:pt x="20808" y="14863"/>
                      </a:lnTo>
                      <a:lnTo>
                        <a:pt x="21600" y="107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spcBef>
                      <a:spcPts val="0"/>
                    </a:spcBef>
                    <a:defRPr sz="18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58" name="Фигура">
                  <a:extLst>
                    <a:ext uri="{FF2B5EF4-FFF2-40B4-BE49-F238E27FC236}">
                      <a16:creationId xmlns:a16="http://schemas.microsoft.com/office/drawing/2014/main" id="{3E111815-A9F3-4621-8C26-D25E4C42E3C4}"/>
                    </a:ext>
                  </a:extLst>
                </p:cNvPr>
                <p:cNvSpPr/>
                <p:nvPr/>
              </p:nvSpPr>
              <p:spPr>
                <a:xfrm>
                  <a:off x="68401" y="-1"/>
                  <a:ext cx="105547" cy="1055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800"/>
                      </a:moveTo>
                      <a:lnTo>
                        <a:pt x="20752" y="6596"/>
                      </a:lnTo>
                      <a:lnTo>
                        <a:pt x="18433" y="3162"/>
                      </a:lnTo>
                      <a:lnTo>
                        <a:pt x="15004" y="848"/>
                      </a:lnTo>
                      <a:lnTo>
                        <a:pt x="10800" y="0"/>
                      </a:lnTo>
                      <a:lnTo>
                        <a:pt x="6596" y="848"/>
                      </a:lnTo>
                      <a:lnTo>
                        <a:pt x="3162" y="3162"/>
                      </a:lnTo>
                      <a:lnTo>
                        <a:pt x="848" y="6596"/>
                      </a:lnTo>
                      <a:lnTo>
                        <a:pt x="0" y="10800"/>
                      </a:lnTo>
                      <a:lnTo>
                        <a:pt x="848" y="15004"/>
                      </a:lnTo>
                      <a:lnTo>
                        <a:pt x="3162" y="18438"/>
                      </a:lnTo>
                      <a:lnTo>
                        <a:pt x="6596" y="20752"/>
                      </a:lnTo>
                      <a:lnTo>
                        <a:pt x="10800" y="21600"/>
                      </a:lnTo>
                      <a:lnTo>
                        <a:pt x="15004" y="20752"/>
                      </a:lnTo>
                      <a:lnTo>
                        <a:pt x="18433" y="18438"/>
                      </a:lnTo>
                      <a:lnTo>
                        <a:pt x="20752" y="15004"/>
                      </a:lnTo>
                      <a:lnTo>
                        <a:pt x="21600" y="108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spcBef>
                      <a:spcPts val="0"/>
                    </a:spcBef>
                    <a:defRPr sz="18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59" name="Фигура">
                  <a:extLst>
                    <a:ext uri="{FF2B5EF4-FFF2-40B4-BE49-F238E27FC236}">
                      <a16:creationId xmlns:a16="http://schemas.microsoft.com/office/drawing/2014/main" id="{4CFC3AAD-6CF9-47D0-96EC-147EDCF638C3}"/>
                    </a:ext>
                  </a:extLst>
                </p:cNvPr>
                <p:cNvSpPr/>
                <p:nvPr/>
              </p:nvSpPr>
              <p:spPr>
                <a:xfrm>
                  <a:off x="214865" y="91900"/>
                  <a:ext cx="41004" cy="4102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4830"/>
                      </a:moveTo>
                      <a:lnTo>
                        <a:pt x="16756" y="0"/>
                      </a:lnTo>
                      <a:lnTo>
                        <a:pt x="4822" y="0"/>
                      </a:lnTo>
                      <a:lnTo>
                        <a:pt x="0" y="4852"/>
                      </a:lnTo>
                      <a:lnTo>
                        <a:pt x="0" y="16770"/>
                      </a:lnTo>
                      <a:lnTo>
                        <a:pt x="4822" y="21600"/>
                      </a:lnTo>
                      <a:lnTo>
                        <a:pt x="16767" y="21600"/>
                      </a:lnTo>
                      <a:lnTo>
                        <a:pt x="21600" y="16749"/>
                      </a:lnTo>
                      <a:lnTo>
                        <a:pt x="21600" y="48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spcBef>
                      <a:spcPts val="0"/>
                    </a:spcBef>
                    <a:defRPr sz="18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60" name="Фигура">
                  <a:extLst>
                    <a:ext uri="{FF2B5EF4-FFF2-40B4-BE49-F238E27FC236}">
                      <a16:creationId xmlns:a16="http://schemas.microsoft.com/office/drawing/2014/main" id="{18456871-9B85-4D00-B247-56F4768A14DE}"/>
                    </a:ext>
                  </a:extLst>
                </p:cNvPr>
                <p:cNvSpPr/>
                <p:nvPr/>
              </p:nvSpPr>
              <p:spPr>
                <a:xfrm>
                  <a:off x="200760" y="204524"/>
                  <a:ext cx="105547" cy="1055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800"/>
                      </a:moveTo>
                      <a:lnTo>
                        <a:pt x="20752" y="6596"/>
                      </a:lnTo>
                      <a:lnTo>
                        <a:pt x="18438" y="3162"/>
                      </a:lnTo>
                      <a:lnTo>
                        <a:pt x="15004" y="848"/>
                      </a:lnTo>
                      <a:lnTo>
                        <a:pt x="10800" y="0"/>
                      </a:lnTo>
                      <a:lnTo>
                        <a:pt x="6596" y="848"/>
                      </a:lnTo>
                      <a:lnTo>
                        <a:pt x="3162" y="3162"/>
                      </a:lnTo>
                      <a:lnTo>
                        <a:pt x="848" y="6596"/>
                      </a:lnTo>
                      <a:lnTo>
                        <a:pt x="0" y="10800"/>
                      </a:lnTo>
                      <a:lnTo>
                        <a:pt x="848" y="15004"/>
                      </a:lnTo>
                      <a:lnTo>
                        <a:pt x="3162" y="18438"/>
                      </a:lnTo>
                      <a:lnTo>
                        <a:pt x="6596" y="20752"/>
                      </a:lnTo>
                      <a:lnTo>
                        <a:pt x="10800" y="21600"/>
                      </a:lnTo>
                      <a:lnTo>
                        <a:pt x="15004" y="20752"/>
                      </a:lnTo>
                      <a:lnTo>
                        <a:pt x="18438" y="18438"/>
                      </a:lnTo>
                      <a:lnTo>
                        <a:pt x="20752" y="15004"/>
                      </a:lnTo>
                      <a:lnTo>
                        <a:pt x="21600" y="108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spcBef>
                      <a:spcPts val="0"/>
                    </a:spcBef>
                    <a:defRPr sz="18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</p:grpSp>
          <p:pic>
            <p:nvPicPr>
              <p:cNvPr id="52" name="object 22" descr="object 22">
                <a:extLst>
                  <a:ext uri="{FF2B5EF4-FFF2-40B4-BE49-F238E27FC236}">
                    <a16:creationId xmlns:a16="http://schemas.microsoft.com/office/drawing/2014/main" id="{B69C47C6-A1DB-4AF9-AD43-140156A044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6176" y="256288"/>
                <a:ext cx="104184" cy="10418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53" name="object 23">
                <a:extLst>
                  <a:ext uri="{FF2B5EF4-FFF2-40B4-BE49-F238E27FC236}">
                    <a16:creationId xmlns:a16="http://schemas.microsoft.com/office/drawing/2014/main" id="{4D8B7BE6-517A-46E6-9D72-46320FA1D6AD}"/>
                  </a:ext>
                </a:extLst>
              </p:cNvPr>
              <p:cNvSpPr/>
              <p:nvPr/>
            </p:nvSpPr>
            <p:spPr>
              <a:xfrm>
                <a:off x="813525" y="1235"/>
                <a:ext cx="41008" cy="410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765" y="0"/>
                    </a:moveTo>
                    <a:lnTo>
                      <a:pt x="4835" y="0"/>
                    </a:lnTo>
                    <a:lnTo>
                      <a:pt x="0" y="4835"/>
                    </a:lnTo>
                    <a:lnTo>
                      <a:pt x="0" y="16765"/>
                    </a:lnTo>
                    <a:lnTo>
                      <a:pt x="4835" y="21600"/>
                    </a:lnTo>
                    <a:lnTo>
                      <a:pt x="16765" y="21600"/>
                    </a:lnTo>
                    <a:lnTo>
                      <a:pt x="21600" y="16765"/>
                    </a:lnTo>
                    <a:lnTo>
                      <a:pt x="21600" y="4835"/>
                    </a:lnTo>
                    <a:lnTo>
                      <a:pt x="167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54" name="object 24">
                <a:extLst>
                  <a:ext uri="{FF2B5EF4-FFF2-40B4-BE49-F238E27FC236}">
                    <a16:creationId xmlns:a16="http://schemas.microsoft.com/office/drawing/2014/main" id="{A6E3F0ED-A786-450E-81F3-2AD0276A330F}"/>
                  </a:ext>
                </a:extLst>
              </p:cNvPr>
              <p:cNvSpPr/>
              <p:nvPr/>
            </p:nvSpPr>
            <p:spPr>
              <a:xfrm>
                <a:off x="535521" y="1070"/>
                <a:ext cx="41009" cy="410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765" y="0"/>
                    </a:moveTo>
                    <a:lnTo>
                      <a:pt x="4835" y="0"/>
                    </a:lnTo>
                    <a:lnTo>
                      <a:pt x="0" y="4835"/>
                    </a:lnTo>
                    <a:lnTo>
                      <a:pt x="0" y="16765"/>
                    </a:lnTo>
                    <a:lnTo>
                      <a:pt x="4835" y="21600"/>
                    </a:lnTo>
                    <a:lnTo>
                      <a:pt x="16765" y="21600"/>
                    </a:lnTo>
                    <a:lnTo>
                      <a:pt x="21600" y="16765"/>
                    </a:lnTo>
                    <a:lnTo>
                      <a:pt x="21600" y="4835"/>
                    </a:lnTo>
                    <a:lnTo>
                      <a:pt x="167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55" name="object 25">
                <a:extLst>
                  <a:ext uri="{FF2B5EF4-FFF2-40B4-BE49-F238E27FC236}">
                    <a16:creationId xmlns:a16="http://schemas.microsoft.com/office/drawing/2014/main" id="{8BAA0070-C17F-499D-BDE7-7F150A7FCA41}"/>
                  </a:ext>
                </a:extLst>
              </p:cNvPr>
              <p:cNvSpPr/>
              <p:nvPr/>
            </p:nvSpPr>
            <p:spPr>
              <a:xfrm>
                <a:off x="345434" y="130118"/>
                <a:ext cx="41009" cy="410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765" y="0"/>
                    </a:moveTo>
                    <a:lnTo>
                      <a:pt x="4835" y="0"/>
                    </a:lnTo>
                    <a:lnTo>
                      <a:pt x="0" y="4835"/>
                    </a:lnTo>
                    <a:lnTo>
                      <a:pt x="0" y="16765"/>
                    </a:lnTo>
                    <a:lnTo>
                      <a:pt x="4835" y="21600"/>
                    </a:lnTo>
                    <a:lnTo>
                      <a:pt x="16765" y="21600"/>
                    </a:lnTo>
                    <a:lnTo>
                      <a:pt x="21600" y="16765"/>
                    </a:lnTo>
                    <a:lnTo>
                      <a:pt x="21600" y="4835"/>
                    </a:lnTo>
                    <a:lnTo>
                      <a:pt x="167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pic>
            <p:nvPicPr>
              <p:cNvPr id="56" name="object 26" descr="object 26">
                <a:extLst>
                  <a:ext uri="{FF2B5EF4-FFF2-40B4-BE49-F238E27FC236}">
                    <a16:creationId xmlns:a16="http://schemas.microsoft.com/office/drawing/2014/main" id="{7AC6B755-6974-46FF-8881-6E9AF912CB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1" y="412337"/>
                <a:ext cx="1373614" cy="55299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61" name="Прямоугольник: скругленные углы 60">
            <a:extLst>
              <a:ext uri="{FF2B5EF4-FFF2-40B4-BE49-F238E27FC236}">
                <a16:creationId xmlns:a16="http://schemas.microsoft.com/office/drawing/2014/main" id="{9BD515E1-FF9C-42F5-8336-6E32961C4176}"/>
              </a:ext>
            </a:extLst>
          </p:cNvPr>
          <p:cNvSpPr/>
          <p:nvPr/>
        </p:nvSpPr>
        <p:spPr>
          <a:xfrm>
            <a:off x="413065" y="197829"/>
            <a:ext cx="2049427" cy="111628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Заголовок 1">
            <a:extLst>
              <a:ext uri="{FF2B5EF4-FFF2-40B4-BE49-F238E27FC236}">
                <a16:creationId xmlns:a16="http://schemas.microsoft.com/office/drawing/2014/main" id="{6F1398E3-E801-421B-9FA7-6B35A6406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26" y="325270"/>
            <a:ext cx="1807414" cy="867926"/>
          </a:xfr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Gilroy-Medium"/>
              </a:rPr>
              <a:t>Дорожная карта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B30ED68-8E49-4ED9-AF3A-6908E3ADA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9A13C-C916-432B-8CEF-6E331B4B4B5E}" type="slidenum">
              <a:rPr lang="ru-RU" sz="1800" smtClean="0"/>
              <a:t>8</a:t>
            </a:fld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266209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2B5B828-E57E-451E-962A-D1707C11C202}"/>
              </a:ext>
            </a:extLst>
          </p:cNvPr>
          <p:cNvSpPr/>
          <p:nvPr/>
        </p:nvSpPr>
        <p:spPr>
          <a:xfrm>
            <a:off x="0" y="21038"/>
            <a:ext cx="6419851" cy="6904237"/>
          </a:xfrm>
          <a:prstGeom prst="rect">
            <a:avLst/>
          </a:prstGeom>
          <a:solidFill>
            <a:srgbClr val="CCE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Запрос на поддержку">
            <a:extLst>
              <a:ext uri="{FF2B5EF4-FFF2-40B4-BE49-F238E27FC236}">
                <a16:creationId xmlns:a16="http://schemas.microsoft.com/office/drawing/2014/main" id="{3A3AB31A-2207-485A-81FF-7D2ED63D42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1928" y="202587"/>
            <a:ext cx="5589104" cy="869842"/>
          </a:xfrm>
          <a:prstGeom prst="rect">
            <a:avLst/>
          </a:prstGeom>
        </p:spPr>
        <p:txBody>
          <a:bodyPr lIns="45699" tIns="45699" rIns="45699" bIns="45699"/>
          <a:lstStyle>
            <a:lvl1pPr defTabSz="914400">
              <a:lnSpc>
                <a:spcPct val="90000"/>
              </a:lnSpc>
              <a:defRPr sz="5000" b="0" spc="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dirty="0" err="1"/>
              <a:t>Запрос</a:t>
            </a:r>
            <a:endParaRPr dirty="0"/>
          </a:p>
        </p:txBody>
      </p:sp>
      <p:sp>
        <p:nvSpPr>
          <p:cNvPr id="5" name="Запрос на поддержку">
            <a:extLst>
              <a:ext uri="{FF2B5EF4-FFF2-40B4-BE49-F238E27FC236}">
                <a16:creationId xmlns:a16="http://schemas.microsoft.com/office/drawing/2014/main" id="{A2047BFE-7861-4006-8C42-B3178E556C35}"/>
              </a:ext>
            </a:extLst>
          </p:cNvPr>
          <p:cNvSpPr txBox="1"/>
          <p:nvPr/>
        </p:nvSpPr>
        <p:spPr>
          <a:xfrm>
            <a:off x="6691779" y="4387646"/>
            <a:ext cx="2730518" cy="7133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 anchor="b">
            <a:normAutofit/>
          </a:bodyPr>
          <a:lstStyle>
            <a:lvl1pPr defTabSz="914400">
              <a:spcBef>
                <a:spcPts val="0"/>
              </a:spcBef>
              <a:defRPr sz="5000"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sz="3200" dirty="0" err="1"/>
              <a:t>Контакты</a:t>
            </a:r>
            <a:r>
              <a:rPr sz="3600" dirty="0"/>
              <a:t>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108CCE-0CB5-41D7-A5FA-658EA7F97EE3}"/>
              </a:ext>
            </a:extLst>
          </p:cNvPr>
          <p:cNvSpPr txBox="1"/>
          <p:nvPr/>
        </p:nvSpPr>
        <p:spPr>
          <a:xfrm>
            <a:off x="6691779" y="5130757"/>
            <a:ext cx="40543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Gilroy-Medium"/>
              </a:rPr>
              <a:t>Антон Пыреев</a:t>
            </a:r>
            <a:endParaRPr lang="en-US" sz="2400" dirty="0">
              <a:latin typeface="Gilroy-Medium"/>
            </a:endParaRPr>
          </a:p>
          <a:p>
            <a:r>
              <a:rPr lang="ru-RU" sz="2400" dirty="0">
                <a:latin typeface="Gilroy-Medium"/>
              </a:rPr>
              <a:t>тел</a:t>
            </a:r>
            <a:r>
              <a:rPr lang="en-US" sz="2400" dirty="0">
                <a:latin typeface="Gilroy-Medium"/>
              </a:rPr>
              <a:t>: +7(950)046-07-11</a:t>
            </a:r>
          </a:p>
          <a:p>
            <a:r>
              <a:rPr lang="ru-RU" sz="2400" dirty="0">
                <a:latin typeface="Gilroy-Medium"/>
              </a:rPr>
              <a:t>почта: </a:t>
            </a:r>
            <a:r>
              <a:rPr lang="en-US" sz="2400" dirty="0">
                <a:latin typeface="Gilroy-Medium"/>
              </a:rPr>
              <a:t>PyreevAO@yandex.ru</a:t>
            </a:r>
            <a:endParaRPr lang="ru-RU" sz="2400" dirty="0">
              <a:latin typeface="Gilroy-Medium"/>
            </a:endParaRPr>
          </a:p>
          <a:p>
            <a:endParaRPr lang="ru-RU" sz="2400" dirty="0">
              <a:latin typeface="Gilroy-Medium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5E8033B-E556-4F43-8368-05C620E12B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946" t="36767" r="21429" b="15290"/>
          <a:stretch/>
        </p:blipFill>
        <p:spPr>
          <a:xfrm>
            <a:off x="9694225" y="2308617"/>
            <a:ext cx="2000003" cy="2347996"/>
          </a:xfrm>
          <a:prstGeom prst="rect">
            <a:avLst/>
          </a:prstGeom>
        </p:spPr>
      </p:pic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EAE0E856-442F-4736-B4BA-911C34FA0A1B}"/>
              </a:ext>
            </a:extLst>
          </p:cNvPr>
          <p:cNvSpPr/>
          <p:nvPr/>
        </p:nvSpPr>
        <p:spPr>
          <a:xfrm>
            <a:off x="271928" y="1400676"/>
            <a:ext cx="5409382" cy="142599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3BA43E4-3FC3-403E-AB01-8F927611CF68}"/>
              </a:ext>
            </a:extLst>
          </p:cNvPr>
          <p:cNvSpPr/>
          <p:nvPr/>
        </p:nvSpPr>
        <p:spPr>
          <a:xfrm>
            <a:off x="451649" y="1483912"/>
            <a:ext cx="522966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00"/>
                </a:solidFill>
                <a:latin typeface="Gilroy-Medium"/>
              </a:rPr>
              <a:t>Финансовая поддержка.</a:t>
            </a:r>
          </a:p>
          <a:p>
            <a:r>
              <a:rPr lang="ru-RU" dirty="0">
                <a:latin typeface="Gilroy-Medium"/>
              </a:rPr>
              <a:t>Зарплата сотрудников. Привлечение уникальных специалистов. Патентование. Выставки и конференции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F11978E5-6BCD-4201-B830-99A1578FF5C8}"/>
              </a:ext>
            </a:extLst>
          </p:cNvPr>
          <p:cNvSpPr/>
          <p:nvPr/>
        </p:nvSpPr>
        <p:spPr>
          <a:xfrm>
            <a:off x="271928" y="3022681"/>
            <a:ext cx="5409382" cy="142599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6617C19C-E881-4B1A-9DAB-B7F461734C91}"/>
              </a:ext>
            </a:extLst>
          </p:cNvPr>
          <p:cNvSpPr/>
          <p:nvPr/>
        </p:nvSpPr>
        <p:spPr>
          <a:xfrm>
            <a:off x="271928" y="4744325"/>
            <a:ext cx="5409382" cy="142599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7D49A6E-6BEC-4221-938D-130F64B2E530}"/>
              </a:ext>
            </a:extLst>
          </p:cNvPr>
          <p:cNvSpPr/>
          <p:nvPr/>
        </p:nvSpPr>
        <p:spPr>
          <a:xfrm>
            <a:off x="446131" y="3188057"/>
            <a:ext cx="51250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00"/>
                </a:solidFill>
                <a:latin typeface="Gilroy-Medium"/>
              </a:rPr>
              <a:t>Экспертная оценка. </a:t>
            </a:r>
          </a:p>
          <a:p>
            <a:r>
              <a:rPr lang="ru-RU" dirty="0">
                <a:solidFill>
                  <a:srgbClr val="000000"/>
                </a:solidFill>
                <a:latin typeface="Gilroy-Medium"/>
              </a:rPr>
              <a:t>Выявление чувствительных бизнес-процессов к человеческому фактору  </a:t>
            </a:r>
            <a:endParaRPr lang="ru-RU" dirty="0">
              <a:latin typeface="Gilroy-Medium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5631E71-5BF4-4B35-9EA8-111E6FADC0F6}"/>
              </a:ext>
            </a:extLst>
          </p:cNvPr>
          <p:cNvSpPr/>
          <p:nvPr/>
        </p:nvSpPr>
        <p:spPr>
          <a:xfrm>
            <a:off x="446131" y="4773973"/>
            <a:ext cx="5001754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0000"/>
                </a:solidFill>
                <a:latin typeface="Gilroy-Medium"/>
              </a:rPr>
              <a:t>Партнеры. </a:t>
            </a:r>
          </a:p>
          <a:p>
            <a:r>
              <a:rPr lang="ru-RU" dirty="0">
                <a:solidFill>
                  <a:srgbClr val="000000"/>
                </a:solidFill>
                <a:latin typeface="Gilroy-Medium"/>
              </a:rPr>
              <a:t>Заинтересованные</a:t>
            </a:r>
            <a:r>
              <a:rPr lang="ru-RU" b="1" dirty="0">
                <a:solidFill>
                  <a:srgbClr val="000000"/>
                </a:solidFill>
                <a:latin typeface="Gilroy-Medium"/>
              </a:rPr>
              <a:t> предприятия и организации </a:t>
            </a:r>
            <a:endParaRPr lang="ru-RU" dirty="0">
              <a:latin typeface="Gilroy-Medium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D26302-E194-46C8-8519-A38ED957F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67191" y="6337885"/>
            <a:ext cx="2743200" cy="365125"/>
          </a:xfrm>
        </p:spPr>
        <p:txBody>
          <a:bodyPr/>
          <a:lstStyle/>
          <a:p>
            <a:fld id="{2369A13C-C916-432B-8CEF-6E331B4B4B5E}" type="slidenum">
              <a:rPr lang="ru-RU" sz="1800" smtClean="0"/>
              <a:t>9</a:t>
            </a:fld>
            <a:endParaRPr lang="ru-RU" sz="18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AF586D0-2CE5-4DEC-93A6-AF43E67C46B1}"/>
              </a:ext>
            </a:extLst>
          </p:cNvPr>
          <p:cNvSpPr/>
          <p:nvPr/>
        </p:nvSpPr>
        <p:spPr>
          <a:xfrm>
            <a:off x="6672906" y="492735"/>
            <a:ext cx="386588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Gilroy-Medium"/>
                <a:ea typeface="Gilroy-Medium"/>
                <a:cs typeface="Gilroy-Medium"/>
                <a:sym typeface="Gilroy-Medium"/>
              </a:rPr>
              <a:t>Интеллектуальная система поддержки принятия решения</a:t>
            </a:r>
          </a:p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Gilroy-Medium"/>
                <a:ea typeface="Gilroy-Medium"/>
                <a:cs typeface="Gilroy-Medium"/>
                <a:sym typeface="Gilroy-Medium"/>
              </a:rPr>
              <a:t>«Поток»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1712484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1043</TotalTime>
  <Words>179</Words>
  <Application>Microsoft Office PowerPoint</Application>
  <PresentationFormat>Широкоэкранный</PresentationFormat>
  <Paragraphs>64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Gilroy-Medium</vt:lpstr>
      <vt:lpstr>Тема Office</vt:lpstr>
      <vt:lpstr>Презентация PowerPoint</vt:lpstr>
      <vt:lpstr>Цена вашей ошибки?</vt:lpstr>
      <vt:lpstr>Интеллектуальная система поддержки принятия решения</vt:lpstr>
      <vt:lpstr>Рынок промышленного ПО</vt:lpstr>
      <vt:lpstr>Презентация PowerPoint</vt:lpstr>
      <vt:lpstr>Команда</vt:lpstr>
      <vt:lpstr>Результаты акселератора  ПромТехДизайн</vt:lpstr>
      <vt:lpstr>Дорожная карта</vt:lpstr>
      <vt:lpstr>Запрос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5</cp:revision>
  <dcterms:created xsi:type="dcterms:W3CDTF">2023-12-09T08:40:02Z</dcterms:created>
  <dcterms:modified xsi:type="dcterms:W3CDTF">2023-12-13T17:21:58Z</dcterms:modified>
</cp:coreProperties>
</file>