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8" r:id="rId6"/>
    <p:sldId id="260" r:id="rId7"/>
    <p:sldId id="295" r:id="rId8"/>
    <p:sldId id="272" r:id="rId9"/>
    <p:sldId id="285" r:id="rId10"/>
    <p:sldId id="287" r:id="rId11"/>
    <p:sldId id="296" r:id="rId12"/>
    <p:sldId id="289" r:id="rId13"/>
    <p:sldId id="290" r:id="rId14"/>
    <p:sldId id="291" r:id="rId15"/>
    <p:sldId id="292" r:id="rId16"/>
    <p:sldId id="293" r:id="rId17"/>
    <p:sldId id="294" r:id="rId18"/>
    <p:sldId id="298" r:id="rId19"/>
    <p:sldId id="297" r:id="rId20"/>
    <p:sldId id="273" r:id="rId21"/>
    <p:sldId id="288" r:id="rId22"/>
    <p:sldId id="274" r:id="rId23"/>
    <p:sldId id="284" r:id="rId2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едор" initials="Ф" lastIdx="1" clrIdx="0">
    <p:extLst>
      <p:ext uri="{19B8F6BF-5375-455C-9EA6-DF929625EA0E}">
        <p15:presenceInfo xmlns:p15="http://schemas.microsoft.com/office/powerpoint/2012/main" xmlns="" userId="Федо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5" autoAdjust="0"/>
    <p:restoredTop sz="88673" autoAdjust="0"/>
  </p:normalViewPr>
  <p:slideViewPr>
    <p:cSldViewPr snapToGrid="0" snapToObjects="1" showGuides="1">
      <p:cViewPr>
        <p:scale>
          <a:sx n="125" d="100"/>
          <a:sy n="125" d="100"/>
        </p:scale>
        <p:origin x="-246" y="-72"/>
      </p:cViewPr>
      <p:guideLst>
        <p:guide orient="horz" pos="4143"/>
        <p:guide orient="horz" pos="176"/>
        <p:guide orient="horz" pos="2160"/>
        <p:guide pos="7482"/>
        <p:guide pos="196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343762B5-FB67-4884-BF63-CD2C8E6BE18E}"/>
    <pc:docChg chg="custSel modSld">
      <pc:chgData name="Александра Бочарова" userId="23990a4ced122c3d" providerId="LiveId" clId="{343762B5-FB67-4884-BF63-CD2C8E6BE18E}" dt="2022-07-28T12:26:29.391" v="0" actId="478"/>
      <pc:docMkLst>
        <pc:docMk/>
      </pc:docMkLst>
      <pc:sldChg chg="delSp mod">
        <pc:chgData name="Александра Бочарова" userId="23990a4ced122c3d" providerId="LiveId" clId="{343762B5-FB67-4884-BF63-CD2C8E6BE18E}" dt="2022-07-28T12:26:29.391" v="0" actId="478"/>
        <pc:sldMkLst>
          <pc:docMk/>
          <pc:sldMk cId="3742280270" sldId="271"/>
        </pc:sldMkLst>
        <pc:spChg chg="del">
          <ac:chgData name="Александра Бочарова" userId="23990a4ced122c3d" providerId="LiveId" clId="{343762B5-FB67-4884-BF63-CD2C8E6BE18E}" dt="2022-07-28T12:26:29.391" v="0" actId="478"/>
          <ac:spMkLst>
            <pc:docMk/>
            <pc:sldMk cId="3742280270" sldId="271"/>
            <ac:spMk id="2" creationId="{00000000-0000-0000-0000-000000000000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Разработка устройства  для исключения образования наледей и свисающих сосулек на кровлях зданий в зимнее время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14281" y="5257799"/>
            <a:ext cx="5753344" cy="119603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Выполнил: Мошков Михаил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graphicFrame>
        <p:nvGraphicFramePr>
          <p:cNvPr id="3" name="Объект 6">
            <a:extLst>
              <a:ext uri="{FF2B5EF4-FFF2-40B4-BE49-F238E27FC236}">
                <a16:creationId xmlns:a16="http://schemas.microsoft.com/office/drawing/2014/main" xmlns="" id="{2C0BA099-5D75-EB18-CABA-455626F776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6235704"/>
              </p:ext>
            </p:extLst>
          </p:nvPr>
        </p:nvGraphicFramePr>
        <p:xfrm>
          <a:off x="514349" y="1444177"/>
          <a:ext cx="11161714" cy="340790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5808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80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2987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Описание проблемной ситуации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Формулировка проблемы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8030"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Образующиеся в зимнее время на свесах кровель зданий сосульки и наледь, сходя с крыши, являются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угрозой для здоровья и жизни людей, которые проходят под домом;  способны повредить припаркованный транспорт; обрушить водосточную систему, установленные кондиционеры, испортить облицовку здания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Как в течение поставленного срока реализации проекта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основе анализа лучших практик разработать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создать опытный образец устройства 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 борьбы с наледью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свисающими сосульками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зимнее время?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2" name="Объект 6">
            <a:extLst>
              <a:ext uri="{FF2B5EF4-FFF2-40B4-BE49-F238E27FC236}">
                <a16:creationId xmlns:a16="http://schemas.microsoft.com/office/drawing/2014/main" xmlns="" id="{6253EDD3-7EFB-4B3F-4E43-0BDFDA0333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636325"/>
              </p:ext>
            </p:extLst>
          </p:nvPr>
        </p:nvGraphicFramePr>
        <p:xfrm>
          <a:off x="509714" y="2181885"/>
          <a:ext cx="11161714" cy="274434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5808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80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7107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Формулировка цели проекта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Количественные и качественные показатели проекта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73266">
                <a:tc>
                  <a:txBody>
                    <a:bodyPr/>
                    <a:lstStyle/>
                    <a:p>
                      <a:pPr algn="ctr"/>
                      <a:r>
                        <a:rPr lang="ru-RU" sz="2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Разработать устройство  для исключения образования наледей и свисающих сосулек на кровлях зданий в зимнее время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Количественные: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Победа в конкурсе,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ринятие проекта заказчиком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Качественные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Уменьшение наледи на крышах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Задачи по проекту: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</a:t>
            </a:r>
            <a:r>
              <a:rPr lang="ru-RU" dirty="0"/>
              <a:t>проблематика; постановка целей и задач;</a:t>
            </a:r>
          </a:p>
          <a:p>
            <a:r>
              <a:rPr lang="ru-RU" dirty="0"/>
              <a:t>- обзор существующих решений на рынке;</a:t>
            </a:r>
          </a:p>
          <a:p>
            <a:r>
              <a:rPr lang="ru-RU" dirty="0"/>
              <a:t>- разработка технического предложения (эскиз устройства);</a:t>
            </a:r>
          </a:p>
          <a:p>
            <a:r>
              <a:rPr lang="ru-RU" dirty="0"/>
              <a:t>- выполнение технического расчета, выбор оборудования;</a:t>
            </a:r>
          </a:p>
          <a:p>
            <a:r>
              <a:rPr lang="ru-RU" dirty="0"/>
              <a:t>- разработка и описание схемы устройства;</a:t>
            </a:r>
          </a:p>
          <a:p>
            <a:r>
              <a:rPr lang="ru-RU" dirty="0"/>
              <a:t>- составление сметы на проект;</a:t>
            </a:r>
          </a:p>
          <a:p>
            <a:r>
              <a:rPr lang="ru-RU" dirty="0"/>
              <a:t>- закупка оборудования и  материалов;</a:t>
            </a:r>
          </a:p>
          <a:p>
            <a:r>
              <a:rPr lang="ru-RU" dirty="0"/>
              <a:t>- сборка испытательного образка и проведение испытаний;</a:t>
            </a:r>
          </a:p>
          <a:p>
            <a:r>
              <a:rPr lang="ru-RU" dirty="0"/>
              <a:t>- корректировка и внесение изменений в проект по результатам испытаний.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111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существующих решений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294058" y="3518753"/>
            <a:ext cx="68963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Традиционный вариант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механический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способ: </a:t>
            </a:r>
          </a:p>
          <a:p>
            <a:pPr indent="450215" algn="ctr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э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то непосредственный контакт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с образовавшимися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сосульками с использованием лома, лопаты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или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другого инструмента. </a:t>
            </a:r>
          </a:p>
          <a:p>
            <a:pPr indent="450215" algn="ctr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Е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сли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делать это с крыши,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это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может обернуться падением с большой высоты.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Так же такой способ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придется повторять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периодически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https://crimea24tv.ru/wp-content/uploads/2021/02/151465389_278038393663192_8998214026207393043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85" y="996779"/>
            <a:ext cx="5135773" cy="3426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существующих решений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2050" name="Picture 2" descr="https://absolutely-clean-window-washing.com/blog/wp-content/uploads/2013/03/DSC04112-2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414" y="1047089"/>
            <a:ext cx="5135773" cy="3437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" y="3573075"/>
            <a:ext cx="67414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спользование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особых химических составов, которые приводят к тому, что лед начинает таять и соскальзывать со свесов.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момент схода льда никого не должно быть возле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строения, а так же сам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раствор, который используется для реализации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задачи,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может нанести вред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экологии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38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существующих решений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02360" y="5526826"/>
            <a:ext cx="81500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 эффективный метод- установка системы на основе греющих (резистивных) кабелей</a:t>
            </a:r>
          </a:p>
        </p:txBody>
      </p:sp>
      <p:pic>
        <p:nvPicPr>
          <p:cNvPr id="6" name="Picture 4" descr="https://st2.stpulscen.ru/images/product/423/141/882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10" y="1507525"/>
            <a:ext cx="5521370" cy="3656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obogrev-prof.ru/images/webp/work-item-img-5.web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809" y="980279"/>
            <a:ext cx="5184378" cy="3888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2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Существующие патенты по данной тематике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AutoShape 2" descr="data:image/png;base64,iVBORw0KGgoAAAANSUhEUgAAA80AAAQqCAYAAAB9UJ1BAAAAAXNSR0IArs4c6QAAAARnQU1BAACxjwv8YQUAAAAJcEhZcwAAFxEAABcRAcom8z8AAP+lSURBVHhe7J0FeBVJ2rbPDIO7a4DgbgGCu7tLcCe4u7s7hADB3QluwYJr3N3dXe6/+uQkJAwjwM7w/bt17/XukO7yrq63ntPV1SokEolEIpFIJBKJRCKRfBUpmiUSiUQikUgkEolEIvkDpGiWSCQSiUQikUgkEonkD5CiWSKRSCQSiUQikUgkkj9AimaJRCKRSCQSiUQikUj+ACmaJRKJRCKRSCQSiUQi+QOkaJZIJBKJRCKRSCQSieQPkKJZIpFIJBKJRCKRSCSSP0CKZolEIpFIJBKJRCKRSP4AKZolEolEIpFIJBKJRCL5A6RolkgkEolEIpFIJBKJ5A+QolkikUgkEolEIpFIJJI/QIpmiUQikUgkEolEIpFI/gApmiUSiUQikUgkEolEIvkD/lQ0+/v7Y25uztu3b3n16pU0adKkSZMm7TtM8aOKP/3w4cNXz/8vmFJ3OaeQJk3aj9qnT58wMzPj9evXXz0vTdr32MePH3F0dCQ2NlajhDPyp6L54MGD1K9fnzp16lCrVi1p0qRJkyZN2neY4kcVf1qvXr2vnv9fMKXuck4hTZq0HzUdHR31WFK7du2vnpcm7XtM8VHDhg3D3t5eo4Qz8qeiecqUKahUKjp06MCYMWOkSZMmTZo0ad9hih9V/Gnp0qW/ev5/wbS1tdVt0LZt26+elyZNmrS/MkXU5MuXjyxZstCnT5+vhpEm7XusVKlSah/94sULjRLOyJ+KZn19fapUqYKJiQlJSUnSpEmTJk2atO8wxY8q/nTy5MlfPf+/YDNnzqRixYrcuXPnq+elSZMm7a8sNDSUbt26oauri52d3VfDSJP2PTZu3DiqVavGs2fPNEo4I38qmidNmkTNmjV58+aN5ohEIpFIJJJvRfGjij+dPXu25sj/HgsXLlRPSExNTTVHJBKJ5Nvp27cvzZs3x8fHR3NEIvlxpk6dSo0aNb5PNCu/iFevXp3Hjx9rjkgkEolEIvlWFD+q+FPFKf+vovxgoDxtv3fvnuaIRCKRfBvh4eH07NmTJk2a4ODgoDkqkfw4EyZMUIvmP/phV4pmiUQikUj+YaRolqJZIpH8OFI0S/4ppGiWSCQSieQnI0WzFM0SieTHkaJZ8k8hRbNEIpFIJD8ZKZqlaJZIJD+OFM2SfwopmiUSiUQi+clI0SxFs0Qi+XGkaJb8U0jRLJFIJBLJT0aKZimaJRLJjyNFs+SfQopmiUQikUh+MlI0S9EskUh+HCmaJf8UUjRLJBKJRPKTkaJZimaJRPLjfLNoTo4h0tcRV4uPmJlbYWlthZWlGWYfbXHyDSEwPAg/RwvsLSywsLbG2lr895Mt1nb+BMYlkahJhigffJzM+fT+Le/evuXt2/e8/2iDuVsoIQmaMMQR5eeEq+UHzMyUvGywd3HHLyKJ2GRNkC9IivInxMsae1slX2tRLlE+q/eYW5ljZqkpj9kHPqjzVOwd7z9Y8snRH7+oOGJjgwl0NsfWLGP49yLcu3ef+GThjJNHONGa/CR/jBTNEolEIpH8ZKRolqJZIpH8ON8qmpMTXDE/PocVXXRo1qARuo2ENVT+O4p5Jx9h/OYOp2d3YVTzhjQU5xo1akiD+oMZMPEcN3xjiFISiXIh4MZClg1vgk7dOtSpo1hd6tbvju6Yoxx+E6TOC7yxOb2AVd3q0ay+rkivMe31prDmrh9WkZogGUgm8Nl2TsxsRGcl//q9admiP4MGNaJTlwbU100pT8P69ainzjPF6up0oeGogxx654ab+z2uL+7G8CYZw9dVwtbVQafBEAbqX+COX7QUzn+BFM0SiUQikfxkpGiWolkikfw43yyaE31wvL0Hw9HN6FBaRSaVClV2HRoMXM62ux8wtX7NvZ0jmayTh4LKOVUBCtcax8TNJrwIFQmEWuJwaRYrexahSo2aVOo4ksEjRzJyZC96tKhNsdzNaDJgA4YXrXCM98f1gQFGY1vRWUtFNiW9nFWpuOIFV1zTHkdrUJ5hu/JuU3eGFlbyzU+hWsMYMGkJy5aNZ2L34pT/TTmej3xV29NF5DlCne8genbqTa1mi1h38TVOvm94fmAuC1qXoEJmTfhqnek5cjDD+9ajToFi5MzXg+6b73LbMZS4lMwlX0GKZolEIpFIfjJSNEvRLJFIfpxvf6c5meSkJCJtL3N9SgnqZSmBdotdHHAIIThJnEtOJinGkuebu9A/92/kztSXQTtfYiniJCdFEHZ3JWu75KNgvoJUGWPIIasEwhISSEjwwOXJetbWLkPxrFqUbb6WHdbBBCUkE+98nwcLtOhQSIjY38qj6nKAbU8CyCCbk6Mh4ibnpjSmjiozv6l6M2jbM8wSE0lITMDn4ijm1/+VQtm60WPNE94lJmniR+Bl9ZIL285y974ZwaL8yUkJeF4ew4IGInzW7vRY+xrrhHBi/E5xWK8mWkKQ/1puBlPPWOOtZK1OR/IlUjRLJBKJRPKTkaJZimaJRPLjfO9GYMneD3g8twyNspehUvvDnAkU4lZzDjww29eHYfmzkj/rUEYdthXiMhGCbnF1ShNq5MyBqvQQRh4xx00TQ03kO9x29adzucyoirSl/Z6PvI4Qx2OseX+oHeOrq8inKoAq3yQmHzXHWZxKE6wxwfDeiL2TalIsV3Z+zazHGIOPuGhOR9+exKommcW5/gzcYYaj5ngK8YR7+RESGJ4mxEPuTWF1UxE+Z38GbLfBS330JQ9mNaehKhMqVR/6b3+BhTiapD4n+RIpmiUSiUQi+clI0SxFs0Qi+XG+VzRHOxhza7oW9bOWoXKHY5wP05xQ44ftgb6MyJ+FAtkGMdTQGscET/yezmJmg9yofqtE0f6nOPg+/IuntAFgtZllXYqQJVtpCvY5zP5PEYSGu/P81ALW98pPo8Iqcqiq03bZde6EoxG5CYQFe2N57ggHZ9SlbdXs5BbiWG/LCyzFWSUP/ytjWNQwM0VzDUJvv6MQ3OKo9wfcXJywj/nyaXECntfGsVhXhM85kEG7HPFXHzfl/jRdaqmXnQsxvfs1NuKoFM1fR4pmiUQikUh+MlI0S9EskUh+nO8Xzde5PUOLRrmLodVgIStuPufZx498VOztFY7PbknH3NnJm20II43ssImxwvpIDwZUFIKzaAPqLH3CDeVRcQYCSXY0ZEffyhRUFeG3OktZes8Lp+BQnp85ytWljZncPjO5cv6CVs/NrHkRS1CSIne9cPew5OjR+5xb2IllTbNRMl8/+m1KL5rHs7TJb0I0t6X9vPOcMrmC8aa5GJ66ygVfUF63/owimieKdET4HK1pM/0M1z4+592DFSxuX4VC2atQst0G1t9xIVgTQ/J7pGiWSCQSieQnI0WzFM0SieTH+X7RfJs7s7VoXTwLWXNrUaZGbWrXq0c9xepWo3KpvOTPlI+s2UYw8ag91tGWWB7sSr8KQjSX0EVnlSm3XTWJpRFIouMBdvWrSmFVYX6tsZBFtz2w9Q/mxbnTmB+fwP65NSlQIBOZCg+g0/r3fAyJEfFe4Wb3kINXHbmwfixrm2VBK28f+mYQzZNZ0/YXimTPR36talSpWY2qWs0YuPwc5/0hIsOj5iQhmqeytt0vFBXh85WsSvV6tahbvQTFizRCu9tGtt23wzUo9vMntCS/Q4pmiUQikUh+MlI0S9EskUh+nO8Xzbe4M0uLFkVykruYLk36DGbQ8OEMV2xoTzrXL0XZLHnIlm044w7b4JTggNfFEQyrlQlV8YZCND/nztdEs9NBdgvRXEQRzdUXsPCWB9Y+Pry4cAp708M8vDSNbtXzkVtVmvK9D3LCNpLg4Hd4Wz3ioXUQ949NZ1njzJTI3eeLJ82TWNXqV4rkKEOZhj3o0q8HPRp1ZPy6s5zxhbAvRLPH1cmsbv2rEM1alK7bka7DRdlHjmP83EPsuOWqWa4t+TOkaJZIJBKJ5CcjRbMUzRKJ5Mf50XeaG2QvRflWyu7ZQQTExxOvWJQFppu7MSBfVvJlHcxQQys88CLadAFTGuVClbc2VWbe47LDl28DB4HjPrb01iavqgiZddew+pEfTl7uvDh/ho82r7C2O4fRYG1qZVJRsP4Ept+y4/5rB+zf2OMRHoLNrUks0VU2/PpSNI9NeUc5d2/6bn3LKz87HI33cPPefW4GKMuzk1PKHqvs8h2Pl/EEljQS4XN0p+fqx7wR52LiE0hUdghXl1XyV0jRLJFIJBLJT0aKZimaJRLJj/O9ojnG8Tq3lY3Asml2zxZ69zOeWBr0YXj+LOTPOoih+y1xF7I03mEXGzppkf0XLXK32cnmx34oi6vTSPSCl8uZ2Tovv+aqRJnxlzhjH0+whyuvzp7htbUtviEf+LC5Hd1KqcikXYsmG/ax5Mh7Ht0LJyoyGv/7E9Wiuagimje/xEqTdMBVIZrVG4ENYNBuK9Q1jfYlPCyYgIQE4gnA2ckVW/toYqNj8bs9kaVKOjn6MWDbp5Twkm9CimaJRCKRSH4yUjRL0SyRSH6c7xXN+D/BdEEZGufQ7J4dmn4XaW8sDZXds7MJ0Tycscft8VUOR77j9ZoedCz2C6o8Tei4SfmOsjpCCn63eTmlKbXy5Oe3+hOYcs0VV5FoUnAwFteuYensIQIFEv54NjMa5+OXbFnIW78zXZfd5JLySFmQ/Gwaa5tmpnjuwQzZayHkewoJ96ekHFdE8y5LMq4Mj4aw29w3ecqZd8koX7lKfD6D9c1F+Jz9GbTTAqeUgJJvQIpmiUQikUh+MlI0S9EskUh+nG8WzcmxRPm74nBnO3v656W8Ki+Fa81n6W0zLAPCCI4IIcDhBhdnNaJ1JhWZVK1oP/cCN50CCY5PJPHTYU5PrY5uhXyU77WQORfMeGlmhpnZHW7un8CQshUpWWIAPdY85EVwJNEBbljcNcZoxUqMThrzwcUdf+ezHBxbh7KZVaiyNaHrujs8CgvBz82atzu6MaKiiuyq5rSYcoYrlnbY2VtgujP1eBOaTTrCWZHnR3MLzM3NMX96ng8Hp7Dp6EU2vA3FytaGT3u7M6pSSvim+se4aO+JV0Q8sZpmkPw1UjRLJBKJRPKTkaJZimaJRPLjfKtoTk5ww/zEPJa3LUv1fCp+Vb5ZnLk0ZXRGMufUY66/vcuZ2a3pp52NnOrvGecgV/HudJskhLNfAnFx/gRbn+P5lu50bV6DgpV0qK2jg45ONarWqE3uFvOYvOs1n9wjhUD1we7cIpa3r0aNUqWoUKk7/acbc8vFjufHBzK8cR5ytJrP/DuOeLvd5taibgyqnJuCQqyrVDnJUbQduq0HoafXlPa6eTTHs5O9SEUqizzrqfMVVqsa9Ss0RW/TGXY+NeHEgt6Mrp6HQurw2UT4erQYupF9bwJw07SD5K+RolkikUgkkp+MFM1SNEskkh/nm0VzojcON3dwYOZIJo6fwqRpU5iiP56xo1ex+9Y7nli95M72mayZNJEJU6cxdZr475hlLFp/j2eBMUSpU0kE73tc3TOPMcP1GKKnJ4TtUIZNXsnEs9Z8TPtosj9Od/ZgNGsY40ePYsTwJSzc9AzTgFgCXC9z/8waVl77wHP/OJHec17snsrS8eMZN0nJV5+JY+ajP34BixaNZNrs1OMTmTh2BMPVeWpsyCiGjt6Iwd1PvHF4w4M9s1g9UdQpLbw+MxYf5YJliJDxkr/LvyiaE4gJ8cLb3gIbazts7R2wt7PB2sIeZ+8ggiLDCfJwwNXWBhvlnIMIY22PrZ0vAVHxInY6kmNICA/Aw9ULd79wopLEIc2pNJJiiBP5udpbYWluhpm5ORZWIk1Hb9wDY4kTHTwh0gcfBwuRT0p5HOxtsbE0x9xMmKU1Nnb2uPmFEvblZnhpiBPx4YT4euHs6kdARDzxmjOpJMVHEOYp6mhtjZVtSr3sbETatm54hUYSEuqHr6Ml9rbiuLi57UUZlDaxsbYV/7bA2k7TVvairSztcPIMJDAygmAvJ9yUtrJLTdMOKxHPzs5ShE+flyWW6mUiKWZuLtrD0QevkNjflVUikUgkP4dvFc2JcWGEuNviJHyLtXq8txW+zBKLdOO9mbkFFsK/OXkFExyjntZ9Ji6IYE874W+EX1CHF37PQvztFkzQl+v1kuJICPXAy9la+EYr4WuEP1WnL/yLjfA7DvYa3+WKq084kSLK9+zG+uOiOb1P9v+bPlmU3VbUSZknmIn6CN/r4OKOb2SSJq5otSg//Nxs1GGU+YGFlWhr4a8dhF+2tUqZM5hZWGPv7kdgVDIJ6SufEEKYt/Dplp/b2cxcpOUSiH+0Joyyy22YD77p5iP2wo9bi/lIynVRfL0PfmIykijqGBfqgpeDlea6p8wprK1d8AiORmT/mcQo4oPdcRJ9w0pcJwdRVwdRVxtHV1zEPCg6w8RKIvnv4NvfaU4WwjmBBGWn6YREEpOEqf8WlphEUpK47xKEDhHnlL8Tk8TxBMXE3fjlQKeci48jLi7F4uNFnAxhUvJKTN2VW+QRnyDy0JxTxrA0yZEs/i3yVcKk5CvSUjb4ilOOibSVMmiOK+WL1+SZYvHEKUvHlZ2xNemk1ictfOp5TXaSv+ZfFM2BON3axM5BDejUuBlNmzenebOmNGowkMm7rnHp03OurB3OzHaNadxMnGvRlKaN+9Kt/wFOWfkpm7Z/Jvw9ThdXMqafPkNXXOGeP2onnYGwT7hcWczYPq1oWF8HnfoNaNCoKU3aT2fo5ie8ChCC+9Ve9g1rQNfG4njzFqI8TWii24D6OvWp37ARjZs2Z/DigxyzgeCv9aqkUHA4x7GF+qKcK1l/2wlHzalUYvxf83ijHlPbNKKRSK+Zul6t6NB7EVtM3nP3wRH2j2hMn+aiTVoobdKaRg0H061rb/SGNKBte6VsyvEmNG7Yh/EbL3DO7DXG2yYwv2Njmqa1VQ9aNB3CoEGt6dNPlF0cb9ZCpNmkIQ1Tl2sIq19ftEffDSy7YIPHH/4YIJFIJJJ/k28VzZGeT7i7oi/jWzVW+5bmzRU/kHG8T/V7Axcf4bglBKWq5oRgoky3sGdqW+GDhV9Qhxd+r0FHdIfuY/sDL/XGMWlEeRF0fxVb9FsL36iLboP6NFD7E5Ffk2bC1yg+qpVIayZz9jznk4jyPT/K/rBoTu+TB/y5T54ifLJukxY0E/61WRNRJ/U8QdRHtFebXkOYf8GOd8qPB6Kt4l5uZe/0tuow9XWUNhVzBaXOzT/PGXQa6NJz5nYM3yXhk1Z5IVrf7uXIvA40aZiuneu3QXfANtZcV/bfVYjD+/FeDEfo0r1Jqs8Xc6GGIqz6urQQ85E5LDKyxSzaD7vbM9k0RFeIglQ/35xWHWeL9OywTP/LSIQFPjeXM2lwBxqJ69RcSVfUtcWw+cy65IZNsCacRPJfxHdvBCaR/AX/omgOwdP0KCentqN3JZXmvYCKVGw9haVnHvPQ7hMmRrNY2KIYJdXnspG9dB/6zLvEdacgjWNJIc7GiOv6pSj8S25+a7aIZa9i8f3SQ7tdwGKvEJKdelKzux4De3emvcg3r6ogv9Ubi/7ZZ9x/ep5zszujVz0TedR5FqSIThe66/UQjqskhZVjWrq0nXuLC9ZBv/vwd3KUJ4EXBzG2Wk5UWWrTYNVjbmdQ9xAbbMG7I4tY0bUiNXIrefxG5mKt6DJjD0fe2vDy9TXOzmpBDy0Vv2napFyLyYydOpuFc7rQp/5voszK8TJoNx3LvKP3uWdnyZNTK1jTWZtKv6Sm2YV2Ixcxb8F4pulVpnY+5fiv/FZUl2YDRf3VSzb606d7F2rV02fcmjtYxydlfPIgkUgkkp/Ct4rmaL93vNwvhFT7MlTOpoz3is9sRisx1g9Sj/d69O8iRGFpFQ37jmPhM3BXBvxYN3wfb2LPiHLUr1GWks306DFICd+Lnu1qUypvI+p2W8qWU5+wCotLWeUV40/oqwMcn9OJXs3qodOhJ62V9LsLwV5UxS9qH1WJ8q2WsersJ+xElO95iPmjojmDT85a50998vIulaiRRym3sAJ10enenwF9hJAu9ZvadxZrN58F122xdHfH8+QEVg1pQK2eA+mh14X21fJp/HJh8tXuQo9+3dFrW5qOw6Yz/mYyFsp6zXgvgl/v4/DE6jStVZKiuoPpInyxnl4f+napi3b+BlRrO591h9/yKSAUn4/nubSgO0NqZCafxueXbdaD/mI+0qt5BUr+ok2JRkuZfsGUWzc2YjixJvXyK+F+JVPhZrQdv5X9T1xxTO/UoxwIfLqT9WN1qVFQU9f8Nak1ejubHnjjEqYJJ5H8FyFFs+Sf4l8UzSlLEmI8XvB0eQ3a5slFkUqLWfHYFQ/1cggh4BLcMTsyCv0yvwkR25xWM6/zMC6B6LTlA8r/x+H3aB27OmemzK/CAVQbQZ+DTlh++SjY7RYe97aw45YNl9xjifS2xGxrYwaUEXHylKT4uLMY2SUQ5/OJT5vr0a2wityl+jP8qCU2sV64maxgToMi5BBOJo84Pv60FR8yZJFEgnC+rzc2Z2AJkWa2YhQeepydb+I+L61QUC+LEGUW6W3rlEU4vvrojrnIrah4okSdk5ISCXcz5sL4auioclJAaxYL7zriGRdHbIA57zfWp3vhrBTUmsG863a4KG2VLAqS5I7FqYlMKJOF3KoGNBp7ntuxcUTHxRLyZA17umdD65c61B9+lusRcYQry0oSIgn2+MjVXae5dPoJrsqyEU0xJRKJRPLz+FbRnOpbvG7NZnWLTBTN1EL4zBuYxAp/JyxWWKj9I16srsXCxVNZ8iIZl+gYYj7u58jwMkK05aREj6WsfxGLZ5QS3gdv833sbFOV8jmKULTaPJYJEeamdhLCByvLDi3v4XrjMEdeO/NIpB9of5HzI8tTU5WfItWXsfaZG95pSw2/nR8TzV/65OJ/6pN9H65iRxcVpTIVpEKf/Rx2DCUo8BF3lnWk0W/KZkAlqTf2CAfee2FzywiTq+e57BWOR+wnXmzsRXdVLn7Nr0fP3Z+wD3Yn1nwvd66dYeubZGwjY4i2PM4F/apUK5idQm2ns9QkBqcIpZ39CXI8hmH3OtTIWYACZSYz64YdbvGi/EHWfNqiS6+iWYTPn8XcG04ExHri+XQ5c+sV5TdVRUp0O8QB81A8LXZh0DsHZX+pTb2hZ7gWFktEYvIXbZ9EcnwQ8e+3s21gKX7NVYhcfXex8Vk0UQnKsk1NMInkvwgpmiX/FP/+RmCRdlhs1aFbwfyUqrmB7Rbh6ZaBReByZSpzK2ajoKoDnZc+4b3mTApxwmywfbCZNZ3qCMf2G6pcLag++Qa3XL5YoB3tR2yQG17icMqZYMIvj2BafeFMsxcgj94JDJWPlAmH5GbYhAHCyRYoNxz9q74p317zv8nFEVWoIURztnwd0TtsxpsM3iiIqKA7GK8dwTCtwhT/JR+/1J6P/ilH/DQh0hP7cRtGfXKinbk5raY/5KXmuEJyuCl3Z9WlmSofRcuLScybQOULa5DojcveZmICkIti5Zew6nmAqEUq73m+uz/tc2Uni6ol7Wfd4ZXmDJ92cWJgbspnbkTzSfd4rjmcQjJRPsJpe4s8kr50sBKJRCL5GXyzaNYQ+WI5OztmRStrR+EzU5ZGpxHvSuLdSRw6sp9VL2Jwdn/By03daVsgO6q8Hem4/jHm6Z9MJtnjd3wcw2uJ8zl1qLfiLtdcNOcU3N8S9fwyVxwjMFP+DrzPvUnV0ClYEe2eRznlnLIlzvfyY6I58Jt8csyHHRzp9yvlshaj+pBTXFJPFGLwvjSNKWVV5FLlpHzvney2jMHT35uwkDDNXMUZy7169P81P1mKjGXwEUfNKjR/okL9cAmLIzLsJc+3D6RH0RxivtGCpotu8irDe+IeBF6cwTTd3KiyVKXynMuIqYfw+f54H2mNnlZOipVbLny+5lGw/zEM2pSlsChTLu2VrHkbjavXcU4NzUfVzLo0nXCHpykhv0I8OB7CaHQ5suQvTv5hx9invngSyX8nUjRL/in+ddGc4PeeV2vr0DGfIpo3sdNas/xLTTw+xtOYX0kRza1pN+8Oz8RRRSqriQ8Fv1t8eHmSNcsXM7JyUUqqilOs+Sq2vfRNJyi/RhDB5wcxtpKKX3M3o+WGRzwKEHOEYGsh4hvSq5gimkcy+XqAcL0C7wuc6FcKLVUWslSeyvybzrin/1U2zJpIp9OcPm/ErL6daJ8jC9lytqbD0ju8EIo3rcwagk3XsrtbTkr/1oLWMx7zVnNcTdxLTObUo7kqD0W057PskZvaCSeH2WGxrTF9iuekqPZcFt9zRRRZEIbrYwP2Dq1B/VxZyfRLS9pMvoKJOKPMf6JebMSwd27K/taEljNNUwR6qC3+zlbYCq8fo/wtkUgkkv8zfK9o9n+wgI1ts1Iya1vaz7uH4srT3laKCxJC14SPltY8sPPD7cl6NncvTHZVMXK02s7qB4FffKNTKEc3I/YNK0fubAXJ2mojS28HfP5h2+Exfg9OcuKDl9o3Rzhf5crYytQuWYNyw05xxib9i1Tfzg+J5nCrDD653Rc++cs3uIKebWBfj18pk0WI5mFnuap2jGG4nxzJiCIqVKrq1NU/y00xIfjsMxUP+wHTLf3p9Ws+shQeTr89b7HP8MQ2hASLbWzvV4K8KiGsG6xinrEv4ZqzKYgZgu8ZTk2uQaHsefi14RIWPAgjMNgR+4Ot6C98fvHyQhy/0vwI4WvEnpYlyCNEc7YKq1jzMggHR0MODchLxd8a0VT/Pi9SQv6eJCG8zfawZ2hZsuQrRr5B+9n2KoF4+ZRZ8l+KFM2Sf4qfIJo/CNFcly5FclOk/GRmnHrME0tLLNX2GOON/RmqlU04m3Z0nJ9RNCeHBRL/4iIfrZ5z1uwpR6c1oXM2FXlL92b4cUvefekVleXcsYEEeTpgZnqFszOr0b50Waq12s2e9/5qJ5YsRPOHTQ3pW0pZht2NPptucc/yCY8OTmBIzfLkL9GZFrONueWc0eUlOLwl4MUFcdyGs+c3sKpRdkpnKkKlATsxsEsi8AuHFGy6nr09s1E2a23qDdyDkZmlmMik1Pv9Y0N2D65EbVUBIZoXsOJ3ojkHxcovZImJLwFxUQS7POTy7g0sG9iAvhVFWwnR3HJietG8mYN9c1Iua03qDTmE4dNH3D+wnGOGBzjmnIC7fLwskUgk/6f4R0SzmpRluElhznidGcGEekIQ5itHaf1LHLHQBElDyGO/85zS16GcKh+q0vqMMjLHU3M22foxXrdPcsbCS/1jbJpoLl4Nbb0TnLIOUb9E9b38iGhOcHiTwSevbJjRJwd9UbCgZxsx6PUr2tkKot15DRsfvOPdq0PsH9eUavkrU6rRYuads8VLEz4FxcN+5HkG0fwOh/Q+NcaHoGtTmN1UtHPu4hQefpTdb5O+aBchw0OMuTa/BTUy5UEl0hl6xBW7IEesjNqhVzobBUuOZfxBE96K+cjTYxMYWq0UWfI0od7ES1xwjCXQ2oDDA3NTMWt1avXewf73FnxQdja3scPO2R33kDjNTtpi7mIpRbPkfwcpmiX/FD9BNJvxer0O/cpnInP2kpSqWoe6DRrQQG11qFm+MEWz5uA3VVd6LLqTYQIQ7e+P9eXzvP5kgUOsFw5nRjK5uopMBapTY/4tzjlrAqaSGAzWxzm2dCD161SjcrHMVGk5mskng7DXKPGkIBvebWqEXmUVv2UtSOHytajdoBa1ypclX/mBdFxozF33KPVnrdLj9eYl740v8yE4BC9XY65P0qZmnl/J1lCf8Vf9cfy85lxNsOkWDgzIRMXcucitfIRc1Le+pt46dSpRsUgOcqm0KFp+EWuf/F40l6i8jOXPgoRDfMzzAzPZf/YImzdNYmrNXBRXNaW5EM0PRZwU0byDo4OzUCVPTnIXrUKl2rWoWa4uXcZswcA+EW/pLCUSieT/FP+caNYQ6YjXicGMri3EXMEKaE+/ygkrzbk0FNF8gdOTGlJREc3FxzHswAc8NGdjXzzG9uxJbrh4YSP+jnC5yuXRGtE8+PhPFc1er19k8MnG+mUz+GSnL97gCnq2mYMDfqFS7sxkK1iO8rXroVO3HOVK6lC89UpWXrHDLVTxqOn5G6I5ypuAixOY3kj5caIkxcaewOCj5lwa0UI0X8d4QSvq/CpEcz49Bh10wibIGavDHRlb/VeyZC0u/H4dMU+oRZ0KWuQr2ZlGE45ywdoPv+hkwt/t49jQrFQVfj5XoQpU0hFziQYN0W3clKad+zF4xyOM3ZW8RMXt9rJbimbJ/whSNEv+KX6CaP6kFs19ymYhe94a1GrXk16DBjFIbb3o0rg8ldTv6Xah+8L0ojmeEPdnHB83nFlDRjN38QzmDqxFPWUZVZaiZOu8i7X3gzMuNUsMAydjru2Zw6B+PejdWJsmHTrRfc0F9j93S3GigTaYbW3E4IoqMucoRVndLnQZNJg+3VpSq0JPOo1cw55z57ln6Y9b2utaQXw4s5M1nbozffosls4eyNBGucmbWZSlZDcaL3+JqVfGBdrBppsx7PcbFXIVonCF5rQeOIgBmnr379mK5hXzUVBVUi2a13whmvtqFaJE6RksOHCAE8bb2L7bkGt2FphcX80itWhuRLMMonk7RwZlpXLughSu1IaWPbvTrUlL9KZsYZ8QzZ7ySbNEIpH8n+IfF81RboRdn8K0plnUormsEM0nrTXn0lBE80XOTNKlkiKai41lqOH7tCfNASaPeXn0CKbeHurXmBTRfPH/hGgO4v2pHRl88pAvfPJz74ytoojmA/1/oWKuzOQqVZ+GPQfSb3BX2jdoQ41aY5i2fjcXHr7inY+oZ5rP/BuiOdaPqAcLWdw+O6r8wqePOcH+DC+aKyhPmm9wfUHrFNGcdzADDzhiHeSEpRDNo6tkInvOKlRr2Y3uys7mw6YwZtklzrwLVpdAIfzlLo4MzkqV3AUoWE7MKQYr84n+dKmvRalMKrJX70ef3S944x5BjJURhsPLklWKZsn/AFI0S/4pfto7zZ0K5qV41SWseuyMa0wMMWpz4ePRMUwql438qjZiApCyPFv9znOsL/4fxWDfvRmtKlSgUqWKVKpYFq3COcnxS25+0R7LSIP3KHuWZPAFyYkkxscSE+yM19VpzG2TmxwFy1Nq2FEMrRKIDbLBcmcjehf/lQJl9Bh7whKrmCj87E5ysEsd6uTJQu6SVWi97gnXlJmD4hyjX2O6exJjylegdkVRDlGWCmWLUijHr/yWuTZavfZzzDwow8Ql2HQde7rnoExmXZqMu8itiBjCNPUOdjbm/IQaNBSTFOWd5uVpy7PtsdjehAHlilIwfxcGjOnFsnOH2PU+Hpe4GLxuzWVhjRwUVjX+QjRv4kCfXGhnrk+TiTcw9nDD8f4B7l86w0X3BPX3mRMTE4mLiScpUSpoiUQi+dn846I53g9er2V5l0Kocpal2IjTHPj45fgfKUTzOU5MEH5MJcRc+WmMO24j/JHiVeOxe/KEW4cvYO7hq85DEc0XfrZoFr6MqFc83ZXRJ5cvk9Enn7AIztAu6neae2aibJYSVO1/gGMekQTF2PFh/2TGFc5F4RxZKNllBnPvxeKs3plT4W+I5sQQsNjJ1v4lyZRDiNS+hmx7+cUO3srP+yHXuDq3MZV/zYWqxBhGnvLAKcgBa6O2DCqVgyJlRN7GNjgo84TYOOKU3a41sRVCX23jQN9clBN+vsGIC9yKjiEqJhzX6ytZ0yQzJTP9Qt62c1hg7IXPq+McHVWW7PmlaJb89yNFs+Sf4l8XzYn+H4TfrkPH/Km7Z0el22QjGs+rqbtnp4hmpViKm0qyeI/jVUPOXT3HYWPhbK5c5er1UxjM606vIr+QK3Mtms0QjiNYvfDp6/icEI6jIkVVmVGVm8GUawF4BlljvrcxvYvkoFilBax4Hpq2Q6bHnr7olVehEs6xyNizHLJThGwksaaXeXrxIIev3+Ds1atcuXqdC8fXsrhTaaqocpK/ynjmXHdWC/hUQp4rojknZX5Tds82+bzTtUKUKffVu2enbAS2/LF7yoZf4U5Y7mjOkPLZyJK7HJX0lrNBCGpH9aYmMXhen82C6qmi+ar6nWbFMUe/VERzbrR/a0yLqY9Sds+O8ycqyAff2EQRMxQfHw8sPnkTEpxxGxiJRCKR/Pt8r2gOeLiQTamief599Xj/1U8JJgsx52KEwbAqFFAVJnPd5cy76i68QXrEXza72SIEX5ZsRcnTcy8bn0YKf6P4CVtePn3C6SPmuHmmeO0o1/Si+QSnf8JGYMmhYYSaXPy9Tz62JoNPnn/DJYNPVjbn3Ns9G2Uy16OJ/u3Pu0+bH+HcwGLqp7WqSv3pfcQTS9F0KSge9hMvtqYTzXvF3CSDAI0Uc40znNCvS0lVPn6tPJuJp1J32E4lSkwxjDg0ugK5sucna7sNrHkZQ3ioEw4HWtK/hLJ79hJWmgZ+sYHYZ8JeK6I5N+WEn28y8d7njcDENbk/owK1c4nyVx1C//1mOD4+xMmx5chRoLgQzYZsf52I0OASyX8lUjRL/in+ddFMrBPWO+rTQ/3JKWX37CjFfWiIwu2asnt2diGaO9F1+UtSVo/F4WnylDuGJjh8uS21wzGuCcdTJVduijZfxNTHkQQIZ5Ac4IOrjUNGh+N+kCMjywrRnAVVcX1GXxFOKsEL96MtGFAsLyWrbWSbRaqI9MP/2EDGagvHkyU/JSdc4rSPKEmkOx+O3eSRib3mU1apeON/ZhSTq+UgW76G6Cy6x0VvzSlBvPlOjvZVPjml7J79iDea42oiX3B/trJ7dj6KVVjBxg8hml/Eg/EwbM3IciqyFq5Lw3XvuJvmvBPwerCEFbVyivooad7/vCO3xV5OD8pNhcyNaT75QUaBrhD7DPM39zh0xwc77y8bVCKRSCT/Nt8rmmPfrGJPp2xoZVN85ivMNcd/j/BtER95v3c4g8oKH5i5FvXnXuFp+l+ZY99is6YHHUvkRlWhD30OfOST2okmEG11madPHvPQSfhXdWBB6EPuKJ+cKlmTCiMvY+yTunj4+/h20SzkfLgLTw/c4PGjL32yVwafXH/xgww+Oc5sm8Ynt6LNLNPP7eZwGuMxJaikLO2uOoB+x32xyvBbgCNmBkMZoHxyquh4hhyx/UIQC+8dY4nFkYmMq5yDX36pTJUJx7mTIQ1rHLcPZEC5vKi0OtF++1Peqn+tD8bnaBuGaim7Zy9l9csgNB+d+h1JNgc5MyQ7lbJUpu7IS9zRHMflAjfHa1E9myh/jZHoHXcl4MNZrkyuQI6CJck/4iSGlpqwEsl/IVI0S/4p/kXRnEBsqC9eb85zfrI2DbNkJnfJCUw5+ZL3fiGEREcQ4vMGk029GFhYRRZVXXSGH+e8rRWOzpfZv2MzE8af4PoDZ3wjUxc6RRNpd46783SpmE84iOy6aE27yBWLUDw/vubpqQOYPH/Ke2trrD884sWOPgyr9Suq3BUp0Hcnax964/3xGnfnV6Fpjl/JVWwc+sce81qE//TUiL19y1Ln16zkqticPrvfYOrrgtlzA+ZP3c6q1Q+x90m3QViUI37Gc5jdKg8qVQ5UtSYx8tgn3ANCCPB0wer0FBY2UVFAVZXqffZyxM4Tj/AowsIDcX9tyL7+Zaii+k04tVGMP/yM1w6OOJnfxnheNVrnVfFbnqa0X36T656hhMZEEur3CdM9QxhRSkV2TZqHbZ1xcLbD4vwMlrX8hYKqilTpsQNDM1EfG1tsbG2x/fgYmzOzOXRgL0sexWL+59/pkkgkEsm/wLeK5qT4cMK8nfhgNJLpdVXkUfvMQ5x29MIzPOXZ8O9JJtn2EjcX6dKyYm602k1g4klrnloKH2n9HNOrC0VaVShTuB3Npl3imnMg0aGBuD17wuXpk9i+fh1HLW14o/hUYe/v7GBLt+KUzaVF4U6b2XrPHt+QGHXe3/Mg89tEcyJxYe/49GwP0/W3s3rNlz7ZIaNPrj0lg0+2PD0pzSfX6LOPYzbWWFp/4MGOUYwrL45ny0/ZfitZ/zwRD3VjJpIYF0SQqzEXZramubJiLXtnWi0y5r57CKGx6X8wEO3sfIvHa9vQsWpeSjTTY+QhKx4IX2xt/Yq391Yzv3ENyhdqRoMxJzhlFSjEvz8BFne4Oa86rfOoyFlwKKP2i3mLZxAhcSkr7tQpJ0QRIeYiVufmsby1iiKqLBRpNp9l963FdbHgyf4J6FdRUUgpf+8lrL1qzserG1ndrSCqzLnI3G4Jcy674hwcR8yP/cYhkfyfRIpmyT/FvyiaA3G+vYWd/arSpKgiioXIVRWlaJW+TNhznStmL7i6Xo8JNfKQT30uM1kKtkKntR5Dh9SlsW4Z8hXUpVbnzWy84U6I4pajn/Fo20gGaufiN3WcX1CVbUvHdY+48/Y9lucXsLx/G1ro6qKrU4s6WjnIk70sedsuYcmt55jc24+hXg3alvyVbOr4hShSuQ46Inz92uUonUNFNq02tFxmzHV7b1ye7mBHv7JUKlyOkmX06L3kDg9clZ/pfQl6b8CO/jpUEwJXpU4rPyUHLmbWkascWTKSeU2LUkr55Vf1K5ny1qBB3yVsefSB+w+PYaBXmeaFVPyqjleSwpX60rlHP4YNrkWjSpmEKFaO5yZf2a4M23aRC2ZvuLFjLNPqFqCQ+pySZiNqthiO3pD29GlfjNI5leO/8GsebSo0aEh9pQ0Uq18L3Yo16DRmE5vMknD76stvEolEIvk3+VbRHOn5lPurBjCmdkGKKU9F1T5T+Awh9HY89cRRE+53JAQT7nCdV3sHoNe+BnnL61K7oeIf6lCnTjXy1h9H/xUPeWkbQliSA9Zn17BEtyENCxaiXGktqjRrRP1GKf6kfk1tyuZO8TUq4dcqNZzLUqO3KA8yv7pE/C/4NtEcjOuD9WztW4YKhYRPLjskg08OfLvvT33y3CZF0vnk8lQW9Wmoq0ON0nnJlzUbhTvMY8Y5e5xCIVb9C0A44R7XODOhM12L5dD45Vzk0O5L2wXG3HYMy/jecmIY0a4PeHtoJOO61SSvdkNqNFDarS716lamQN0RdFlwA1PLQILio/F7ZsDB4XVoUyoTOdRpF6Bghc4MXHKOqx5JYs6TQnzwB0y3j2aabgm0xBxFXbesxShRQ5d6ug2opZ2f/NmzUbDdPBYduIzpqeXM7FMbLfV1EpazJGV6LmD2ZTds5Y/mkv9CpGiW/FP8i6I5BI+nRpyYM4iJI8YxRmQ8Ydwohg+ew5qTJty3/cgDw0VsmjCKkeMnMkF/DGNGzGDUsHnMnTOaWTOGMGLEeAbNPMb+R97CfcVBzFteHFvHgmFjGCfi6E8Q/50ymznH3vDK05cwm0ucXKjPyP796d9/IAOGiLQn72TVeWucYkMJtjrD2QWDmDR8rCiPyHP8CFEeEU4JP0CPIaPGMXn7RU7bJhMl8ot6f4rz8/WYNnwIQ0cuRX/HM557Ke92BRJieZ5DC2cwcfR49CdOQH/scKZsNmD9pftc2rGAHZOGM3zMRMZPHMvYkWOYMG0HR15b8/zlFc4tHsasseMYq6+UYTwj9OYxSX8ac+cNYoz+WEaP1xcXagyjhs5kldFdbtua8+jYSrZPHMmocUpbKWlOY+SQecyZPYrps0ReY5W8RJqjhqCnrn+qDaT/YDGxMXjIi8CkdEvjJRKJRPKz+FbRHO37lud7p7NijPBbwrdMmKj4zNHCt+zh+Ftf1F8b+jOCnmJitJARg/un+Lz+AxgwcibDDV9yP3W7bF5xa0YTOgqxVahCGxr0HspgETYlvLCBQ4SfHM+4Cd3p11QIQVVH2oy+pN5f4+tPuv+cbxPNYXi9OMXZeUOYrvjkEcsy+ORg83N/6pO3Z/DJeup6KXUaOGQEI2YsYcVVW94qW4SnEUmkjwk3ls1m/vDRjNafwEQxXxk9ZgmTtj7kqXvEF5t9aQh/w+vTyxk1RKStzkO089DJDNv9mCtpn8mMxefNGc4tGsyUEcLnq+cjI8VcYBoLd9zkgU9y2qtmCaHWvD+6kI3jhzFstFL+CYwfLf49MOW6DNAT5Z++lKWXbbFycSfipQFbFuszVFynicq8S4Qds2gbG+954/xHa78lkv+PkaJZ8k/xL4rmZJIS44mPiU7ZCTJOsVhiomOJjU8gISmRBPF3XKz4Oy6euHhxXvw7Jjplh+nY2BSLjhXn0naRVHbGjiM2RsQTceKVNJX48eJ4svJicyLxSpyoKKKio4kW4WLjRD6pni1JxIkV5YkRaWjKE6uEE+GjlXyVciYmfXaEovwJSjnUu16Lsom0EtUFEeURaanzFnHiRZnilbREmkrd4uNiiFPvgJlaLyW+CCPSTlTaRF03cVw5p8RT0laHT2krdXtojseltlX8H7WVEueLvKJFfZQ20LRDVLSSV7p6SSQSieSn8q2iOVn5MoTwLWp/keYHUn2L8LeacH9GcqLwL2n+IcVHKkt2U/yr8qzYlCvzujBYqyFj1j3hukeKP031J2l+Mu4D1ufXMa7yKEZNPKUWzd/zg+y3iWbhd1N9srre3+qTRfh0fjJ9G6jnJCmNkA6RZrI4rqSpDqNJU/G9cQkkJv0uwmdEOWNjlPbS5CHmPTEig/TXSKnL5/mIKJfa54u6ibSVsqSlnizmDYr//3JOob6OqfOcdOVPUs4rdVXKmxJWaZNYJf8/KbJE8v8r3y2aE8W4EOKBp6s9tnZ22NvaYGttjY2tPfZOLji7OuPs5CSOe+MTHP35h8FkES/YHVdHEd4m5dUVa2s77Fz88Q5PTLt3k2NCCfGwx8XeEQdnF1xcnHC0d8DJxY+AaDF2iTCJscEEOjri7OiMm18ooeJ+jQj2wVekbWfngKMoh6uLG65OvviHinzVKUcT4euBh40dDva22Lp74+Tth7+bPR5ODjg4uYq8XEWZI4gUw/pXb3tl/An3JMBLU0cbFxwdHXB2Ee3g5CzKKOrvLNpBtImN5vUca2tRJkcvPILEuCN8SUyYKKeTLY4OqeEdRHgXPALCCIkKJ1ik7SHq5ijOubgqdXfDxcmHgCBvvL2dsBNtZ2Nti52DE06uIoyI72in5GeLta0Drr4hhIkK/863JceKsgfi5eGHT1AUMaKC/9TQ9u9vBCaRSCQSiSQD3yqa/3mUbbWecGbfRmaMPMC9VyF/KoTj7N5yafw8dm85wiPx9/c8xPz2jcAkEokkI98tmoNtcLs8h4UjWtGoSVOaNtKlsfJaY+NmNGvZhtZtW9O6VReaN1/JhstWpC0UcbnOo+2D6d2+UUp4tTWlSbfFTD5ojqNm74AI+xtcm9eVka1b0LxVW9q0aUnLZh3pNWoXh81CCBYSONDsKAd6daFr83YMmGPIkU8WPLy4iS39GtG+SXMRrw1t2/agXZvVbLpoi5tINwkzXmybxfRGTWjVtDGN9VcwaM1ODCZ3YVa35jRT8mrbnvHbrnLNRYzsX1GUCQHWWBwfzpJhop6tOtOs0XD69evB0GFNaNOhNa3atKFNK9EOjVPrp1gjmnScwziDl7wLcMHu3ka2DmxC5+ap4VvSrMlI5h6+j/HHJ1xcPoipHVrSoo1SHqXuExg8cB37D8xmwYJuNFGn2ZgmzVvRqq2oZ+vmtGjaSJ2Pcg2GrDzJOTsI/XIvhtDXWJ1ewegBM5iw9R7PhPP5/FWm/yxSNEskEolE8pP5vyealWmHI28/WXHrgQ/hIX++AUZ8aAReD+9g8f4lyjQ1/abcfxcpmiUSyY/y3aI5zAnvu+vZOrop7RvVo1b7nrTp358eratRPXX/gEx1qdF1O7vvueCTFEmi8z0erulAf92CFK3dgSbdlVcwetO/rw41StRGq9Y4Zmx4gKlDCP5ejzDZPJ6pjQqh9YuSXh7yVuzMgIXHuWgbQYibAy53V7J2eEMqZldRrEArhh59wcnrBzGa0p5RDQqRX73fQTZURWYy85QDyhskydjy8eRc5ndtQu3KrWk6agszDY5xZuVYFrcuQjnl83kiXo6WCxh/OxT/3ynKaEKsT3O0Uy4q/SrC/laH6h2moz9Vn9kThWiuoCKzku+vlajatjvd1a+Z9BV1bEf9Onp0GneMuy4OOJke5NCYpnQqnRq+ClXazWDlpec8tH7D3V2jmaqTT7MXUy7yVtZn0Li17F3akVGjWlCzZz+69m1B01JZNftelaBo/S707NWG/k2L0W7CGmYLuen2hXOJNd/N2RElyKPKT47OG9hknkDwP7TJoRTNEolEIpH8ZP7viWblcUSSeglvypLnv0FyIsnJKa/+fM/yOCmaJRLJj/LdolkZu2IjiH19gY/XjmP40ZdXkZF4Pd/OzvYF0FKVRrvVTg7YBgtRFke8pynvN3Wmi3ZWclXrxJDDtjz3iSQyMpjIsNtcntGBtrnzkjtbbwbseMr72CTiYqLwOD2UGbVU5M/anR5rTHgbHU9MUhKBdx7w6fpR7jmdYfOMbkzQ7cm8E048C48jLsKeqAcLmN4qH5l+KY6qzSbWPfBLWyKeFPoKq/cXMTz6DpMXQUQrr83EROB0aRIrWoi8FBFaeghN17/DOjgh4/ic6IH7o2XMLJ+PXKriaDVYx05zXwKio4iwv8ntmWXQzVqAEnXXsuWtBx7RMSL9aGIj7Hh4/ALHtl/hk3cI8QlxRNrf5vassjTKlp/idVaz+Y0X3srrLomJJMTa8GpnH4YU/FXk05Hu657zxNMOB+PtXLtqzFX/cDzDH3JzanOaqPKQqcwkxpy0xTvQksiXmzh35Rrb34JH2pInpRZxeN9exMbWmSimCP56Uxh2yguniO/xQH+NFM0SiUQikfxk/u+J5n8fKZolEsmP8sMbgTk8wufFLS76gIv4M9n+CMf7lKB8oYbUmXiXJ+onnZ64X1/MnHqFyKEqT6n+eznlnP5922gin29hTy8tsqsKk7fPZnZYpWyQmPhoEst1M1M092CG7LXSbNoYyttrd7l+7gHu0b54Ob7H+vELLN2i03bOJ/Y5t5a0pFXubOQo1ZMhu1/xKVHzpQKrFzg+u8k993Dc0u3CGPBxGwdHFqBBFiEoM+tSpfdxrnhEZHzVxt8cuxPj6aejfJ6vHBWb7+Wkr+ZRbdAb3i6vROvcxdFuso/DHkkZBHdicBD+zt6Ep36/Lvgtr1dVpk2eopRtsgcj9/SfPwzA7vgI9EtkpYCqNwN3fsBStFhcoDshwZGa7+x/wHRRR9qqCpG98nxm3vRTvnwvGtabkCB/nERjRKd9mkFJ2RqL66tY2qIq9TJlQlWgMw3nPeSpzz+zQFuKZolEIpFIfjJSNEvRLJFIfpwfEs2JQqJZ3MD+/gWO2oTzSRwKebeX/T2KU1arBTrznvAsQKjmkFvcWdyAmtmzoCo2jN67rLGL+mJNcPQT3u7sTL1iWVGV1qPfIR9sQ2IIuT+BBTqKaB7CUEMnfNWBrXgqRPJpYzdC01Tyl4Thc2chm5rmJpcQlSV77WKtbZAQwH743b3P3UMP+RgaqV6ynUIyTm8vc3xeM0ZXU5H/twIUrz2FFS+DcE9T97F4mb/DZMskZvXNR4ns2pRrtJX9tqFqEZvobsLjBRVolqM45Voe4qhXMnFJfkS7fsI+MDpdXinEifAmiyrSPGcxIZr3ccRLc0JNGC6nRjKpRBYhmrvSa+1j3oqjn39oULY1e8TNWW1pqSpItgozmHTWWtM+XyEuSAh+Y14+PcGKOTMYWlb5DG9pSnfaygHz4LQvDvwnkaJZIpFIJJKfjBTNUjRLJJIf50dFc/KHG9jeucBJx3D1N+fTRHPJ5kI0P+WJbwRJtgYY6RUQwvc3VC0XMeNGKAHpnvCqSXyDmdFQuhXLg+qX1jRa9JwnPqH4mExhie5vFM3VmU6LrnPX8SX27/dy8dYLzr6D0D/bEML7Fk/XtKFqkWxkKjmQ1huv8d7+Ni+evuTCVR8CQz7v1q38w9b0DTc26rNvQgHql/yFLKWb0mWHJSZ+SqgYEcaBR6bmHN64kZNjitG2kBZlhWjemyaaH/F4YQVa5i1EqQbLWX7zFY9uGHBlxxoOvvXkXcr23WnEuT9Wi+ZW+QpSotZ8lt58wxt7e+zVZsK11d3oVygbeVXd6bvuiVo0f/6pQUnsMbcyiGYb/FJO/o6kYB/iX5zjtc1rTr26xcHRtWmZ5RfyVxnOpCtOWH7xG8Z/AimaJRKJRCL5yUjRLEWzRCL5cX5INCfEE/HgBh8vX+BGQDiu4lDw270YdFdEczN05j7hsSKaLXexv38uCuX5jV/aL2PuvUiCvhTNSW8xOzyCXsXyolI1p/6cRzz0DsXLZBarW/9CkWwFKVC2HjrNdWnVsiaDVp3jsC1E/O6bSulICsTr0RrmNstLsV9KUqTGeBYs3cExUzMe+iQSk26/xuSkZCwfveG54UpMDTvSV8RRZS1N/s772fosmATlGW7YTe49t2H/AWMuTSpPl0KinhlE8zOeLq5I51KZyZanHNq161O3Rk2at5nA0vvumH0hTOPcTXm8pDJdtDKTNVcZEb4BDRo3prHa6lGrXCGKZM7Fb6p+6G18wjsRJ2219TeK5ghvb6wvn+OtrQNOMS7YHO7PiAoqfivSAN3VT7nuqQn4H0SKZolEIpFIfjJSNEvRLJFIfpwfEc3JQnS6G1/H9OxpXkWGqT+dF/RmL/u6pYjmenMeC9EcSbLbUU6PLU2R/FmFaF7KvHtRXxfNR0bQWyOadeaYpIjmR7NY1SozRXOUpHz1ikKEKedV5Kg7nomHHHD4iyekMT4mvFvSmNb5lR2ma1Or9x4M3vriIc6lj5qcmITFvce8PGeAzeudrJ/agHK/ZEdVYAAjDK1xiAoiysmYT7Zu3Hz6nEuzqtAmb7EvRPNTtWjuWCIrOQvXpU77bnRs1Ywe3Say/IE7Hz8rXjVxQmQ/XlKJTiWzkqNATRG+O9379qWv2jrRtp4WZbPlIouqL4N/SDTH4W9vwuFRw5g7bjJLVsxi/sDq1Coo2iRbGfL0M2KHaXi6tP8zSNEskUgkEslPRopmKZolEsmP8/2iOYnk5Gg+XL/F7dPXsAuPUIvQQCGa92pEc93ZJjzxixKZ3OTuwvpo5RMitOEsplwNwu93ovkNZocG06loTlS/taXJsjeY+obhazKZRbo5KZG3JyPW7OLwhcn0q1iAzJnKUK7FJrZZBOL3p8LZF56tYGaLIuQuWp+Gyx5wzTk5wwZdCsmJiVjcvsfjaxew8n/L06NjGFfqF/Jmqkzjeec5ahHApyfvcPcMwcXjCXcWVaRFrmKU0U0vmlPeaW6Ruwhlmmxl2xsXrN9dwvTEDk6befFB1FnZGiwhLoEkUeY490fq5dkt8xRGS2cNW9644x4RQYTaLHm+qz/DimYln6obfTTLs79LNMd64vlyF+vaNKRZufJUrFiBCuVLUTx/NrL9UoBfqk5n8nErfDTB/1NI0SyRSCQSyU9GimYpmiUSyY/z/aI5TMg/C+7ffMLFUzYEhivKNZnAt+lE86yHPAmIEUrxNa+3d6NR3hyo8vah44Z3mIV/8Vwz9D7PN7aheqEsqCqPZtiZEJzD4gi7N4EF9bNRPO8Qxhz8iFmwCTcXN6WZ8pQ0T0sqChFs7PjFy8JfEvmS85NHM7bTRFY9ccTyK+9BK0+aLW/f4eHV61iH+uL7WojhLnkoliMLBfuOZdSpRxw6ZouLcyJxfo95tKQCzVJFs12YeoftJA/NRmA5i1OuuSGHPRKJJYKEQFd8ImIJSY4iPMIHG0tv/AKFAPZ8zJMllWmeK3X37JRPEKYQjNOJ1N2zu9Hrq6L5SUbRfM4G/5STGYj99BLbKwacvHSagxcvcP7cec5fNmLbpNZ0yPsr2bM2ov2SmzwRyv8vWvKbkKJZIpFIJJKfjBTNUjRLJJIf57tFc3wAoebnefDsA8+Vb01pSLI/xtE+JSmv1ZoGC17wQa0C/fF9sIG1rYqTX1WEfB1WYWCVnE6ghRJovIhVzYryS94aVJh8lAuuylNZYY+nsLJRZorlGcowI298hWxMtNrBzh6FKK7KjKrKIEYds8IlvQZPDCXR9QUPL13hxLVXfAz3xvTCfW5svYZlUMoy8q/h8vw5r+88xEcpWfhtHixtQM3cQpyXLU3NYSuZd8wdR2W37sj3fFytfFqqBNpNDTiW+ng39D0fVlamjfLJKXH8qLfmeBrWBNnf5MQdV94pW2lHfMRsfVXa5kndPTsx5ZNRaoKwP6nsnp1NiOY+DNz5HlvNmc+85+niTrRTf3JqIbNueKT7ZJWC8jw9HJs7Jtw5/Fj9SbD0xH/aw4n+pSmTrSClOq5j0etoIfH/c0jRLJFIJBLJT0aKZimaJRLJj/NtolmIsORYokMCsbt1g7PTJrLrwAHO2zpiLeI6ONjy6uJSljTNQ6F8tak4/ChnzPwJiYojLuATdkZDGdEgP8VqtKDrxidc/KDEscLB5jB7hzSnQd6qlG2zhpV3nAmJiSDMx5H3e3oxupKKnL+2pe3cqzz0DCQo2plPB8ahXzG7EJQqtHouY+kdDywDo4lUVGecC3Emi5nYtB5FqvZhtNEVjJ458vKNNzGfP1ycRmJcOKGejtw/dJDD2/Zw+50t/mGWfDo/maHa2VBlykqRpnNZ9cQbl1B//F4d49SYItT8NTcFqy5g6V0rbFxdcBHHT44tRq1fc1GwylyW3HrLW0cnHJ2ccXK0w/HuRu4eXsYiY2euOQfg9/oE5ycUp3amnBSoMofFN82xDhb1jo4k1NeUe6s60lOI9qyqprSafh5jjxCC4pUF3kkkxPgR5HaGI8N0qKMSZSw2hAE7nvDBP5KohJTF50nx3qINz7N743amTTnPo9de6d4lF21ldZyr0+tSKpcKVd7WVJl3gwf2YYT/hx43S9EskUgkEslPRopmKZolEsmP822iOU4Isfc827mAGfXrU6dAQSpWqkDNVs1o3LSJSKMx9auXolRWZdOtLGQq2gSd9pvYdcsRDxE32f8T5pdms2JIHUpUaUDlBkqcRjRpXIHS1TtTY8gBjj1wxTUskSjnW1xf2B29qkKA/6Kkl4McxRvRYew+jtmG4OP9jmdbBzAgi4rsWYpQqPUYhhh95KnydDfJm6SPq5nTuJiIl4ns2t0YuOsJd/2SSfjdbttJhDnd5fqiHgysWYnK2rWorbuUzbfseWd9ikMji1G2anUqTrvMHWdnXO+tZ0vPKjQopCKTEOyqXyqjVWco/Qb2ZviAKtQtlXq8BKVqNaCBaFelbZW2aVKjCh26j2fmjbecvLCTHb2r0LRoanjRbnWGMfPoA65/esrllb0YWTkneZRzqqxkL9aFjuPPcc09nHgheAOtTnFkcDNaF8jMb+owBchXcwwDNz7mlX+KMo5yv8vd5S3oVF6bAoVbUL/vXvY89BGxoyHUhDvrB9O7bHYRV4mfCVWFLvTaJsT6l4+kvxMpmiUSiUQi+clI0SxFs0Qi+XG+TTRHkxh9jWM9y9FICK2CNbrQuEd/+or4vYT17NmL3n0HMmjYSEaOaE27ahXJqRqA3ronfNSkQKI97ne3MHPsAPr2SonTs9dABiw5xdZXEWnv9EY4m3Bv/SjmDBmC3ojRjBo9lKGDRjJh7hHO20SolxHHeZlwa+E0Zg0VeU6Yw+yzlrz2VWLHQMhznhitYPYIEb//HNaefaveiOv3D1GTiHB7zIONo5k/pD/9B4ykT5+d7Lvvh2OkEw4PlrNl/342vwggMMqXoEd7MJzcjxF6Ixk+epSo51gG9Z3FJP2xzJjVj6GjUo8PEsd701vdLpp69hmL/rKTXLGy4/W9QxhN7ceYISnhR4lyDuo3l3Xnn3Hf6jW3t09lxcihDBk1mtFjhjFs8CymzDfmnlcECaJ+wXZXOTd5PFP1hjN8zChGj9RjyMiVzNj3kg+BKbWM9nrJk62TWT5kAIMHj6XPzJMYmfqL2KJ9wk15aLCMGYOGM1LkMWbUMEbqz2LW8Xc8UbYW/w8gRbNEIpFIJD8ZKZqlaJZIJD/Ot4nmSOIjr3FoYAN6a7dl0gFLHnqFExYaSqjGwsLCCY+MICrMhIeb59K/zDimb7iX8XNJibFERYSJsKnxRJzoeGLTbWmdnBhHXFQ4keFCIEdGERUVSWREOBERMcQmpgZMIjEmmmhxPFzZcTo2gfi0J8mJJMbFEC3KEhEeSbQ490ebbCcnxmvyEumI/MLCRJpxyiLoZHEulrh4UTZ1uuJIfGp+UURGiXJFRhIepuQhyhap1D31eIQ4LuqYrm1ClXBRccQnJpIgyhajrk/68JFExYqyJAiLFm0YESnCp9Zd/DtStEmSUveUcsWKOivH1fGjRNoirQjRjgnqMCJUUjzx4ni0UjYRNky0XYx6ebc4nyzyiBF5i/hRqXmIukTGpG/DH+M/IpqfPHmiOSKRSCQSieRbUfyoFM0povn+/fuaIxKJRPJtKGIqVTQ7Ojpqjv4RwUJo3Wbv8lXMnXCS107J6XZz/pJ4Ap/e4diwWRicuM4rcSQm5YTkf4QfEs36+vrUqlWLjx/TFilIJBKJRCL5RhQ/qvjTuXPnao7877FkyRL1DwevXinTUYlEIvk++vfvT8uWLQkMVLZ0/isCMLf144P533gcGRtPxBtTPP28/nDHasl/L9OnT1eL5mfPnmmOZORPRfO0adOoWLEip0+fxsnJSZo0adKkSZP2Hab4UcWfDh8+/Kvn/xds7NixlC9fnmPHjn31vDRp0qT9lZmbm9OuXTvq1auHiYnJV8N8NkdhDtjZOwpzxsXZCeevhlNM2TFa/NfeFgcHexzEMcffhZH232yDBw+mZs2avHjxQqOEM/Knonnx4sXkyJFDnUCzZs2kSZMmTZo0ad9hih9V/Gnx4sW/ev5/wUqWLEn27NnVT5u/dl6aNGnS/soaN25MgQIFyJMnDzo6Ol8N89maC2tFmzatadu2Jc2bfy3MZ2vesiWthCBv3aoVLb9yXtp/txUrVoy6devy/v17jRLOyJ+K5kWLFpE7d271ewM9evSQ9r3Wsze9BwxjyAhldz5ld7pe9FSO9+pL38HDGTZ8GCMGiX/3+iKeNGnSpEn7rzDFjyr+VFtb+6vn/xdMecqcK1cu9aT3a+elSZMm7a+sS5cuanGjCOe2bdt+NYw0ad9jZcqUoU6dOrx7p2wD93v+VDRPmTJFvWnHjRs3CAkJkfa9FuSPn5sNDlZW2Dh44x0cQVSMskNeMEGe9jjY2WLlLI77B389vjRp0qRJ+//aFD+q+NPx48d/9fz/gilzCmWJ+uXLl796Xpo0adL+yjw8PNTCuWHDhuongl8LI03a99ioUaPU7zQ/f/5co4Qz8qeiedKkSeqNS/7oMbXk7xJOwL0lbJ8wEv15d7iftm+BD94XFrJiyRKmnHPEPlpzWCKRSCT/VSh+VPGnc+bM0Rz530N55UtZmv3y5UvNEYlEIvl2+vXrR4sWLfD399cckUh+HGUvr+/eCEx+p/k/Q1KEO07XRjC5em4KqGqiO3Q+yzZvZu2CoQzQLkaZWr3oeOQjb3ziNTEkEolE8t+E/E6z/E6zRCL5cb7tO80Syd/nP/KdZima/xOY8dpgGvqly1JDuxzlypenfLmqlCurx9Blt3mcqHzWXCKRSCT/jUjRLEWzRCL5caRolvxTSNH8f4lId1xMrnP7/ClOHj/OiVNXuHTbGmsfzXmJRCKR/FciRbMUzRKJ5MeRolnyT/EviuZIAq0f8uT4dgz3GGJodIjDRgfZt9OY66YueIkQyUqwaHcCzW5y+vhh9u7dx769hmy/+o5nLlHK2c8ku2N/9QRndmxl69YU23nhOSauceJcEFFhAVjZ+eFr9Zx3tw9jsHMr25Vw23axY89+Dh0w4MDenSnHhG3ffYz9By9y5pQBR4/sZve+Axjt38v+3ds06e9g54HrnH3pQ4C6oF8jgUj7p5js2so+Tbpbt4r4O05z2dSN9No3IdINh4cnuGiwh137DmJkaIjRofOcvGqLQ4wmEN6437/IVdFWhvsPc9Bgr2iPUxgaW2DtH53SXmoSiXF5wbN9OzDYpsl3j2jfJ+44h4v2SPLFzTMYB1snPN9dw/jkbvZsTy2bSHO/IYcP7GHvTk1dlTbad54jR09x9uQO9ou2MhBhjAx2sTtdeyvxt++7zLHHHniJbL5OEjGuL3m6dzv708XbuuME5x854aEJ9c3E+RJhc4fLxw3E9RRlF2Xcs2sHO1LzEPXaa3iAw4cNxDXcwcFzd3jknEiw+nF9GHE+b3h67igHd+/BQNR9967tbPtqXCNOXH3Dh0BxbdUZa0j0xNfsBicPib6S1iaiXrtEWxkeFO1pwL5d5zl70xqnuCRSF9Yni3K7mZ7n+gERb+8BDhmKfrgnXd7pbNvOvewW1/2AwT4MDh5l1+kbXD5/hMtHd7HX4Mu421Ou2UMXXFPffU/0x/PFRW4c2MUeTV4H9+74fV7ieh+6cI8X7vGEpn3bXzRUiBV2T86wb/dOdoky7BX3wy7Rv1Lii3R27+eAkbhPDu4Rbb+HM49ssAhW7oL0BOP19ApXRH9Lvde2bt3Jjv03eWwfmbFNowMItr7H3bMir9Q23S7S3qf0z70Y7N6uiS/quvcMh46c5eypXRw8JMKL9jDav/tzH9bYtt3ifrnlgF2YJg9RHu83V7lzaKcYXw5wUNMmKWUT/XnPGQ7edcA+XBP8z4h0JjLAEesg8IvVHEtPUhDeb425YyTy2qPJa98Rdp17w2uPOKIi3UVfOCSup6Hog4c5vF/U48xDrlgFERYTRIj5Te6JsWi/gZG4//ez39CIHaducOHCCa4e34mBqPNBQzGWKeVPve9TTVzT/SeNeeIcTagoSnygFVbXDTkpxtS9+0X/PLhP9G1RntNPeOkZRTQhBNnc54ahOC/Gvv0HjcR4I+6LwxfEvXONG2f2ckrTzof37xF9+ziHz37EKixW3OFxRHi+4bmRAUa7DcV4YsSBfaLPGVzkxENH3CJTe4QYsSKtsXh0NmOZt4l/C59w4KByDQ+wa/tNbr/1xC8lxv8M3y2ak/2Itr0prs8u0Z7b2W4g+vwTV2yUC/8VYt3f8v7UNgyV9t99lROPPRHD2x/gj9ebpzy49JS3DsGkbbeRhrhCYWaY3T+quZbCt5x9zFW7KNLc2DfwbaI5miC7Jzw7uV2Mg2JOofZRYqxS+zZx728/xN5LH3jt+YfO6TtIJNLyEo9Oavpuqu3Yx9aLrzFxjPj/r8/G+kKQNQ4BUbhkGJAlaSTGEO/6jFcPxH32xA3RvVOId+Xj5UfcuWqGY3Q8X3MDkn+fbxbNSWJekMFX70+ZF6TzUTv2ibngYzv1HCeFZKL9LDC7up9TBqk+XPjGnSc4euEDVuGa/pAYSrKrGEMvCP+9YzcGwjfu2iXCXLLCRn2/+RJidoXD+5T5jchH6JBDQme4fiF50hDzMhdTMXfdmzr+HGDryec8cwj5ypjrhdOTR9y/8oKP7hHCy3+JiBH4muc3jDRp7WT3xZfccI5Nm7OmJzHcjk8nD3BUCbvdiJ2iDmY+X66BFTGD3/L6ppKmmI9tE/PzSy+57aTMFf4IUV/Tx9y/bMoH1zAxS/sTYsWcS8yDT6bTIruvvsXUU+Sb7E9ogDcWTpGEZ9gDyhf3F0+EH3vGO5dQxJTtu/kXRbM/DldXsqFTaeoXz0f+XHnJlbcCJbXHM2n7U5StxNRNH/wS+xMT6KlbimLFi1CoXBNKjzFi85MA5awggfgIR+yfbmVly4Y00Sqv/kyFYjX6zmea0T1ePjrABeObrDskOtI+fdYPqUSRUuUpU06E0y5FmRKFyVewKAWLlaasJm6ZEg2oWLY17TvVpGWrkmgVL0i+wsUpXFJbk74WJUu3oXo/Aw698CQ0NjGjc0wKJ8L/HrfWjmaEyKuGkpc6noiv1YB2Izez850/LjFJ6nrG+73g/vLujKxZglLFCpJX5FVEqxVNOu7FyCxIfbPF+hlzdkQ3epQrSZlieSlUtDjFKvai6eTzXLUJSemAiUJ4BJhwe+NYhpYoS3VtTb51mtJy9jEOXb/Gm4eGbDn1hqNGpzBZ04pujbUpVkaEKSfKVqYYxYoUJm/BEhQvnVLXctpV0CrSEp16zejcXZu6NYtQpHAh8hYtRaky5TT1SqlbmbItqNJnG3seOxEQnZByDVNJjiQiQNwI2ycytmxFaqVvk9J1aTloNZtfeGEflfCF0PobRFjgZzyfMd3qUbqEaJcCRSlRqjRl1OmLMpYpTvFCBcmTV5S9ZBl09eaz5nEczur5kycRnwzYNLgZtUXcwgVKULJU2ZQl8alxCxYgT+7CFCrRkA4T9nPcPlb0YIUkkhMCiHwrBr9JzSlcvCQlSqe2iTbltIpQtGB+8hQoSdFS/Rgw8yoPIxPF9C6FxAhznm8dyhSdUpRT9zHRD0uUQTutbT6bdunilCySl4JFilK0Vkeq9Z3O2KEdGNO6FJVKFSS/iFugeFm01eHLoKXVkNLt1rPO2IEQ5VrE2fJ250imNyhFBZFXSvgv8xJl1y5O7a6jmHbJn08hqb1aNJTbZW5t7E+9GtqUFHGLiT5aSrtcSn7lSqNdsggF84q+W6A4WlVq02eNMRec1cOwIJmkGG/8HI5zcEQXOpcuT8XUPEW/q1i+E4NWX+SCWwgh4uKrc/V+jvX+ngxqUYaiInw5pZxlS1CiqNI/xf2Reo3KVaJ00WbUrN5S9M9K6DZQ+rAoR5GSFNdKvV8VK0fZMg3QaruCZZcs8Y2MJz7JmU+GE5nXRIvK6jYpQn7RJmXVbVKW0qXrUbzFCpacs8BD9Msv3UEaSdEkfNjNs1OrWXDVg1uuv3cHyQlOfDw0mflNtahaoiAFlLxKNqVS//0YvI4kwO+V6AstGFa/EIUL5iF3IS2KdlzK2MuOeIU44XZ2JgualqRKUXHvFy5M4aotqNBzGsOH9WBih9LULKtJU4xjZVLve029y2uXoEbL3ow96cb7uGSi7K9wZUoTelYsRvHCBcQ1KyrGtlo07buR3W8CCE52xdF4KdOaVqdSsQLinshHgWJlKNlsGC319Jk2sB69dETcospYVYKiWp1oP+gEl73CRRtF4PvWkB1tG9NC9P+SorwFi5WiRI2R9FzxgBf+ymgm2jLchtDr85jSrSa5i2hROrXM2mIcLlGIgvlFuQpVFj5hKnMOvcVSxPrD9v8v5NtFs+hzoh+Gu93j2a5RdGxcTbSn0heqk6/XRhZdcSZcXPu0npmcKO5Ja94fn87cZtrUUdq/Qjcajz/MCUt/wuLTebQkIRLCHfH+oIyT3WhbYwwLzlrzUXM6hTgSot0JerKd9WPbaPqdGIvr9qHuotuYOEQQ+8ezpK/ybaI5CKdb69nSrSyNtMRYrfZRWmiVVcZjbTF+Cr9fS5/hW5/yMSyWuKQflLPxkcR6f+DFnj5Mbp96r2msWkPKjzRg9QPf/+/6bJLLdTHUz2f1KVMMPiUS84PN9F9JfAhRz1axYUJXqnZaw4Iz73F1fYXFzTVMazGNESNOczdI3Iua4JKfy7eK5uQE59/7amVekOqjygp/VawQZXstZOpFD1wjk0hITiLY6gJnJurSVbug8Jm5ySPmSMW0utJp2HGueEel9Ic4dxJNN7JseGMxvyhFUWUeXaoLnUafxdjDh7DAO9zZMJjmdSqKvMT4VbEBBQbvZesDL8SUJZ3OSBb/iyXilSEnpzWhUQ3NvLNiMyr23sHmu67qH8jVJEYTE2qN27OtLOnckbYNprH6rjt2mtMpCC0V6UDwnTUsFnNh9fhdXsxnG4+mw/qnfPISY2Z6lxBti8O9VSzTrYuuem5Wj1It5zH79HvsxaCRMtTHERdhT+DdtSwZ2kKkJ+ZjZYtRpMEwmq9+xFuPGDEOqwOmIMoZG2aL54sdrOzZibb1JrHihjPWmtMZiScuzAbL22tY1FCUQcwRU8ff2normH/8Hq9N9nHs9AXWXfTFNVAUXvixuDB7vF7vZm3vzrStM4GlVx3Vc4vv5V8UzdGEOL3i7Zk17B1ehSqZ86DK2Yfey65w01xMrkUI9fWJ9SH0zXFOTq9N336daT3nPKuNrXjvqUzFxew65h0vDCYysW19GrbUZ+SSIxw9elRtJ/evY8vMzvRuVYEa/ZcydPMd7m/rx7a5vWg35yhrDUS43VNYNrgh+cu3pWLPhWzWxN04ZgZTuwxlicFm9uwbg37X8uSq3xudMTvE+cPCljKziy7Vstendo9tbL3vmu5X9yAirI5iMKEF/dr0Ysg0I7YcTEn36OFdHF00kMGta1Op+zhmXLTFTPkFKdob91fG3Fs3lEldy5FDpwd1R+/j1MWPmPtFie6RLDqfIzZ3rnNqTlfGNP+NSm3702XRNc48sscpWFF/Sr4nMZrclg4NWtOi7xpW7tLke/QAR7fMYM7AGjRu2ZS60y+xefde7q9uzshp8xi0ToQ5tIejK3vSpYkOv1UdTN/529RxD+7YzYJOQ5k+YQYbz2xg+7zmNGtUg6ytpzFh1X5N+ortYd34rnSoUROdvitZftUBr7QZQyixDmc5NKUtA1p3YfCkA2w4kBpvL0eXDWFEO9EmnYcz8eQn3kZoov1d4gOJcjblvrEhy4cPoX/lNgydtoTV6vQNOLqqH31rVOSX35rTZOwKdt8x5bVnImHq8kUQH/CBd7c3snDUIFpU1mPc1PXsU8cV9Vvdn37VK6BSNaHByA0YPjTHJiRV+ArBbHeGUxMbUaOkNqoG4xmzyjClXod3s39aC9rUKMWv5frSefoxrj51wiNeDLDquKKPi3J7f7jDo+0TWdi7AgV02lN+8Fp2GX7ux6m2Z8FAxjcT171ZR1rNP88B4yc8uHOF+/sms7hvBQrqtEN74AZ2Gyn9c70YlFtTL2dNKjVZwtKLNrjFBeP/8R5Pdk5hSZ+KInxbyg5cw3YDJXxqPqLsO8exaNl8xuyzw8Q+9fdF0VBi0uz67jrH9q9Av0lHejfqy5Td+9mhxNu/lN3jmlI+RyWylRnImF2HufjGGYewVKHjhJ0QYcv7NqRnF330Vx/FMDXP/avYO749LRvrUGfMKna9jcNXiSImb5Y7WzJ6whi6Lxf300FRzk16jOigQ+byvWg1YR0HlfhGh1jeZwzT9Caw5uRWdq/pRs8WFcncdAx95u1OV7eD4t7Xo1ed6tRpP40Zx82wjQglwMKEZwazWD2wMsV1WlBC3Deb1W2yhTUTOqCbR4iPerOYedJc/YPOV0nwwO7gQOZ2rE3V4cfY8CRA+ZkhI0mh+Fs+wnT/HNYNEmJQpxnF+mxm47lPmPvEEx3tg/fbk5yeUoNmVTKhqqdH93UPeOAYSmRsKOF2T3m4dTyzW2elRqNGNJx2lG0XH3P3rjEmh+ezaWhVtHSaUrjXMtbuMkpXb/HvPZNYtXwaI3d+5IZtrJjzOeL46CzXFnWjv25JMpXuiO7ITRy++Y5PvsLBCvce6vyCx2c2sbibNo1K5qJ0h6mM3HGXi3dMeHzrJNdWdKV/6/L8pjuMjqJvX7ltg2NknHCW8UT5WfLx8gUOjtehX6MclO82iaFr73H9lTve0UqPcMbj4To2dKlIkWJ1ydt1Mat3a8q7awnrh1SjQumK5BBOc+LG2zyz9FOPr/9L8/dvF80hwgWYcOHMfuYs2MuO3UofWCPG5GZU1qpB9d4b2Gkaiq/m8VdysCNOl0exelZX+k3byQal/VdPEuO8Hm02XcXgTbpH06Hvcboyh7HdqqCVIyt5CvVm/CkrMnyZMkGMMWZn2bBuJwtWHBR5i3F3z2gGN61CsQrdGbT5CffdNWH/Jt8mmmMIdXnL+7PrOThOh7oNa5Gj/Vymrz+kLsue1YPoXKoKZSoMZuDmRzzz+qNHN3+PZIeb2F6ax+ZdW1iy5yiH0+43YSfOcvSeOa/do/4/67Ox+D1ag5FeZep0ns+wo04INyn5kqRYErwuc3F5D3SzlkK7UkNatqxPk/oV0O22noXH7HCMTfzq0znJv8+3P2kOy+CrSym+uvdy1ov7XH1/71zMqt6lqVRWiMru81lzPwCH6GRighywe3gMo9HVaVr5F1T1B9F9zhmu3lV8oxB5StqJESR7v+Xl3a0sXTqB9mIuMnnqca4+eIGT6w2OnDJkzkIDDAyUcWsJi/QaUKZkPTH33I/RBzHGpXWqSDG3suD2yQOsm7IGg52pc/HzHL3+kfdu4Z/nIAGmfDqpT/8W2hTNnIPC5UYy55YHNprTKZ7VDSeHuxxeu4/ty5W0FP8xndEtG9JCZwSrzrvwKW1eHiT8wXwOTWrOqPEbWLT/KEc2zGdW75o0GTOTCde98YpQ0rTC5s1JVq/ayZJVSn3EXH/LYHrWq0SxqgMYs/89z9MvuQ18geWZqQxpW4HiWbNRQGsIM646i1p+iahZ+AtMto1kRIsGNGwrtMhKzbURdnLfKtYLrdGteXmq9l7A2LNBuCqrCyPfYXt+BsM7VKRktmzkLz6AKZccMU9J9Lv4Ce80x5BsuZetvVtSt8YIRl34xLsvlgTFBznheHQep48d57w3pLq6pFgX/O6JyWy7chQp352Bu8QFSL8ELfQtVsdGMLl3NbS7zqLD7IsYr57KjUtHMRKzcnXQxCc4n5pG/V6r6bfXKu2XmcSX97Aw2s01lwCsna4Lsd2bWlP2M+lG6oKHMLwvTGe2dl6yZGlN4/m3eSkmIwmidCHWJ7k+qx3tK9ej3fjDXPBQX+LPBJtwZ3kLmlQsRrmuu1h91/fzMgnnczza1pPqk3Yz3vhrixIi8Lw8leVdytJq1jF2W2kOC2K9b/BkQ3uaaFegTIdVbHkZk3FZg8URTi1oROt2TSg93Ii5i/bwfOd0jryw405qAV33smWOPtp6pzhgnvo8NI6gk3swuXGbe8GBuD1cyKLZw6m84jn3v1hPneh8givTmlGnWE9aTzDmRWKSmETHEmZ/kXuLutClSh1aDtvDSUfllk9HuKkouxCDlQtTut0GFhqn/HDyPfjcNObi+BVcemsrhgENnoc4MLw/pbQXMuem2x8sx/Di070rbNE/g8mb1JUMAk8jDuoPpXS9tSy665HW/9TEmeN7ZSJ9tYuhKt6fzkecsE4b1JLAdCHLJ/SgzMgz7P/4J78E+D7AfH8fdPXX0uuU3+enQemxPMad+doMWLCBZS80xxT8HmNp2IdG+qvpfjxAEzdBjCmb2FK/KPlUtag44gTGos+rJV/gE2wO9qOx/iq6HfNJWTKUARcCnV9y6ZEHVm5fc/tBvFm5lRPLDHgi/kqJ70jyrXn0rj6AKl2PY5y2LkgMnEmeuD9Yy7Y+YuCv3onhW5/zPO28gugJVofYPrgM5bXr0nDqYy66RhPp8RjbA1MwvCaEQGrTBZ3m8np9yvU2YOn9z5+OiLh6lBdnz3DDPxyXd9vZt6Q/FebdwNDsiylr4D1erBX9TKs1dXsd5ZqP5ulx6Dtcjw2ktf4i2hzwEnd3CjFm+zBoWYqiqspo9TvAKccIcQd+ibh5Ip9wZ0ErGmfJKfrBSEYfMcdTnPnqhDnsA+4nBtFOfwEt9zvhn2FwEP7t4nBWjKhEzYXXOPyFt0hyvYPpiooMnzWLafeTPt9D4eZ4ndKjk/48mu1zwvd3E10vYrxecPWRM+/t02VosYMjM9pRtvMG4Zy8vvJUzAfLnT2Y1a4Wndc/5apSqVQ+befIit5ozzjPhhcZLqgGP8x390C/Qw06rHvC5fRjRbiox7qOVMtRgpyNlzLrWbrlu/H2BJ4bSp8Bw6m94Blv/kcf13yraE6M8SH800kOHT3FqsteBKgvcwxxn/axu3tZKtfoStPV7zBVf3UhnOB35znStx56I2awTMwa1D4oUvixg6Np3G4N47eZq/2HejwJ+4TLjZVMG92WhuW1qVl+CHPO2/BBOachxuc5n+7sZ8nBJ1z4kNqTbPi0oy961UtTqttm5t0MzDju/wXf9U5zciBxt/QZP20M1dZ+4EXqMBF+j1uj6lInS2Fy6CxitYn7H/iBv0MSfqZHuLFzDodN/X7oScX/HZQr7YTNKX1Gl8uN6rcmNJx5g+figknd/HUSXO5za7Y+Mwf1pW+ffvQfN4ttjz1x1pyX/N/gu99p1vjqDvrzha92SfcqZhhx71eyqEluSuSvQos177gttEkqsfens2Z8PbSmnWHn+z+6e9xwdLzP2nVi7vtcmWv7EWt+nB0Hz7NRjJMpXjqU4EerWdumFGXrDqHLTmssQjTpxYuBLfAuZ28859D9LyYRXxL4CovzCxg5sBn1SpWjXm19VtzzwFZzWj1TibLF3vwBe0+a8coidQYajOWqViyoW4r+W95xWRlLk8QMKECI65nd6Nt1EKtMhCBVgiY44nO1H4O7dER36AVuWoTiE/Sa1zcOsMjoFbfTtMpHnq/sQM8q5Skz0JB1j9MtIw96g82lxYwf2pL6pbWpW30cS266/G58TRJl9bomxvhmZSlcZRCjDlvzPr1jCXjKe8OB6h95S7afRt+9Tjgo7xxFfcT+6lImDm9F/bLa1K48ikXGXxPlf5+fIJoFyWJyfmg0U5qXp1ifdcwSgulzNwsnwO01Z9Yd4uzpZ59FEPGE2ZznxOia1K3filqL7/HAOfaLwT2RpGgXQu2Os/vwUcbMM+bWRiMs3z7nlTirbuOgO0Ic61Ov+1J6bXv3+Z1a1zcEm17jun0gL16c4dr67tSYuINxF9P9LOJwmlsz6lE5b2XK9zXklG88UYlWvFjfG73i5WmoJwToa+WpzZckkmB9mItTG1O9cGeajj/PXdHn1fLE+ji3N3Sj6rgtjDqffoaqEEmM503OT2lG2zJa1BhtxM7U9XFJflifnsrMFmUo3nkeo886E/rlQ7EkUZagp5g93c/k9ZdZNvcs5qdO8drHW/OLk5AKFttYN20sZQcYsfuVZraRJGTiu2uYvX3LVTsPzC/OYM6MoVRa9pTbLilB0kh4g+2pGfSvOJQeQy5imiSuSZIdr7frMbJUWXR6b2H10wjCf6cmEkm0P8uNuUJwF22HztATXA2KQ/1j1Tfi8+ABd5etwPj9R83yEyHr7PeyW683JcvOYdolmz94dzoQi4e3OLT4qBDNzprJnYhru4ddc8ZQpsc+1j70yNjHIj/ifVaf7hUrU6DuVOY9CEzXR0XcR/NYPLMf2rONOfbxT6aLztd5tbMn9ccup7uRM2FfeaAZ+caQq7PK0mf2KhaafF7ijett3uzqSYOxS+lywJGQ1PHO14T369vQtIgWRZotZdPH2JQfIjzv8GFPLxqOX07Xw+5fiMBEkpPjiY5PJCZO9NPEr1yAmGghhvZwdeduTGLiUlZYxJsTfnkGPar2oVKnA5wPjNf0+wji/S5i1L8urUs2pv3Sh1x1FtdafS4diUGEPFzAyk510Co9ntGHP/HWzRnHy2cxNbfkkyYYLkc4vXIs2j12sMDY5fOPURZ3cXr1mMuOgZjdWcv2BX0oP+ca+95/6UyEIHuwlAk6A2nTdh8XPaJS6u/9FGvDvrQYO5eWu23wTG3coFfY7uxK+5KlKKAzm2VPA1IcRDqSEzyIs9zNmaX9aFqyJnlyNqXtoktcC0zO+GNZKj6m2B3sR+uxs2m20xLX0HRtnBSHm3DS68bUoPPGh5z97NXURNtc5cGiCuhNmYL+9Qj8UjPwe4WD0QDajZ9D0912eGQYdESHSHdN4xPS5fd6IwaT21Cm4zpxX7h/pbwefNrWnelthPBdeZcz6ecbrzZgsKgHZSefYNXDL+WHEEcWx9jdtwr1tWvSeNF9LjhpTin43uDRKjHOFapFpQG7MXRM158jLPE9rUfPcfrobHiPRcDvesv/BN8qmuNCQ/B6ZYq5uQX2YuhJG0JCLXE/pkf/Tl0pO+w8p9UvN1tjd34lI6qMYOjkczwSXSQlvAfuzw+wtM5E5kw8wyPhlNRjcFK8EOWBhIbc5dSkYYwqp8eS4+a8VsdJIdTBBocXzzDzDsAv3SVLNtvP2Vmt0G45g9473qcbH/+a7xLNkW6EXB7LKP3hVFn+lIcumgExwZPgyxPQr1eC3KX6M/yoBe+jI4kM8sTP1xcfHx98vLzwCAgjJDp1EI0nNjyIIA8vfHx98FbCeHsTEuHIs1fPOHH8ARYf7fBXjitp+AUQEhWv+eFSkBBBlEjfNzV9YQHhccQlJAl3HESAj2hvn2D8w2KIDE15/87bR4T19sI/KJjgqBjCgwMIVvL2U46LtAJDRR4JRIeL6+H/tfD+BAmf7iWOe3uJ8AHBhMQkk/62/ypifpDkfZEXB8cwpHFj8meuSrWea9huGYPfF3GT4pR6eaW1m6/ILzA8ivCICML8xHElb3HcW5QrQNTtc3OGECHaw9PdHXd38V8/UXdxMqXvxZEYFSDaUrSJcs5LpCvi+3gqYZV2CiEwQszp1GGVIS2cUHHOS0lLXB9P31DC45Ulq6kkiz4bTrgoj6+XB57qdFLCeolr6CvK5+Ubgl9gEKGiLv7+qdfIW1yjKMIiIgkT7euv1FFpf6WNw2KJiI4hKliECRB19HTDzc4aJ1d3nN3ccbGzxcXDG09/v5RrEhqFsoXDXzW95J/lu0Wz8NW2wle3GT+XFnsd8ElzkGJe63sEgy7aNMhdkxZLH3M1bWATffDZSrbP7UqZqafY8DT9k7z02Iqx2pgVK+5x74GYa0eKe+Hdc8xs7NWvDab1GT9TrPf1pm2bvlSdeI07mslJkp814de3cezMZba/9MU6UMzX1Ge+gphXxEf7Euh7GcOB/RhedRxrr7ukE4siN9Gfwz3ccBD3a5o3Tw7B0kiPLZOaMeeMJfeUyV6MPQmPFjNabyRVR53kslPqYyQx6Yi+xfFRAxhVZzxrrjjw2MYNp9fPsQ4IJTBtUBT3+6tNHNBvSanWi4Xgtfz8gEyUMyHaj5AgYw4PG8iISqNYddkh42tAybEEfTjCwcGVqdawM43WmvLKK+HzmKsmQYwl9oRYHmbdjgNM3v4OO6XdxDwoIcafkJAbHB01mJEVhrPigl2GH3+/lZ8jmgXxdge5MlWHwqU6oTPNmBfhaskhKmmOh8U51my5z4kb3p8bJsIM+5NT6VWlKmU7LmLx6xiUJetfJ1QM7p68/eCJl7UHkWGh6idJar/uc4P3ByZQt+siemx+iXNqGjHBJIX64CkGSd/XRlxe3YUq47Yy5qx7ujI8xXZ/HxqWqIZW990ccQghyvWcuJg6lMnXjK6bX/H4q7NmQZI5LidH0btkSUrWncTsR8G4KhNdm6PcWNeVKmM2MuK0K/FpmYURHf2OS5sMWNS0LkPalaLpvINsfiNOJQkx5nmJoxNaU6V0U5qtvMOVP/wJXVQw0Rcre0/M37kT5uZDeEJsytPThAD4sJnVU0ZTpt8Bdph6ptyEyeL/I3wIE5MyN29X3C9MZMrUoVRc9ow7XyiIaDMDTkzUpUqDifTeZIV/QjjJfhc4PKox5XI3pO2KR9zJ8Kg2Hcm2+FzRR0+7JMWrjkLf2B2b1Ed+34DHy5c8NNjFE0tzUlYDis5ktYsdg3pSosxMppwTba8+nh7lwgvBdf8Wh5cZ8eCVneYpvYhrsVMMgEI0993PuvtuGQem+CDCzI+xrW91apTWocH0a1xyTQ0hZpxCNC+Z3R/tedc59v5PHpnZX8FUiBOd0UvoesCOwKjfd+aQF0LkTS9DrxnLmXcvRrO0XOB4nRfbu1N/9CI6Gdjgl6o+Yq0IuTKOnpUrUrD+LFa8jlI//cT1Om8UgT5uBV2PeH5+cp4oWsXuPLff2HFDOICMg9BnEqLiMDtzirunj/E+MipldUbkewLPT6NblV5U7GDAad/oFDEa50TkkyWMrlGe4hVHMvV2EH/ossKuc3t+a+rlrkCNofvZ+SYcX3c/QiNTn+6KG8T+IMeXjaZst63MvWyvOS7aKtKP6NBA3IJC8L29hPVze6M9xxiDDxndSLLbFe4takGD+v1pPusBH4ISUoSiuwlmwjE1Hz2LFjvMcU71c/FOxN2bxpDalchXXQiJ+36/K3+U42ss94/mwKHVzFw8l8F1ylO1x2zG3PQhUD2IfYHHYxG+D61Gz6Dptk8pv4CmEh+J09EBrB1TU4xHQjR/Xj+lJsLiInfml2fQpElMuBKMZ+rF83qGzQHh3McJ0bzHHq+0BQLCHTld4NFrM+Hc1C2YDiGEnq9lt34bSgvRPP2y5n7PgBfmom/NaFON9stucCKtPIkkmq5lz/xulNE/wvK76deFCNHkZcqxOeuYq1uWPl1q0mbtHU6m/7k4yh0H46VMbViKMlX70nvXR8xSx8ooMW6cGULPiZPQ2SRE8+eZyv8U3/ykOS6eSP9gYqLTfn5IIcEbni9l8tAhlOh/nCPmwjkkPBF+bwq6DRfSf/WLdE/GEgi2vsCxLo2YOmwR262Ea8nQ/BaYLJrMFCGalx39pP7xOZW40AgihaBL+DzdS8H/Jm/2jqBq61l0XPfsj+//r/BdojnUEf/zoxkxYSiVl5hw1z6114vRwnIj67rXpECpvgw8ZMG9jze5tbYD4/p3pXOXzsL60nreafaol6wp9XDG/PwGVrdtR6+unenUuS99+s9g13kDTppZcvjyB26vnsSGfi1o2aIlLVq3Z/iKw5wXflF9a9pe4O7a9ozqm5J+twEjmH/WGivhd/3urmbu8A60GLuFBaffcvfwbAymdqRjl2506diesWt2seu+8Plb57JmkMi7Wzc6d2zLiOWH2ffYg2dnlrF3iiZ8p/aMWbWdnUr4bXNZPaAjHTp3o1OHtgyZsw2Dt/F/sjlnCglhAbiemcfFfdNYtHMLY9rWpUGjLrTe+4nnXyxdibS9zoMNnTTt1oUe/Qex4IwJZ65d4eiUrozt3pWOnUV79uzLrCOveSb8eGJ8NKFPlrF/els6tBRt1aINbYcuZPhJIR4UZxtlhvOlWcwY0paWrdrSpn1nunbqQOd2rcTfHWk5eDNLzzmlvLojvI73M0N2dmlDzxYtaCHOd+y3kp0mrul8ezS+785welpnRnQQebUVeSr5imvUvmMnunXrQ4cRu5i2fDOH1nZhyqiudBJ16danH/NO3uPk9ZucmNkb/d6i3cW179yzH7OOfuDa01fc39qb2UO607VXPwaMHsvam2+59eIVN1eNZv6Q3vTsIa5X1x5M3f+Yu17qmYDkJ/LdotnjUYqvHidE8z7Hzz8GRlphdbgjg0pmomTJvow4Ycvb1GciyXEkPVvDjvm9KDP5BGsfplu1mIYyu7Lk/fvLLFlykxs33UW0OKICQ4iN/+JGjbEj7v4c+vceTrlhZ7nmnpJRhPVlbo6tR++6tanUcgjNp17gjHnKjOiPecnVMSOZWHkM6645YaY5qiY6juQYMSfQ/Em8N2HPdrJs+UT6rzvEDSsxt1KKFvwer2OD6Np1MOUn3uJu2iREwQnTZb2Z37QJk40+qTcQiw4J+9IjiGnFOe5tGoJ264UM2vuWdA/pNbzj1uQx6AvRvPriF6I29A0fDcfSsXxVKvRax3rzeM088GuIOZK7G++t/QlL24BU4QN3po9jkhDNq87ZZHzN6Bv5aaKZWDs8ri5nbMMKVOw6nRmv4lKWGLrdxuLSerYYv+e6bbpKe1zk0eKWVChYh4oDDTkjBqbvWsX3R6I5PWaGXF7TjYr6+5l0M3VCkkyMxUHODm1EiXzNqTH5Gg/cvYh4vpJFreqRr9x4plyy+5MJghd+L1axsG5BihZtS9Mt1rxWfsVxPM7N9SmiefhJL01ni8TP/B63thqwYt4VNk8bwpZpZeix2pD1imiOCyDp1WIWtKlMjhL9GHrILOPN8Hf5I9GcnhgvwownM2tYE4q0ncCo+RvYvn27xtazbOYIRo8Zz8h9tzntKMLHBxL/ZgXLOuqQT2sEo06Y/cFL/Qq+hHzawqomRSlRsAn1lr3goUdGZ/3XxGL77g3Xjl/gk13q0+K/K5r9+XTvBgcXG3H/5ReiebZok157WXPP9XdP45Li3HC8vEJcl+EMn76e1TuPcvbwAQ7sXsfW8c1p3akzJWcac+bzCyG/50dEs4Mxz7f3QGe8sjzbP23QS/a8ypNZ7aiRvy4lu27jsGNcisB1v8e77Z1pLiYkVfotYOVGzfVbPoH1E9oyautVhJYj/KtNn0RsdDBPrt7g9pU7eAkBrZ4QfCma/WJS2j7kJe6H9Gir3YDirdazxyYi5cn071DqaybuRT0GFMlNvrrTGHkpgKD0zZAs7r2viub0RJP0eDlbJzWieJvh9Jq6Nl3/3MrqBeMYP2o4QzacxuBTOLGpHdztIR/39aHZ+EW0PeiZ0k4KAaKtlnalYaFaFG69ll0fg4UkTEUpXBRu7+5ybNYcTt58gqn5Vc5PqELVKo2pMOUaJu5xv19p8jdE85rRNei68T6nv7hZ/lA0+77G7kBfunVvTRkh2Beu2ZZS59Uz2DyhBWPWHmWVUDgZd/VOIPHlZg5M1EGrRkeaDl3A2rS20tiWhUzvVpXmwjE3X3aXc2k7h2QUzctup74IEoTr40ucW3eQJXPOsXNKG1ZOr0H3LTc5krZcIIUY31e82jeVOfrjxTiyh90Hj3PyoAEG62awdHBtqnYZi+7md1j5/29OOb9VNP8h0a4kP57FzCkTqDnnCcaO4s70Py8m/kOoPHA9ekbWn/u7IMTmHGdHaTFuxDgWmQiXlKbBlc7zAuNZYxkvRPPSY2YZnjT/IR7neb1/KA2Hbha+yU6zgeLf4/tEs4Oo3iiGTRqdsjw77Ya1we3QaAZXrUquqjOYdd0NCwvhV1fUo3tpFTmyZid3jZ40mneBA6+UX2uV+9sVqyvrWNm0MlVV2cmfoza6Peaz5/BOThrvYeGmZcwcOYjRvbrQpXNbuugWp5ZuN9qteM5Nt0iiXIy5u1KHriL9nFlE/MaDmXTehldmFrzYM4WZgzrSZdpuVlz4gMnJOWztVYhSWVRkLlSeprMNMXz8CWPDWcxrkJ9iKhV5i9ai7eKTGJl68fLScjb3LISWEr5geRrN3Mf+RyL83vksbFKIstlV5C9dk+bT93LwQwLefyqa44gMtuXqisUc2nscE8cPPNvajV61ypC761a2PPbL0Eci7W/zYF0jemiryJ0lC3l1ejP++FMu3rrBiSlN6FZCRaFcOSnRVI+Jx97xIjyIcIeHnBnWmK4VKlCnQzshtutRs2oTSnTbzt6nLlh+usWlOT0Z2rMN7VvXRqdcDlT5S5GrWmvate5GpxZTmbbrBs+inDG/f5bzM0YzsVVXugmh26VFLXTL1RNj2F7WPfLAJ1l54hyN/6ejnJ7ZiPa1dalVR7R1h/Z0aV6ecsXyo8pdB62uW5i/fjfH1jVnUB3RvpkzkatWV0YffsT5e2K8m9+C7vlU5BPXvpjuIMYdNxPi+C0mW9syvNov6vA5a3ZhlJEJ5+/f59zCVvTIr4TPRpF6vRh14BkmQhFI0fxz+W7RrN6MtBddurWmbI+5LFm/lz0HDmNosJbV03owvO9gJq44z1WHKM18UZAcS8KTlWyb212I5uN/SzRfv/7l+rV0hJkTfXsSw8ZNp8FCU56plau4B10fc2/DGOb26UGPFq2pVa8N3UYtY8/ld1gGJn5l1VgUibH3OTVMjzFVxrLWWNxHmjMZCcPf7A4PN09iUbcyFO8wmTp7PdP2wiDkI54nxNyqeS8q9D/NJfd0XwhIdOPNtk4s7VWNsfvfczPlF67f4yTm2DuGUGvoHjEfd1U/xPyMcDhJ4v4bO4yxypPmS/YZnzQ7Hcd4RmNK5W9ArbEnUd5iTS/b/xrFoT3h4sQRjBOieeV5W/XG09/LzxPNohMleL7k+doGtO/SlDorH2HiGo3PbWOur1zNNSt77NJP4q2PcmVybSrkr031oYc4Iwam73go+TdF8yGurupI5SHLGLT3Pe7ursLucXFhdzpnKUH+SpMYc9IJ9wg3gm9NQr9uXYpWXMhSE9cMn5XKSDDBVnvYoqtF0ZxNKL/IlMfKd7acT3JLLZo3M/qCOJAcQZT/S64tXsvSjjs5fNuZ58/WcWRaOXot2ssGcbWTo3yIuzNJ/dQmX6lBjDhixqev1eOv+Fui2ZfQ69NZ3KsU2QsoOwOm351YC+1mYuK+/A5XPvjiE6HsLC3C3xaTg0a1KVJmFrON7f7ks1KhhLsYsbd1ObSy1aPk1Btcc0ibsf0NlIHIh3fvTDl25BE2tqlPv0TP+FuiOQAzIZoPLT4kRLOtZonKX4tmJW5yfDSxkdZ4PVnLvLZVKJ0nPwWKl6ZU0fyif7Si2PTrXLJK/SnyK/yIaHa6wcvt3Wg4ZCqt1j3D3Fnpny+4v3skQ/MXJ3+hfnTd8JSP0Zqlax6P+LC1He3rFCZHIa3POy2XLiqsOC3mnWW/jRiIvtqHooiOsefK5QdcvvSOiChNIYRoDkgnms/4x6qHJryFGN3UiWbFmquXbZ/2idL8kPE1nLA+O5kJRQuSudwoOokJtk96xfl3RHNyDPHi/tg7qgKFixWlYMmy6fpnGco2aEPLmecweuqJR7BG8CuonzT3ouXQ8eguN+GljdKGb3l6WJ+xxUpSME83Wi+7h2lg+s8kiH8lfODdq/OsXGuCyRvhVeKt8Tg1mL6Vy1CiwUyWPfb//ZjyT4hm//eiaXrTr3ERshUshVZZTZ3LFKdc8Tw00t/DJjFWBGX4ISSJxNfbOTK+EiUL5ydPEa20rwekWTktShbIQf5yOugue4hocg2pollMDCYdY9WjYHGvhxDhc4djo5ayrO8Rzr5x4bnxOLZOqEr3dcYc/t0veYkkxYr+FGbKm6MTGVipKIXyF6VIiVKUKpybXPVH0HTrB+zEBOB/kf+MaE4mKdAch0OjWLBoMeMu+YsJleiQVvs4u6IL5cbtQv9SxteAgqzPcnq4NuNH6rP0ibgr0+7B7xHNiUS9MhD+cxCDN1xlx4uYtB/1/g7fJ5qd8L8whlFj+lJ+2gVOPnUU97INlo/XsUynAmVy1KfqiBOcsQklIT6WYOtTHNfTpkPLDvTYY8FTz+R0ZUwiKcYZp6fbWVK9DYPar2X/Cw/cX17m1MwmtOhaj15bjDlrG0igvzOBz9ezqreY0FUahJ7hGz5ERxFkd47zI8rTqWVHeu97xytPF6w/POHI0Qd8/ORAYKjyOZR4YqNc+XhgOLObFEV3+HqWP44jNkmUJdSEq7ObCfFWko4TT3HQNpqoODEpjnbn48ERzGlWlEYjN4qxJuWrE8kJ/mLKMprlbUsxeOER9ppHqjcP+tqbNmkkueLvbcyWrVc5cl7MdOOFz3y7khUdylG8ZDcG7HrFi3SOLzkhllDHy5wZXYluzZrRedt7HirTFXEu2v0GF8ZUZnTXjkw658XzwHjikh0JfGnI0rZTGDPyFLcCvAmLvM356YPpUq4v0/Ze5cD955zYdJpHL61xMz8h+kw7qg6cS+d9ov/aCyF82Zg3z05y0/YYi3uPYGK7Jex77oNVoGh7y3PcW9aeJqXaoTtIzA3FmKpM5ZPiHQjwvMQRo7scO+NJgLu4Rm/Ws0Z/IMXab2TeRTvCwkX7e93min51ejXSod06U264JhMfH0SIxRZWNyxGc+32jDnizDPltaO4eKI8b3NZv4YIX5e2a55i7KKEDyHUahtrGhWnedm2jDrkwNMAcQ1FZ/qzppf883y3aPZ7g+3+nvRpVJTshUuiVaaE8Id5KFCxOS1X3ueyVQSR0WIeIaYCaddY2STuPyaahY/2eIr53iFMXbKRqVf8cdW825icKPpWpJgzBwepP3dqvLA+3bQLUbXFdObe9sAq/dcP1PxN0ZzsgeXJOSxrpkW1YjnJUW0wOiuf8sErPuUVj1gH4h4sYEyD9pSos4rN7/3T7Q3hyqsN3VnUUYeJBz9y56u/kMYT/mgjp5cPYeDW+xh9ULY5To+Y5/2JaE7+tIfjo6qila8B9See4dr/rmgWJAUR+16ZcFWjRqPezDt/k+1GD9k2/xyWTn4Zn9hYHOLchLpUzNeWxvoXuStO/u6Jzt/h74hm69PcXqJLzRoVKV6tKa1atRRWiyoFS1IgUw8GbH7AI29x48S5EnhpNGNr1qF4pWWsfOL2ea3+7wgh2MaAHY3KUiR7Y7TmPcZEUZMuimjuTpWx25j8wJpQ76fcnLGO5b03c+iqFfbB8eI+3sDxyWXpMV+I5g+iE0V6EXt9PPr1KlOk7DRmXrX7ej3+ir8jmkVewdcmM2tEC4p1mcXk1QYYGRlpbBmLJvamc7XedOuzig2nbbGJ88bvoShTg9oULzOf+Tftv7IUI5Uwwt2Osr9NRbSy1KWw/lWupH0A8e+gTOosePP2kSiLBbY2qZIq9O8vz753E6PFB7n3TaI5FXG1n81Ar5IKVe5q1B62lvkT+9C7d1f+H3tnAV5Vkq1t7kxPu0DjFhLc3TVAIO6OB3d3t+AWgiZAILi7BQnu7k6Iu7u9/9onJyEJge6e+XvmTt/zzbMfpk+qaletWrXW+sp2hdFH2PHgC3sh/hXS7HuO20s70b5pJX6t2pzW7RT9bEQ9rbL8XKgdnUbsYp9yA7M6Oe9Pc2u5Ea1NTKktdVRuz1b139IxrB5txACXI19YaQ4lMfka+/ZfZt9eHxKz6/k50uzvxe15erQs3o4aRpvYE5rwBQP3nhdSxuCSxfl7hR50XPeEgPhccvg9pDk9nhTvGSwZ0ooyBgNxmLgyl37OY84EeyzqmdHZdDxTll3iVpL6PF3gNZ6tNsG4VUV+qdyUFm0UGTalYaVy/FioOW17e7DtZSTRuSPPdHEij1dxZu9sJu8N56ZqsIvQIjxZbVyDpqXaY7H6Id75j0r8GaQ56IZqpdnYQp9KdjNwXrkhq80uU1k/ujNDFnkyp8CV5kWsH9iE8iKT9v2cWZkjK/Xj5sxk6zp0bFSXttNPfbrSPN4cnaGeLHn4kojHJ9nVewYzegghO/WGDxLY+x4T0tynOsZzCyLN2bjDizWdqPe9jJsq5hgPmsPknm1oZtWXZovu8CREs9L8zyOc0LcncRs4ibmzdnM2JFN1xpJbK/Cc2hmdQasZdjjv1K5Cmrd3rySkeTAzLsG7f5o0K5byNVe3rMS5x2zWnXzGi9zLlb8D/xRpjvtA2IEBjDCtyPcVGlC3mTKWW9GyQQWKFqpBzfazWXQnAF/VLe4y5ELOc1wIk525PU6HkwqY6Ba/5LOLFc0sGWq/iX3vo/G/sIS5ulVURwv6HXyd69Mtz7i2yAaTytpodXVl0VMhuKGXuTq2AQ7WEqTteov/k308OL+D2ceiURb9PyKFd/tGMt9AG72Rm1mZPUH1di2rHEpRpXhFOior2Dn2JIX3+0ex0LgincdtxzXX/Qdhpyay3qYqQ5efZvfnVnty48MJXp4az6ytN9mac9DxGmem6WNcuDItBmxj/dssL5mNtOibnB3dkG4mJnTZGZXrAsynXJ3YmAnd7Jku+vNKZd6iSQp6ws0Tj7nzONsIBfJkpcQQZQwZ6nyIne/DefU8DDHJorZe3F1rRaNBi7Dfq17Di40gNfAE909MwlC3Nx167eKCyskoCCFGSP6oGhVpWasfM68k8kblqJVPft3g2MnnnL2sSigubBPu0wahY7OJJZfVUX3qYy5PaIZTZ12sN/mjzH8qW/NDj/Sia/Xv0arXhZGnMnmbPWOa9JCLk5pL+rZYbfDlpqoe7wk/5kT36j+gVdeBESfTP6bX4D+Kf22l2QpDc2Nq95nM3EV9GFznJ8p8VZ2mcx9z/tOtbv+fSXMwvvf249p7EgtXnOBSaMbH3XF5kEDSi0OcmWJAF3MD6s44zvqH+ZcRf+9Kcyzhzy9ybe8qti7qgUPLBlRr1I1BQoJVlypmSqDzbDkz2teg9K96mK96wNWc0PYJZ0Y7MLyuGRO2iy3ME28oUJyJjEXXRcxxmo/H5fe8/SQslsH0JdJ8dzmbutWhQmFjOo4/ziWxO5+PyQuCMlj/KqRZWfdJfMj56QbYaxWinmkn6o/ayrhV7/DLs+QkeCPkcnQ7KhU1ovmQg1wQa/7HBKfG7yXN05pTu15NytXXxcDAEENDE0wthzFgwlHOBSZmBd4pfsQfHcqQpg0oUnkUE0+/R1k8LhixRL5ai2uLMlT6pTV1Z93lshJ0v93GqcVm1Bq2ENvlO7mwZgGreixl5cqrKLudFUSfms7mQRUwmbia+XdEiZKCSfMew6iWjfi14ijGHX/7hfd+Ab+HNCur6QeFoA/tTpUZV/HKs2wcS8jlxSxuUQmt/ylPZeOVuN57wQfvaczs0JCiFQYzbH+uG60/QRyxfltw66hN9R8aU3XsOU68/yO9KhYs7Sy3b51i444Qnr3Jrv3vIc1KAOXLDa8jrJi4He9rubZ2/y7SnE7i6/14DWtFZS0dyvYUcncnmnDveTiPt6Xy2MN43P7CXoh/iTRLm4U06zavSvFabejQyUD00xgT8350G7CD/U8i8q7uKmegV5jTuP8sTLYE5ppsEq15d4Tz956L3MXEFmScM9+SHH2I/Ydvs/eYMsuq/r0A0qzic2EXebnSgjblWlCh80q2+CofM/ocfHmxbxgjShfm12r9sfT8QFBiLjn8HtKcFkfKmUk4j7VEe1z+27NTSXixBU/zBtT+rhilag1n0uXArJW0kOtC3IQ0t6nKrzVa004vS4bGZk7Y9/Jgx63gPNsTFWSm+/LaxY7ZxrVp02cO/easxGXlclatHEiPOsWo+DdtqphuZu2NmLzy/zNIc86Z5nGq27ODciY8JOD0lf6++4BDEitE5VHeXGeaDZTbswMLWBHJuj17VEFnmi/PY810C3RGrmXkWk8uLXFmYbc1eOx/mkM8Ard1Y6GQZiPnz5HmOMLPL2SZSWV+qtiM1vOucem5D357+uE4RLkI7DYPNGea1b/8cSR/uMW9/cuYP3sfu4+//zjWH7lzyNmKSuJbnLa/zTPhHPVyL3uctOivbM8+989vz85MSSD6wVZ2LndloctNHvsVFGF+Gf8KaR5uXoUfKjWlcdvOMpaNMDKxx9J+KcvFB+X+8lW87wkODKiNSb3aNHCcylhnF1xc1+G2/RAXXscSJUFW2GMPljQxoZ/lGiGV73njNZGxzVtSrOIspp/3ybXlPJXg4+OZZ1yMn/XH4nTMn0jfM1wY2xizBg1pZDWSiSPHs27PcZQFfvVOSzUieL51ELMMdYQEr2XGgWvSdys57DqAbh20qFu9IkZzTrE3x4FG8WrvGGa1K0rD1tYYj1jBChepu8sCJnVvjUUjHeycj7FD4vGCTPlHJAjJdsbTsiIGjgOxmOzKipWuuKyewiiz2jT8n+8pXWccQ7f5qcZ1to1ICrnIsZGNsa5XlXq2kxg+R3m3C0vnDqFfmzIYmjgy7mQ8T/N3e8Qdrq5ZiZvLRIZbdqJjGXOGLLvMldzG5/levJeYUK/3LCw2vv7o64LP8WyNI01MxHbOucrTHP+QRlL4MXbZV5P6dKTbRj+uqiYX/EiMP8vevTc5dCKRzHix4q9X4TJO/Ln5atW3alW5o6/hNaoJvUw7CAm4zI7DB7i2S4jPeDM61ChC3fa2DDsUzSO1IU+PvMrpMU0lva6kvyTpD3Jt9yyWTzCjo5Je15qhByN4+MdVXoM/Af80afZVzjTboNtvMp3FToYmPuPDpp4Mq1OPGhYrmXMu9OO27Gxkk2bRnQrDtzHfu6ADaQppfsbdeweZOvkoRw8XfN964mtvrmxbivOcoxy/FKAwpC/DbysHlnSntoMLE3e9zVq4yMHvJc25kHyDS1M7YFy7Otr9d7HynuIp5Im6zLkFFnRtoEPJlr2xGu/CylUurHEfT68WVhg2mcJqqW/+XaUZ8RFE3N7IpkVrWLr6Dm/C89YwC/Lbl0jzs/XsHtCSckUt6DjpFMoJ1S/bt/xQ3vmXIc0KMgj1XsBKix+pUuRnMWxzcL6Skc+5CMLPcneZLY1KN6KS+QrcROc+T0kySE1NJi5GlPnjzVpZCD7OPfeBv2N7tgHVesymq/sDgkPDCAsLJzwylpj4XAfn08PIVEinSWOKlrbEbt1dbn22N6OIfOTC3AbaNKhojeN2Px4rbOLVdrwWG1Cn12DqdJ7Cin7zOXLlEU+FwWTXPPTUDDxUpHkVzkrUki6O4LkLCy2bUqyUOVauN7nxxdGVRkJ8kjypZOZur0Ka7y9h7rA+XyDNvkKaBzB4SBcqTz7LkZf5XpT5Er+jo+lf81dKVXHAcd0Nnl1ax6YerShdyhjTpVe58tkYOIa4N24saVmJRuWMsFj7lBsf7/j/bShX4fvv4c7lI2y+mMyLnBn230OalYDwLme99jFt2hmu3QhVBweiVQppVm7PloDJ+YxPwYYr7QG3V3Wje7Gy/NRoBN0PhBAVK++9NJFJI21Ul1JtvvMnkWb19uwm3UfRYfE1nvmEiH6GER4RLXVI4ZNdOkr6FWY06TMVQ7c3hOcjUmnp6Xk+Yp8H8U9JfL6Jg2fvc+Bupupj+1m/5yXNyplmVbyQ8IjIQ0OxqlGH4g1HM/VSRJ6ANS/e8NhzIH1LlqVux5lM8o4jMrewFdL8egNbZ/T5Mmk+O5l5Y8ypMHIfK2/kTxFA3M0FTGtXhvLFmtHO+QaqO6yCL/JsvSVtewyihfNF7rwO/ihDsRt5PsCvQgKZCcfZNdiQzr+WoLxWRSooH/hXtjRX1kG71C8U+aYo//ipO/3c7pLnkwm/5yIwIc0mi86y83dfBHZFRZo79hlJi+WPeZtH1cRGKX36SRsU0jyPVYPbo6U/R8bF20/lyVtuLzJmaPta6E0/zrac+mRI3oW4Te9E+a5jaNdpEhvHreTEM1/eJadnjZ3MND5s6/4F0pwsQewxDvRrTavvq1DUbg2L7woZj3pEyM6umPUX0rzwDo80pFn9yx+B9EByFM93bWXvgsUcePyKPKY6UOyNa1/xMTOwXX4n1yRrOhGPd+BhW5W+PYYx5zr45KwW/AHSnJ5I7MsHXFi0kO1bd3MxIeOTSaffg396e/aePjj1taPy6IPsvikkWsZyWHgkEVGJJOYziAn+XhwcXB/9kt/zY4kKlFOONmiXpXKdplguvszpuCQCHm9hRXMT+pi7suNFgPhuV+YbG1O20mSmnHqTZ/dUtPds1vYphZb9ZAaeCiba35uL45thrBw5KFpJCGhfei47x7WodLJPt2RBSPP2Ycw20KJ9vwl0GTqKeb10GeC8iH6DuzNZvyqDlx5lW058HcXrg1OY1eJbKhUpxq9lK1JRdaxCh/IlfqZU2QoYzPFSkexPhn4OlL884NaGwTiVKEHlMhUon2PHKqJTvjilfviOr75qR9sBe1Q7+rLVISXsCsfHNMe87Hf8VKy8+NasfBUrlKHUL19TTc+JMacSydosJjLPSCU57hG3Nk1kdK0qNKoksi5WklIlTOmz5gZXcwcbL/KR5uy/vT/CtfmG1G/bl9bTLvEoRzelPpFXOD2qPl07tBEi+5wLKv8fTEriOfYLaT78RdJ8HS9pSy/D5uiOXsJoJ3OmD7en+7zljLZsyBgHM8YdiSTbhadHXuP0uBY4GTZTp7dgxjBbdfpGjLE3ZeyRMG7/M0qvwf93/NOkWe2r2/cZTZs1b/GPE18UeoCj44yppdOOVqN2sj9Y+ahqLiik+cIMlowxpvygrTifL/gWF2VV9sGDA0ydfoIjR/MtJWWKD40N4eEmN3YtWcGRt/7k3C/7JaRd4Oqu2ZhbLmXmhoe5tk0r+CdIsxIjXJ7LqnGGlO3rzuSTqu10Ur9UUj8cwnuRNU3qVEWrUnWqVNZGp9R3FCljQNMhR/Dyjc9rd9ISiLh/nTPz57Fj32GuJmZkLax8gi+TZoKPcmGOKbWKN6VWV3e2i/MqiHpnQeKeFIX7pZCe8/mAvxxpFsTd5va+MfRoZIOTKN0FMTyfCCX1Lb6nJ9BXpyxFKkiAteU9bwrsAcUrveXmrats9XjIB598YWHICe6Lw2hoMuXzpPmBGwdVF4GtZfCxz6+TKecpiTnBvmG6NPimCmUdPVj+OPccfi5kPiPwwFjMtdpSX1+CT79kVJ9fe70Lr6ktqFOzKRXazmDxjoe8Tsl19lIQcjoXaVZ9r1dGU/xZDo3Ro9E3lSlt687CB59To2gSUh6wb89VThzzIS33dyjSZXA/WIrz8L6/TZoHO1BpwikOPMmzhiaIIOXxQqY0E9JcWh9Dlzs88LvItTnGtP5Bh5IWQjzvFTxUyHxD1KkpOFRuS63WM3F5Fp3riv/fgcQEEs7t5OapgxwOkYA9J68o0G+SZqlTwim8Tu1g0ooH3Mj5RrWaNGffnn023+3ZKiQTeXkC89oLefqfdrQX0n1aZa2iwGsUY4fboD3+KJ5/2u3ZEkioLgKbjalnYB5dKRDZpLn3JPTXPFedPf+9yPB5SsghN07efsB5EU1SdjXzk+bs27MzQkl5JcFJ2yqU+akdjWZf40xwQYNMEHeGs9MdaVhEH6MJBzgdlpGXvCvj681Gts3sK6R52W+QZmWWdxfLL+ffGy39GrKFVeYV0C5ciwbjL3JIYQwhF3jmZq26CKyD24dPZ4/zI/mtDOGFzJo2BdP+a3Fdu5HNG91xd9+A+4ZNeLoMYYS+Ft99rUODkbvYH5ZliVT4PaQ5+/bsfJ+c+k3S3Hs4zZfc40XY7/GwuUnzLIbseKlobF6kvlAFqYN185PmTNJvLcO9f13KVelAPbPleJx5qSJfOdokQbLP9i+Q5rhXvNllQY9yxShZ3Amn/W94rpjLqNv4b7HHqN9gGiu3Zwf/pkb/JfEvkeb4ABIuL2Kny0Kct0lwFp+Sd4dM6kUebBqLfrURdBnrpQqesoaaDx9OL2dsPWN6OrmyW/Q2Mkdx/wBpfnOMZzsns2DZPrbc9PvChPaX8c+R5qzbs3uoLgK7w9XfuHksLnuluWE9mvRZwvSVG9jg3INhpnWpZrmAsWfFhz3czLI2FvQzdWHn23BigvexsbsFjSv0ZdzOJ+pPNmYh6sIctgwvS6thi5l+I4ko37OcG90Qy6bNaWo3nqFOTvQeMI6erpfx/pDbf0bwav9YpjX9gcoV6tHAfBzO2/dy+P4zjqwZznLzqgxZfBjPXKT51Z7RzNItRqP2jlhOFPuzwZ0NG1yZ3bc9tk10sP+tlWblyxsBHuxfPwHj7kuZusiDrZsUO6Y8m/BYN4Pl/Rqj83NhiuqOY8FTcr5Vmxp6gWMjGmHdoAYNu85m/BKR24YNrF02hqHty2Fi6si4U0k8VbnSQOKeH2PTyLlM6uWMy4Y1bN4gcYKdIYZlzRm2/JLqSyM55v5zpDnES9yxPU2qi5/oe5jLufKkRFzn7Ph6DDDviNO2YG6pnEMEGSneHNz3ZdKcEXeLc5PaYFWuCGVrWGA5YiGbL3hx7PZ5dg9txhRHYxVpzt4slhl7k7OT22JdvjDlaphjMUzSe5+W9BLsD2vOFAdjxh4O5ZaGNP+vwL9MmnuPoOXyp+qvakQQck7sROcSVG7pgM2GZ7zKM7mvkObpLB7YgTI2rkw+HvDR9+fBdZ7c3c6UZVc5fCFfxBH5isgzc9i4bCWL9j/nVVrGb8d1ykjIvMqNE67Y9dnE8u0v8uwg+udIs8BvGyfW9af8gA2MPph77TiGJN/rnD64k+07drJh0RgmdPiKDpbd6bk3jJfx+eLK53u44zmZOS7H2f0wqIAJ+myIwfgSaU55xsv9w+hSpiyFqw2gy76Az1xyqEjsNZcuX2WH5xOCArNjekUqfzXSzEtinm5hzrQjrN1Z0OqHgkTi/Q5zql8zGvyqRaGOU5lxOpDAHKurRvILHu1ez+IZG1jg+Zi36uvacxB+kvvrelLfZDq2a5/nm5lR491Ozi61oMZQ5fbsL7l/5eV+vN03npmNyvC3Mu2oO+4w3sFZf8lB+jteHRvLdKumVGw8he6u93O2XhMgjmC2LnUamKE7/VxeZVEj6foC9o7SwWqmkPIcrQ/m/eEpzGlSlq9Kt6P26AM5F3N8RBKRj8SwL1vBFAlid54UApjn442ieffnMXtQd3Qct7PhE0KsII6MsyMYPbonVWcKAcr/KemYS9xaaoxRsa8pWrk7fY4E8DIzhLBzM1naqjzflGxB1WG7OSG+Kq8j9+W91zTmOTSjSoMxWC+6xROp2h+gcxIovuXe/vOcv/Dq03NpARtx72lLOZ3JjD2hDuIywgi4fpUnD94TkJJMqpC7E9vmM2q7P1d8cr3ZT/KOdKKC7gpmewflM4AJpDzdxebeZWhUohiVDDax7m6k2lhJAy5OYsYwK3SGHGLzkzzzkXkRcpZH661pNsgZyx1BBbY7Q8bE6Qk62E1cwAzVZIkaErw8kbzNBym3Z/+OLTzhF3nqbkOLQbMx2RKUd5Y0G1E++EkQcO/xW7I/c6pMPsQ8vYP39kvc8Y/JNy7fkHFyPFa17Khu7MmRHGudRmbKHW7OtZCApASFavXE1u2+OpDKhcirXFpti2ObdlTq5KaanChwLL5dj+eUruhYrGaG8m3DgnBrDium2qAz/jhu+b1Cqji+7b3oWekbfi3eEdO1L7ihGNyEu/hvc6DDoCl0dPf5DdKcRuIbb+7Pnsxs9zO45x8DKrzj5TYnrOr+RPkmAxm6xe/jsYQY5fZJBzoNmki79T45QWg2og90Z16fmrSae4Ydub9trMDvNNdmVqHn8MEMOhT98XvS8Y8J3NEFg0HjVduzgwtSoKQggi6e4f7d57zNVuLnLmwe1A7txpPov+1NAauBWduzR3eqi+H8S1kTDNl4toatg5tSoWFvuoigC9pgFnm4L66Da2GxXJxg7sn09AD8T0xlZsdCVCjZjNbDznMum50lvCJ8Vzcse/Sj4Zw7PP7MHNtfHf88aQ4n480JTm2ZxaojlziX06khEu895OGHGN4k+uDrtQbnlu1xdFqImwwlld1IP80T974Yt57BgPl3UdQvr717zPkpQxhexYl5+z8gHOpTJL3hzdmVeGyS52EiOfM+EuwE+b8R2yF68QVTmBv/FGnODCfl5CD6j+ijIs2qc3hfQHKINydER+0tHOgrr1GtC2We4e4iA/HP/TFxO8zNd3tYrefIcIu1HIySJmY+5eJkMyzKN0R38hG25ywmpfFh51gW6FbHbvoutonIk8LEto2uR1e7PvTb955nN11w69ucSrX6MWm/b66t3Wn4HZuMc/OfqFalM2bON3M+tRJ+bCQrLaoy2OU8+3J2UKXw/sBo1Zlm/Qk7WZVzSZ90s9ck3G2rMmyFF3vUi0MFIvkt79bOYY2zG87PMrM+SZgHsWTeX85ko+KU12qF8dR7eGd/2zPhNt6jGtLdxJSuu2N5mWNzxKZObsKk7vbMuKp4BkG8N889+9GpSi8MB15Vf1UkTMzPGAbp2DF+5a28EzC+J7izRjnTvBi73bkakPyMkFMT6aLdjLI1xzD2eoREPmqEHMbNrCXdTfsy+6Iv52/d5+3tQzz3PczqHTfYdkwMfapoedAmNkwfhI6tB0uvqM+bZj7n+vR22JYrTlXd6Uw/Ha7+ysNLbk1pwjhHCyafzeBpdnCe/oyrM9tjp6RvO5Vpp8LVX1V4ze2pzRjnYM6kM6kf02vwH8U/TZpj7+EnvrrzoAm0W/f245czIh/ycqcp9o2qo9VQyOL2x7zIvSbyaj1bhrdGp7Ipnaad5MontCEC/+NL2TJ5KhO3POXs+1zRcEYQiU/2c3DTbNZ4PeRyjv/zIzX0EXc/JBRwDjgLmS+3cWr9OPqLndgjceinuMHhvk4MrjWE5d6RBfrsvMgg9sJSPCc4oTfvOKvufSYyCrnF/a0zWTnFjvlb93JSuHXORJcSzSa84NmJpbhtWc82cQg5i1ZJT/D18+FuoIg6T+CqfHKqL0NqDGSJV2i+rxDFEf16F0e6NqDqrxX51mQ+Sy9nj79ciHnEgx1rmTdjM0t3PMMvKHfQeY9TI/szrFo/Fp8MznUnxR/Hf4g0p5OaEEV0sB+Bfn743/Lk9qGFLDj8in0fLfEnyEwNJvXqIpztq1JEuxZVnNaz/IwvflJG1nOfu16bWdBpCrNH7sM7LpXY7It8MtJIiQ0h4sIi3Ic0o3zjnnSccozrgRFEJapvoUxPJikqmDCv+biNakM528nYuN4R4ccQm5L+mdmjTDJCL/FkjQTgDUpTpHEXHJZf58JTdZ18n+B3yplZdtXQqt2cTrPPc/iD8sF+5V1CLs8sZuOoVmiZjsB06XXeBMWLMmWoyG9GWgJxocE82TqcxY7Fadd/FmMOBOIXnkBCmpQRfpXn67ug36AEv9SzwWLxZc4+zpbFe3m82T9zAZN157H+oAzypI8tyEiJI8H/Ni82daFb55YU03NmxsGHBEbI75JM6YX0pBhi3t3kuZs9XboYUbq/J+vPvlSXrzzPuOY5gjH1fkLrJ20adHPF/XWGKHMmmdE3eLepJ8ZNylCknhUWCy5y+mF2vhf4nVvMou610a7ZgLaTj7FHovq8pPozyMyQekUTF3yBlxdXMHPxDuZ5iEF774evv7p836dS/gymGXWkSKkBOLld4UVMAmHBMnDGODF3yFSWHL/CqR0T2bZ2Ns7ecdwVxpaZmkBi5AtCLsxkhkkHipQUcrDyHPdCI4iJiSAkJAi/mzJ4JzShadlv+LlJN4YdCOe5YuTSJW/oY9W3uAeYNqNoh5mM2/EAv4gE1epsDk/KSCE5JpTwK24cmKJLdeshtJ13mcdvIokWPVR6KDMjkYTwEF4fnMPansXp0Gs4/XZ84HlQBGGiD2HXN3Jomi41rAcJ0brIg9cRkjf1U/llpsq7woi4vonDqvQDaTnnPHdffFD3w8f+uOy5lEWOTizYdIbzcSkkxocQ9X4Hx3a5MGr+aXaffc2HbPkqz8vjPFzdg3YVOlG+zSLWPfUlIF50WhqQSRLpL7axe3RLKlXRobjRdCbuec2LD+q8ry/wdFN/HFuVpXRLB/pt8+NeTI6EVFBuJ08Kf43//qGMt2lK0VbjGOB+jTehMhZTZcxJmoyUeOKDX+G3YxBje+tSvIcrU/c9/lhHv3fcPzYP5w4lqfbDr1QznMGCGxG8jQkn8t4uzs7tSAPr3jScdparT8OIik/9dAJCZJgSe4vL62YyXLsXoybs52SY+vx2bqSE8O6UBFMtfqBEoXJoi0xc7nzgbXAgwff34O2sR2PrXtSbcopLj3w+1tHnJTeWG9FbvwS/Oixk0l4x9jn19+PFmXV4DiiHad+h9D8SQ2iKjK3ESCLv7+fCvM40te5B7Ukn8H6Yq0zV84bbh9ezrGtPnF32cioqgfCIQEJOTGCOUXWK/mRGp/H7ORcSTXSyYo/EBopNjvC9yKFxrenSWJtmwzaz4lIYQaHhRISKrT40lll9W1Pcag6DNj/CPzyRRJV9lTGZHEtMwAdurTBjgo0WbcZsYNHpj/XxPbUQF4fSlCn2Pdq2i1h+O031ebHM5GhiXxzjmhCWdq31qGDvxqZrH4iITf4dM+1/Lfxh0iw+LV10IeqeG2fWDMZm2kYm7HnK6w+BEpj44y825sb2ucw7+ZZjYeJxPtzgzsK2DBlgS6+Nj7N81IUl7JzfjS4LjuF6LfdN8WJPkkKJDD7Mpt622JcyZujS0xwPF58gxEDlScQ/JQXdJfiY6NTsSeJ/zrH/li/v/AIIeHUD/8Mz8Ny5k4U3M3nzhU03ufHHSLNobWI0Ma/Ffq62xsLelPJDduEpBCo8Okk1OZjXqkgO0dPg+xtwt9OiY6v2GK98wJlXIRIDrmbHGD1q6Y/Aft1OTpxaxNRGeti3nsTyO+G8TYjh/d4xTO1cCa3Oo+jh/lD0WrGj3uxVJhUaOjFr013uJsUR8sSTbV216dSqE2arr3I54DbXl9rTr2J1LIdtZe3dUAJCZdxFPufm2i4Ma/Ir9S0nMOZIKGFJGSTG+nDT1YFxbcpgPc4d13sxKt+QGPuW22u7MqJFcRp3nS0kTexfWiYpCX7cXtOdSe1KYzt2HSvuREk5mVk33+ZAZJX0lvfX1zK7UU/6GS7B41UkAfmdRmYica93sNmpMvUKfc3PpQczZOt9ngWHEfh6N9t6VcagucQxC65yUuIY5RuzMa/2sa1nZbrr6zFg+wcuiX1M+nCUa0sMadjEjibDjnDB/z0hkYfZOsSCjkU7YD9xHwcl1olLFb8vfRJ3cx17JrejsvUIOiyUuMYnipgkJS6LIcF3JxstG1KrSGPK9/FkwxVF7rd4dngxI1sPYuAQD/a9usrO2UNZbN+RaWvn0d/tOpvPJ5IW6UvEjTnM6GtN8fZzGLXzCaERkUT4HGJP/xoY169Fq/GH2PE0gZjkFOLeHmZn72r06NSW3hue4eWfTHxiEnHvlfQ1JX0NWo49yLYn6vTvj7KrT3V66LXByf0Rp33Fd4tM8+udBv9e/GHSnKnwA4kL7u7mnMpX9xRf7cXlx2FExit6mEh67FH2DWhNy+/L8nO9UYzwvC4xmdiOmGQSE25x270XjjW1qdJ2GAM8n3L/Tbb/e4XPm3249ezNsA7jWX7Wn2eqAEZsbHywxGfLObBiKGYzJJY9+pI3vhLjC7H093bh/PbFzD0TxBn/NBVnCg8MwD/bx/u857rbTDbPGcXa6++4l/s+GFIkfQChPjtwMTPGRsuWMRuv4h0ZJ2NOsQaC1HgSooIIDMiup/hpn9scdx7Lwv4jpZ6vuZssKTPF2ieLDQoPJiAwmOCgB1xa2ZtpXTvRbaGMl6dZRwJVb5cyE30v439wDBNnzsBmxWVOP/DjveITnl3Ad/803HYfYtk91LvmRAaJQUQE7GGNrRm25awYue4iZyNihXOp6ynITPYl9fwsJplpU1inIXUGe7Luwsd6+/nd4cZBd5zbT8F52jGuJKQKj1FqpC4/aB/rHCywK2POiNXeeOUr/4/gP0SaI/E5s5J1Pdtj2b497Y17YD9/F4dexOP3WzN1yT68v+3KqvEGNKvegCr1JL9ShuqxxMhkGpOdT+J93U+1ipKtRunRH3ixazDOlqLUxf5Gob//yvflW6Dn6MxKEb6yaSc5/A7XV/QVZ6VD9dLfUKhweX6pYol1j03sehKinoksCPGkB93g0glxZF310S3XmNYt1XXSbUn7uvVppdeVrquPc/RNjGpLZGb4Pa649Gd8W3lX2e8oVLwiv9aS4KSHB7sehSkbK4gPOsXBET3pVqsUFYsU4tsSymdtBmAz8wRebxWNSyAj+BpX9gxniFkzqpRrRIPs97bXk8eJrr1Ws3b3A14Ex+VZYYx7epDTc1rj2PBnCn/7FYW+10ZLyG3/OQc5FaKUnE74TQ8J2FthXbMwRYr8SKESNanWqK26fOVpReNKJSjzTWVa9V6Gy433+MpLsoJdqV/oHa6dms/03kZ0KN+YVi2y87Wmff16tNS1w275Afa/iPiCbPMiMylSAvA5uI9ui0m7ymhVrYdWTV06tOtAx5x6SfmNtYTIS50LVUBLgp8+87ay/txD9ozRp1+tomg3aUuLfnNYdOA2DyWgVM7SJrw6hfeSzvTvKHm+l/4vVIxfKpnSb/Qs1U3MgwZ1oX2TatT6tRCFynWi4ZST3BUlU9qb9NqLC4s70bdlMUr8IPL8RwVK1ezDEOczXEuQ4CKr+mQkvODuxtHM7FydhuW/pdAvJflWx4BOpq64XfaTkZFJcsJlvKYPon89baoXLcR3RUtRvGVP9AbPYdLoXky0qkFT7ay832h3poPxctZf+PQSuvTEV9zfPJ45hjVorKWkL8HX2o1p0UZXLaeP8mrUuD1Vzeay4owPvhLk3dnYg0ndG9C8cRVKVGxO3cbKtzTb0yE7T9sGtKpalG8L/cL//FKHJuYS5HlcVu12UA3hjFDCXxzl4Nbh9NJtS8tqbWinq87bpjFtazSlreNYRh+4gsSkn6x+J/tc5tpKU4a2LU7pn2S8fl2GEtX1cRi1kd2vElRjKPb5YY5MMMapQUkhY9K+olUoX7dVrna1o3ntcpT5Wxnqm01m/uUXPIvy4+neaSw0r01L7e/4+y/F+LtWB1p2XIDLSXFuUm5u15OZ5sPT3SMY36wMvxYqStkyNnSddpSzysSVOo0yERJyaQUbBlSl8S+iG4WUpxraLfrQpactfbrUoVW17/nql6L8rXxDmrbKJX+RTfPKP/Lrd8oN7DK+a+euf3vaNKpOrVJfUVR3GPYHQohOESd7ej5LrerSTud7/iFl/k+5BjTJXabqaUvTpm3R7jyBuUfu8PLtWU7NcWBAcyH0yq3Vhb7n29LN6TxkPVseRRKd6c+Hc8uZbdNONSFU5KtC/KN0bSqbjsFx1DRmDzdloG5ptEr9QKGSNSlfvxd9Rx3EK0Rsn0gi7NEOPLpaYl75J8qKDL4pU52KDT/WR7duKcoXlj6q34deW57iq2bEEdeErIxsgEH1H/j2KxlzP9WnarPpzN/9CGUh7Z9xav+t+MOkOSFQdamaS58a1NP5hb+Xb0S5hp0x6tQevQ4i90atMOo8mqln30tAJelTY0l6v4MDi2zp1qYluoqv0HfEcIobnneDeZdnK4kPQdfXsLiXLo2KFaZwoR8pVakhxkLMlcvhIpVBEnCWm6vt6d36V0qULc8/KrenadtO6OtJuW3EBtc0pOvk7WwOgrDf8utq/DHSHIXvhbVscGqKebVf+LnwT6KbjajZZCyT115DOR2QnxPGPtrN4Yk10CsrdvXrb/mhUnMatJb6NqtHq6Z6WCxYysTFUxnVpBK1v/qewt9Uoq7YxYXn/XgXdJ9bewbTs0Fdauq0EL1WxpwR5o7TmbtRCPP7WCJe7uP4tDrolyvE9//4lsLNbBi05z43z+3n1GCJC+rVpULr0ViMcmft4m5MtixM6W9kvJSqTjtlu/X5OxxcPoKxTYpQVn7/pWx12o7dzNqLflzZPYkFJr9S+utCfFVEi6bDV+B69i4Hlo9iXNMilPtW0pepRovBy1l7J42APDKPJ1AIs1u3itQqVIRf/9GCNg7r2HwvQNmPkIP4Fyc4M78lNtX+LrZdsRPF+bnKCLr3G8fMaQ3Qq1WIH/7xD36ub0xvD292HTmER//GGJQqxK8/fE+p5vb03XyPW+9e8GLvIByb1KCo6GUzxQ5IHNCyfmWqFPqBkuXaYz7rCEfeROB/byt7xzSlSQXFR5Xmu4pG6FuuZuM1X4LEGmek+RFwbg5zLRuLbalClUaK3MVnthnGoBnHOXVH+ZzgRQ4OaYKxyKZ8HQuMXW7h/dqfCO8lzOpeF63iv1Dou5qU7ryAkbOWsmFWM2zqFOLn776hcGMz+m/xZvfx42wb2grTMoUo+v23FG9sQa+N9zly+SZnFrShS3Ul/df83NBU2nhe0p9k27A2mIkuFZV4oVg90fdVF/ASH6g2bxr8h/BHSXOm6NjT3TNZZF6H1trZvrodLXTns+zIc/VKqYzvM7NYbFBexkVhfqzcWMbQEIZ4PuZ6aByxPue45eZE99YNqVipFc3bis6r/F87dNubY9tjEcu23+ZxaFLWRaHRr/E/PoU5DjrUqPArf9NqTqUmWfa7YwfR8QaiW9ZzmX87FJ+4D8KZljPT1gQDtU9tr9sBm/4zWbr/Jk+i8124mvGSd2cWM8OmGbUkDv5F6lumRnNsFu5jvwQ5qp3U7w5zdnk37E2z69lRyuxCj6ErcDtxh1dRSVkxTloImQ82snayvfq9dvQaOoXFuw5x9Gk0frn2hGe8OsL5xaY4NPmFX8vq8G21jrTW1UO/o+Rr1QrdGhY4zT+EsplEtdKc8ZoP3suZ49iSumK/C0s8WbpaEyydd6iOqqmOsKogFU58w6trS1g6rCONKjegWoPseiuPNSZms5ix+AxX7wWqZJEVx73F76IL87q1ol4R4TqFfqZ01SaYz9nKDvFjH8v//fiPkeYP59awoa8+dvr66PdaII7lHb7q75H9NmJJe7OfzaN74mAk+ZUyVE8fug/aw/HAxHx7+4VAxPjycu8IFg4yw9TSFjtbIcPm1tj1XMga5RuukiZZiOzNVYOYZCtpLGywtzLHyrQ3jn22sPdp7m+TfQ7hBJ5Zi6u5IbYG2XUyQN94MBPWXuZ2LmaQEnGfa6sGM9ku6112VhZYmznh4OTJ7ifhKtIaH+zFkbF9GWRigZmVPTaW5lhYDafb3FOcEwf9MaB8yYuDC5lsYYRpzntN5ZnKTI97BW5FiHt+hDOi3AMcrbCylrZam2Fu7MTQ+UfwCs0izRG3PNk+0oSe5pLGyhp7SxNMjaQ9OfI2wMjEji4DVuJxO/zTLdIqxBB6ZRPrbGQgGX7Mp2/Uj1HLz3JNrMfv7XUFmXG+PFrREgdx0oXE+ZesI8GZiQEGOe3OLt8cc1Mh1g1+5mtx/v/ToDd9dgVw/sQaPEeLAbORNi85z8GcffLKmPTi4nJLBjtIXkUm9jZYmfVn4nhntmxZyPDhvdA3NMHYsge2cw7jfvdjlJn45iyXVlgxTIiDpZLXxgoLk7GMWXiOG4m5SfNLIbJCZLqYilHP6ncbs25Y2a1l41V/NWm+yrnZwxhlbI6ZpdLvFlh2GYD5yPlMm9CPaf1MpT+UvJbYmHfF0nYVGy75fPJpr3QxMg+3ClnsZoKFvMtWld4IwzyyypKXUfcJdPN8hmqHz6td7O/5d3SUoOmrKtTp1Fnkmbvf5TEwxtDUDBuD2jQsrfRFIbR6ST+LIcoz4ckL7q+ZwhTpI+OcvKaY2M5kxWlxBOpU+ZH84So31jowtoeF6LytyFNkYOpI73EyFl8nqkhznJDyY9PsGGhpiYWlyNxSZGqcVz8NjUV3u8zF5bSP+kKyQN7tm8WSniZYyvhXZGJr7ihjcCmrTosBlxS5q5+Z9oFne51x6WuOnb28x2IUQ6cc43x44iekedtkc7o6OGDvaI+dTXcsjIfSr29XBg4W+dtmv8sIo5xxoK6jmbXojL3YGxmDIqePf9PHwEgPY906VK6tT40eK1h54gKXts/Dpbex6I01NqoyjfOVqTxSrsMwrNfd4mKYaJ//eS7M785QCwvRbTvsHayxtnCg18gNbH8cSUxmAL7eK8W5iM6LPbKytVPZG7PeE+gxbjbzRtswvLvkVeQs9bQwGUTfsWJD1KRZ+W6qp5OUJ3WysJK8FqaY5bbNxmaYdR+Lo9Tn/IePVEb5luvuacZ0FfnYyJi0s3IQG7OAxfueqLZoaUjzFyCkOeLCElZNsMfIVPFnJnn132gQPYcf5JRP9Eddld4Kv+HJjkEGOCp2wGkxQ/d/IOhjAjU+EHxzA8v7SVBlKWPIXvrVzIh+szezQ4IZFWkOPM/tTYMZ0N1SFaBamxlinK2HBpbS5/OZv+2Rasv37+3HP0aaJWC75I7HUCO6qX2UnYUVJkZTme52Q3V+7xPS/GQfpxeaMqi76Kjom6rOihyMHOguJHTn4+ucPbqRJWbm9BCdtLKxx6HHfFZ5+6nsa0bCba6IbR5jaqiWc19GrzyrutRKEUnG84PiV81U5Vsr+txjANP3veJFUAwxN9cwf6QNpmbjsRu3CbflA1k22QpLeYetxBrDFq9l7fl7HFo5mYU9xX/I71YyjgY6b8X9sj/X9s7FfezH9EMWrpL09znkOoVFudL3meLKhrtp+c79xRN0czs7RgtBFDtmad0H+27ubL8bmGu7uEKaj3N+qSXDe9hh6+iAg303LE1mM2Sw+JEF5vQbnNUux569mLHvInuPH2X7GBuG2ttJHCE2xaEHk7bf505EOnHvT3F4zmD6Woh9MjJBf8BQeg0fyjhJ29W8B0MXHOf420gC7u/gwLxuYsuy/WF3rB2F0N/w+7gVW7TorZcLcx1MsVDZFfGZ3Taz+2lU1iRt6lue75zGHPHZXbrOZdkZ0d+EICKvrsZ5ZHexW1biQxyxGLCWcc4ubFlszVilLbbiW7p2Z9ruc+w+eYqdExwY4WCn8uHWDt2lLQ84flVslmsXJvezVaW369qNqbsk/anT7JzoyEh1eksbO8ZtvMQ5URQNaf7P4o+TZn+e7xO9kbjAWnxYlq+2l7G6BJfjLz5uL054yJsTCxjmJD7bxBCjHiMZuf0JN1QzT2IBkm5wftU4idnF/+bEWUYYGI/F+cCTvBeExrwh4ORs5o+wwdhM4n/x42Z57PdIBk07z7UoZcbTVzjTSuZKfGmW/XcDI4asPs2JgvQt4xXvz7kyt5vEjzIurezEPpgaM2TpQQ5JkKP6suf7o6LXTnSzVpenLzbNYAQzdtzjfm6DrZDmR5txm95NnW4I07bd537uQEmNzDfHuLC6Hz0cJG4T+VuJncyJTQxs0DdZjsvhFx9v2c58g+9FsYs9HUXmUk97pZ5GDFq4m71CXKI/IbWRJDzezrrBXbDNw/0G0Hv0Yc5G5d8t+A7/y+tY6KSUr/ZjUv7A+TvYnYeU/378h0izslUojriIEMJCQgiJiCUyMWtL8u9HCkkxEUSESn6lDNUTQXhk4ierVipkpJOWIMFhZDhhEZFERUYQqXwkPzyGuOSsrdeZEvymxEYQJb8rN29GRYQTERYh6eNJSM34fY4/NYGE8FDCc+oVSkhYFDFCnHLnV96VXNC7wrPepcgiMz2JxCipp3Jzd0QUkZImXNIqW8+S0vLVJiWeWHlvWO73hkTLez/ewp0bqu2vMaFERIgMIxV5SNny/sgY+V0yKO9XbX+NlLaESxpJFxURJuUr5X58R6iSJzorz2eRnkhieFhemYRGER2ftR35jyAz9gOPV7akq/Y/KKo1lGHbbvEwTOqRU6fs8qU9Hy7xbGM3Olf9H35qaMugQzE8jUogMUZkrdQnLjVPvTPTkqRPwuRvirxFJiL7CJF3dFQM8fExRIqMQpSb1MOlL+Ilb67KZ+eNVOSp0i9FnlFExSSpLrfK0W1lG1C86IO8X+l3Jb2ih2FhMh5U22QlSWYySdHyN+n3MHW/K/IPjYyRukQQrfRDnryxkrcAWcq7Uj95l8gqz5jJkldohLRPhKEEmYmPN7PH6SdqfV+V6qYSvLzwwyd/HpFDaJgEJQ82snlgLcoW+5GqfdxwE0OU906zTDISY4jN3UdK3vBY0XN1kgKQmZZMSlyY6JyMabU8I0QeEVEyPtKytmcrOpwYrfSXOo3IJVzek7ueocrYkTwyDNRQ7ICMiwJkGKvaDpgPmcpRErERyvtF9uFK34sTS8rIzGWvMlXbkxOiJU2k9Hm0PDKmwkMjpd+U3+RdUr+C5S//rRpfkkcZ3/nrH/qS4NurWGpbH61SDSnqtBnXS37Equov5X22TyWv1DVc7I5KzGJLkpVt6SpbkqXbSrsjIuOIV9k2sYFJsTm6orQjUpGn1Cs8SuQlbVDZH5WclXpm3UycpNoCJf0hdi9e8mb1heRVxlfuOinvjYwlStGxXPqRkRwncpO0SlsUOyTtCQsVgiHK8Ulf/MXxh0mz6GZGsowt6UvFDqtsWlgumYuNjYhSboLPMyAlCBL/EaX2URFx0if5/q6C2JOUONEzpT+lbJXuh4qtF58gCqUym6JTKfGKjit/E13K7X9kjIeITYv9jP/5HP7o9ux00Z+8PkrGsrL1OS7rMs38LVP0NEnsdJSi36JvSp1VYydU8kcnkJwhNjM5QeyVjBXl7xInRCgxghj7LPsq74yT8ZAzTsU/iEBydFXxq7nKj5TxEp0gdkWpiPjBeLERYeIXwsQmxYn/j1ViGNVYCyc6VnxAUgqJsdHEynvD5XelT6NiJK34hmSxQ/HRWb9npRe7X0D6yGj5XZxO9sm0LMh/p0hsEqXUTXmn2KdwGXsp+eKSnPpL3RU7FiUyCBPfIGM6JkYpW5GJ/E3KiElMJiFR2hQVrkqv+D3Fd0Yrl9AphWakig2XvpA6hSpxg2IXoqWuUmak9FeUxBqJEseo6iVyUGIbpV0qeyx1i89zJE4akyY2RuxQll2RNBG5444s+xWrqkesKq+0WGVfYuR9ig4r7Q4XexcVI38XWxid3Rb5W0xCkrRFnuy2qMqRNAki32SJNWPl/yuyyJ0+KV96aWd0zhElDf6T+ONnmhU/L7qZPy5QjoPlOfomsbnoYayMwwglplHSyvgXdVND4guJd6JzxzuqeFTKTla8bC6ojteILREdUny5yn7n9pmSJzJG2fqsMh5ithX/nLfcSBlryQUqm9gcVXrFZ0vZiv2WOkXGKmNOrZ9pylhXfHmud4ZkcZU8vlfZnp0qNkhsV1Ya4VGSJk9bsiFlJscptkXKlUcloxyfIPnDxH/IAPlYZZGBMkbz1zNGOYKqSLsASHycqNjB3LKSOkVEiT9SJ/mIL5Sf7cf+IP6XXASmgQa/D+lRb3m4rAljrBpiOesOx/LvSc4DGRI+p9k6pAr2DsaMPh7D49+5TfD/MqJurePAkBLYOI5g+J7QAi6LyY1wfA6OZ5pVKWwnu7LmqTisAq2pBv88/PDfN5wx9p34R7fNTL/0ybKgBn8B/GHS/BfEP3URmAYaaKBBLvzTF4FpoMFvQEOaNfivQnK4LzdXOLJm0Sg2vUjP9ZmpgpGZGEbIDivc5/ZgxNForn5y5Z4G+RF0fTeHp+mzfNcBToi8vrAgrELyi308XtaCySs3MP8Oeb+1rMH/H0Sf4Pz+ubQctoslR7I2mmvw14KGNGtIswYaaPCvQ0OaNfizoCHNGvxXISkmmrv7d3H+xDFepaR/cnb9E6RGw93lnD+4jrkXEritIc2/icCnj7i4dRPXHj9WnSn7za1modeJOzeD9Ye8Wf0QojSr+X8CnvPowWFmOntx4nTubydq8FeBhjRrSLMGGmjwr0NDmjX4s6AhzRr8VyE9NY2IgDDV+e+033NyKCNVLOg7woM+8CQknfDfZNkaJMQkEOoXTGxC/O87m5UaCRGveBsYwUv5v6rzbBr8f0YCMXEhvHoaTGigZnv2XxEa0qwhzRpooMG/Dg1p1uDPgoY0a6CBBhpooMF/GBrSrCHNGmigwb8ODWnW4M+ChjRroIEGGmigwX8YGtKsIc0aaKDBvw4Nadbgz4KGNGuggQYaaKDBfxga0qwhzRpooMG/Dg1p1uDPgoY0a6CBBhpooMF/GBrSrCHNGmigwb8ODWnW4M+ChjRroIEGGmigwX8YGtKsIc0aaKDBvw4Nadbgz4KGNGuggQYaaKDBfxga0qwhzRpooMG/Dg1p1uDPwn+WNGf48fr4bvavX8vatepn/WY8D9ziSWTu78MmEvn6Ktf3urF101a2em5l5+YNbHBb9zHf2vW4e57gwE1f/OJjiPK9yc39bmzLTr/FXZ1+Hevcd7D5+GMeBKepy/8CkoPJiHrDu8gU/BPVv+VHnD/JYS94GxvPi5dPuH9gHTuVNrltwmPvca74JBKlTpoX6SS+v8nVjevYvC67HVJH9wMcv+lPiDqVgvSEAHyu7OP4lk1s3LyNnZ6bRRbrWZfT/rWsW+/JxkMPuOWfqs71BSSHQtRr3kcm4ae065NvCyUT43OLOwfc2b7JE8+t29m5zQMP953sO/uUlzGppKYG4n/nBAfdN7LJcwdbt29nm+cW3PecYu+Ro5zZ786OrZJXJX8PNrod5ejF9wSgfJMolvBnF/F2d8fTYztbPCWvhwcbdnhz+kEwUTn1SYbw+1w/vZutG3O1120jG0QOO7Z7sn3zTsl/jVsfoqTUgpBKrO9d7h3ewA5pyxZpyy5py+YN29lz+hHPoqQt6cEE3j/NkY252qLUZ/s5Tt4PIiK9gI8vpURA9Ct8IhP4kCAi/Oz3maS9qf743z8j5XtIXeXdWzbglt3n69xZL/XatlP6dZvIa8sJLrzw49WHZ9w/5sHezVskj/xti9TNPbfOK3ndWO+xg5P3fPkg/ZjztafUCJLfXcLrgCduG0UPt25h00Z33FT5pAw3D2nnNnbt8hQ9kn46doYLr/x5fP0sF3ZsYLOHyFb6crvHVjZuusS1N1HES7Hp6R94c+Ygh9w3sWnLTlV/b9m0k41HH/AgIJ6PIyqdhKDHPJL67960Rdqr6OxG0Z/c9V/H+o0H2XreBx+l8AIh5QQ/4fHxzez5YjkHpJz3vItTZysAmdHPebDLgx05Y02e9TvY6/WcdwV9WzotijTfa3gf2YrbBpG9yNBj0wbcc/LKWFR0W5Ghh+jxnmOcfxVPaP6yYl/yaM8WduZ5r6J7T3kr6v1FxL/m6f5t7HZT55P+9jjzjAeh6fLHCKIio3j9JpjQ55e5ccKTze5rWa+8R6nbZk/RJ7Gnm9xyxo3bpiMc8HrN27g0GRXZSCDiwTnOSt6ctolOrtt4UvQwOteYyiQ54hXPT29lv8dmPFR9sUnG0V52HnrEi9gU6S3RwTg/fL23c1TKW7thK2v3it4f2c/pve5s2bJVdMaTHZtFF9fn12XRu70nufIunnCloP9j0JDmP0qaxa++ucbNfYqflzGo8jP544KsZ916N9w37xBftE3s3Wbcd13i/NOwz/gLDTTQ4L8ZGtKswZ+F/xBpziAtUQLcay4s7NSSttqVqFRJ/ehUpV7z3ozaeYercUlkxZ8RvDk6h4WG2jStUIpSpUtRrIwWWtoV1fmUf7UpX9mCVsP2cOz9G15fWsoSU21a5KSvoE6vg452DUo1GsmANTd5npBG2mfJjtT07QHeHpqB8/4HeD7P+EhKcsP3FEHn5rHwwEkmOS9ktnEVdKtJvSqUo1LtRlguOMt+iY6TJXPOqzITSIy+xNmlA+mjVYk6FdXtr6hDJa1mdO6zgrUPo/FLyXpnauh1zs02p3fdcmiVLUnxUmUpVV6bitn55Kko7SrbeAhOLpd4GJdCSkFET42M98fwPTKN+fvusPFpBimfJI3B99xyVlpWprV2aUqXLEGxkuUoW6EtpiN3cMA3gYSEW1xd2RebKtpoly5OyRIlKFmxLhU6D8S0Ww9GWFShXS3Jq5J/Jcprd6X71LNcV4XWvjzbNY3x1avSQKskZctI3nI10Wo1gSEb7vNWFTRL34Rd582Wfpi1qk7xstJedVsraZdHS/IUL16KEqWbUqe5M8u93+GnZPsE8fhfWsNa++ro6kh9SiltKUtZrZYYDhJSJ0F6QvJ9brkNwrFmRXSkLaWUtpStjlaLMQxYd4dXSuflQ4bfOYKPT2PJnsuseZhB/GcDfaGSCVe55jYYx1o6aEnflSmthXbFilntqVgBnXKlKVlU6lWiItUa92b8vsscvrCL9T3qY1yltKQvSbHS5SlXIVvn1Y/krVy9BkYzD7HtVQbJ2f2Y8IKo09MYat0E7fLSbyXKUK58BbRV+aQM7XKUKyVlFitNqXIVaNVzBJMPXsNz4SgmtdKiRjlFx8pQolxjatSbxrxjbwgR7U1J9ubYSDvsdLSoVK4YpcuUoXTFjtTuKsHq9SAJY7ORTMgdIXG96qNfqUxO/ctWEP3OqX9FtLVboGM4n4UnXhKclM6nKptC6P1teDo1xOBL5eg0R9twntTzBUFJafnKSSMl7hH39k5lfL06NNH5mK+Sdh1aGE9kzpl3PE1MzUX6BUnvSLzozMSuLdHWkneWKE3ZclpUkLyqfhMZllfqIzIsWbYC9Y2dGHc4mEc5kbjy3ic8PDiTSY3q0TTPe2vR3HA8M73e8Dj/e1UQUhv/jEeHZzK+gdS5gjpv5eo06r2UOXu9eXx9E1sPX8Z10zmuu3ZhtHkVSost0VFsgk55ypeVcSd6XlqxE+r3Viijh67lenb7xqKaX0iPIj70MHtG22Ereavl2CHRTS09bKbuYpdPLJGi25nyv5gXB9kzpCUWVctSrozSF+Uoo2VAJ4fN7PONEyKeQuzz3Wzr1wLjylJO7dZUMhlO124WDDIQGVUqSclSpWUsiy7q5NZl+f865ajVzpQ+m19xJfTztuuvCg1p/qOkOYK3x+ezxESb5gXGBR+fijraVChbXGy/6F858VHtpzNu+9PP+AsNNNDgvxka0qzBn4X/AGmWYCjtAVfWD2SkiQRfVhMZPnc1q1ern3mDmWzdnHptO2MwdyeHPyjrIMlEvbrCtY1TWN6tNjXq1+Jb3aEMnrFCnW+VPLMY3G003ZzWcPTJG4J8b3Bj8zRcu9emVoNafKM7XNKvlHRLWDjRkvalaqJT04leq65xI/hzS8gJBJ2czFrHWtS3ns/gff7ipgtA4HFeuHWhQwcb6lpMZuaqNaxfK/Waak//tqWp3MAO0zknORei0DcF0SS+2smmEXo46pni0NeVOSvU7V+1kNWjrLDVbUBNq6GMO/SKJ0r1Evx5f3kvR6fb0beTFt/W1aeG40xWuKrzybNszmC6tahD/aY22C87x1mfzy27CaE5P4dN3WvSyGIWvXd8IOiTGDWZmPc3ub3dmbV9GtKkSlkKVbIUwuzKTq8nvFCvNPvdPs7OeQPp2+gHqgiBqmQzixFrT7D78BG8ts9j/cCGNG5Uja9aDaT7hN1CBN/jr5oGiCH86WXOLp/HXMuStGlYksqW0xiy/Dyn7isrzRKlJz/i0fbhjGhRga/LtqGy/QyWqdu6enpPhuiV5efidSjZbgJT3S5z0+dLK813uLt7Ee4DmtKyWmkK6ZihP3g5204+5Gn2SvO9k+xdMoIBTX+mupAhbdPJDF52lhP3AgtYaU4j4toKdvWpSTOT8ThueoPPpzMPakh7U/3wv7eL7Uv6YtTAmPZN+zFpiSuuSluWjsLZsRHl/q7NN+VscHI5wInnvrz68JR7+1fgOag5bZpW4m/Ne2EzenFOf6ueFeNZMsWWrjN3Mf9UDLHZK5ep4SS9vcipfa5M7umIeaVWWPcczgRVPhdWTxMdq1uJQoUaU9t6DIuOeOH90p9H187gvaQf4011+LVua8qaz2WBqzdXX0fmrDS/PnOYnRO6MKjt36nWvDXNBmxi2b773PePy0X+0kkIfCSE0RXPIa3p0Lwif2vaA7MRi3LVfwVzBluhLwaooel4Jux+yuuE/DMPykrzYyGPq9k6pA16zXWknG4YD5dxklOOC3OH2mBQR8oxHsPYnY95GZ89ySECiTjPkbm29Omki3XXeUxcnJ1P7IHo0SDDRtTsZEv39Re4HKnqrSwoK80frnD+0FqmD+iBpcjQ0n4gYyXvKiX/LHt6NK3C3wrVp4rhcGbtPsqZV/GEqGb6UiHqAsfm2dOvs7y3y1wmLMp+ryurZzoxxEjeq2dNlzVnuRiutDQbSRB5idMLu9FDtznNOgxjwFR13jVrcFs+lZkDOmDSsTZ1+6xl1Ir9eC/sxMShDnQcs5oFii2Z60jvznX5qkJnGjpOYqnqvauYaN6XYd2d2esfIW+JIujKClb0bo1V5270HL2axavU71kxA5e++nRs3YT6vaez5EoUH6Rz08Jf8uzUJnaP7oR56wr8raEd7QesZ8fBhzwXm0CoN+/PL2TG3GWMmSnluG1h9e7THDq8l5PrRjPXoSrl6zbkF/0xTHAWPVTVK6tuqxf3ZcqkfnRdcpu9939rCf6vBw1p/mdWmq+Kn5/Oyh51qd2gJt+0G0z/acty6VXW4+I8gdGdf6Zh3QpUtXVm9OqLnH2iWWnWQIO/IjSkWYM/C/9m0pxOStxj3u4ZzZi2NWjUtDvj9vryVP3XLLwn7PhY+rUuTKmaNlgve80tZZlDQXogCYf74TS0LzXn3eFWWNbPWUjH/8FdLu3x5qV/ZNbWQyFCSUf702dYH2o43+OmBKYqRB7nUJe61PqqFD+1mM2CS/5EfsJ3lHe+5IF7D7qU/YFCP0gAOdObB/LzJ2uOQcd4utqBdm260W7CMc5nc/DUazxdZY1ukUpUbT8X13eZCJUh9vVevKYYYlitLu17rWX7W4We50KYF8emtKJJpVJUMl/NvLOhQjHVeLebC8vMqDXIBacD+Sn8a157dqOXBKXa9aVd53yEnueHUvt3PNvaHyedHyn0bXtaTTjFLYnT89OVLMSSdnYkYx0NqWC3BffHBeyjjbvGuVH16WJggN1mPx7lcPU40r1GMmZUNypPu8RxnwJIZcItzk5oiJ2JPjYePtzPiWJEIn6b2dy7IcW/qkpph40sf55L8sEnuL3chEbmYzFa+TTPVvbPQwLxi+OZ0l2f8tYbWHkrR6ofkXpPkjShh35HrNzfcPNTAQqUdvjz5sAohtX4mb991ZwGQw9xUdJ+umKYG0mkp95iy9RNrJp7IdcqxxPR69EYNulFvR4HuZinEPmPS5OYNc6eihO92PFc/XMOpE0JIv/LDzh6I4aEArhGqPcp9vWdxm7ve7xR/0bwVnYOtKN8uTH03/aCQPXPKoRe4qmbNS0HzsRwk696oic3Uom5vhhXWy069p3DFLEdn4yJ3Lg+nYUTbdEZf4INj/KlDDzC+am6NC+rR2O7bRwLTlRaVDCuz2LJJBt0xh1lnTIQc0P0wXu66HK5DjS03saR4CSpUwaJQRd56NqD7vWr01R/AkuvpRCgzqJC8j0ernfAtM4vlGk5hiHb/XhXwNaT6FsXOdR3KjuPXuWF+jci93JinCMVywzFcfUDfNQ/K6vjCSFXeLimF70aVqOJ3hgWXkoQjcmF1Ic82dgVi3q/ULrZcAZs8eWNukkZcQ/x3deXbo0rULJ2dwaKgXiUe17PV2zMYgOs9apRynIeXSdt59zCAew+dhzPbJMQs5+zKwZRxWIFw/f7qn+U0Xx0J9c3LWfPhyfcuLWNbX1a0a5aKywmH+Fktn1UQXrh7XbWOlWhqk516vc9wqYH0R/75v5SPGZYojNiN/OvfLRe0SdXcG7ZVOZfjeJq/o6Me0bQjq6YDhpJU5cXvPtkrtKfRP9L7Dv7huvPP6sFf1loSPM/eaY5PZSk4wPpN6w3Nebe4kqw+vfcSHzH8xVNGD7Igq67Qnj22eMgGmigwX87NKRZgz8L/17SnBlK0J0VLGhVmWY1rbFf+5jbQnw/CbijHvJiox0OtRqi1XA2zpf8CFV+T3xPzL7edB/ch5rOt7jxiXPMJCMpmfR0dYnx74nc34deg3tRfeZVLvqpg+G0D4TudqJ3nVL8WN4BJ88nPMxfiYxYMgL2cMG1J1Z1GvDj3+tSv5srG4T4fnI+WYJY32OzmL39GusfKBsUs/GAt7uGYKfdnDZGLmwNErKR+YKbS+zopVWJJrbLpW2xBZCSFJIfu7NzUDNqljKh9SAJgFPVhOzFVrwWmVJzwHJ67c8zayCII+PNWpbb2dOi8hTmHXnx6fazzAQygg5wdb0TDg0b89Pfa1PLZjFrXqYSVgCnJTWU+BNDGWlngJatB24PCpibj7nCmZH1cOzcCWv319zKDr7Twkg4NpQRwxypNOksB1/kDYQz8SXw3Dymti5N9dpGmK17xZ1I9R+VNYAX61nTrRnFirah3dSTnMj9ar8j3HAxp2Hv2Vh5vCO+oLrnR3oUyWdGM6FrZ8pbubPiRgEnzZPu4D2uCd076WK+5gmXCgrAMlPIDDvO3S39cWrVjF/+Xp2qhjNZ+iCewC/WI43k+GccXLKFLa4neZtNjhNuE3ZwNJ3MRtF83FnuJeYqJCOO1LPjmDraDp0Jp9j2NP/URjoZGWkkJKWSmJxR4Lnq8KtXOTttBoeuXv84QeWzkS39rIU0j6DPpoe8V/+sgt8Z7q22oEW/Keivf014nm5LJy3+BhcWWmNdqQTVLOYy5YK8W/3XTyHk9cJk5o6zRnvcMdzvfzxJm4UXhHpNpU89ezp2Wst+/9gCJnoUiMwvCBkbb4X2mMOsuZv/4PArws5Oo38Dezp0cGN/YIxQ+xBe7R/D+OraNGo1nKH7/VXnvvNC5Od7iivzOtFWqw01jNax+V10rjP1WYi6fw9vkeHBs+d5pP6NwO0cGiX9UmYQditu8FL9M5k+vDwykfE1K9CoxWAG7vHlbZ5ZMQVC6f3PcG2hPh0qtKRqpzV4yHuT09OIvLGadXZVqNTCijYLr/EgNN+xkMwkkqPu4ntzNROXbWXAqP1ccnHj7tNH3FInIWAnJxb3p7LpYobsfPXRxjy9QOBNT3be38WUXgZYlKuH7rDdeDxKLmCyIp6YizNYbFmfCmV6YL3gAg+yK3JzAW5TzdEevpN5l9U5M15xbo4zywYuYs+b8E9tT/g93m9xwGjAcJouf8abTzbCpJGSlkp8ooyT1N8zoP9a0JDmf5I0J/gSfbAfvQf3pPqMy5zzKWD6N+I5DxY3Ykh/Uxw8fbmXZ4IojbSkGCJDQggJCSU0PJaohAz1JHIa6UliDyLk99AwwsIj5f+HExEm/x0WRmhUFBGR8ltoOJGR4stTlKMWqSRFR0p58veIKGKSxWaqysoN0fUYyZf9zrBoYkTvc2qemkhSbJjqzoJIKT8iPJSwUEkr7wmPTCApe2IvU+qZGEVcdIT8LmmlbtFCGOKSUkiMjSFWyavUMULKiinod6lfdAzx8THSjijCI5R7EqSsiFhiElI/1kcDDf6LoCHNGvxZ+PeS5vhbPN3shF5xbSp2mMOiJ8pG5YIgEeYrV5aa1EDrlxbozT3LKWUpMeYlUXt60WVgX2rNv8vtPI6vAES9JHhXL7oP6E61ad6cfZOk/oNEa08WMNuoJr8IKbVdd48b+UhzWoQ/73eMZvfakYxxnkXXZjWp39YBM883PMkfUcd+IDHoCS8jM/KuePp4cmRcbepUNqTD6HPcE8eUFrIH966Nqfhzc/TnX+NsdpXyI+MR77f2wqJMeco2HMr4S1H4KGmfb+bEfBOqD3TB6WA+0pf5mjebu9CtbTsqmbrjcT3kk+1nadEhfNgznn1rhjFuoTNdW9WhYUtLDDY85054/pkDQYI/kYcHMtTWgAp2nmx4UkCFE65zXllp7tQRy7XPuBKk/j0xgKhDgxg62J6K40+y5+MStCCAVw/OsLrXEIY1/ZX2FkZYrHvKtZwlTyFFkUJglzhgWrEsFXQnMea4lKf+q7Il/s5qSxoOmKMizXG/Z2EqSeRxYjhjHIQ0W2/E9XYByw1p97k8oQk9O7XFdOV9zhZw6C1D+jHg4HSOrB7EpGUL6KHbiKZN9Gm/6h4Xgr4UZqQQH/mMQ8s88Fx1RHWeXkX9Iq8SsHcEHa3H0GKSkGZlm2s2kiNIODGKiSOFnE08w86cZU5BhDcfHp1n79OMAlbtPiLo7n28V7tw/u5t3ql+EWG9Ws+G3paUKzuUXm63hXLmwrsT3HQxo1nviXRa/YzAHCVShPycc9u2M7tje3q2KkrzgbOZcDqeqPwcNhupMSR5jWfmGBu0RQc2Plb/ng3/I5yb1p4mDe1pO8JLdDClAPImSIsj2Wsic8Zkke/1+We5RB/Oz+hAs4a2tB55UYLieOmnC3hNN6L+j9Wp38uTrcEyRNTJ8yKA5CtTGN5Am9LlLOi65cnHiR81wp4845LI8Oy1yyguWDnfi88W9g6XdpXuj82Sy4g5y0LEGc7NNaXBj1Wp220THqLTBWtFMKnXpjOmsQ6ly1rTfcsDXr28zT3XnhhUqUW17itZ8lwJwT+HEF6/9eHqVR+Cn/oQI3qp2NNM5W3vtnJofh8qGc9n4NYnH4+VxIWSGnGTlxec6dm0JuXKmNNrh89HMpwfCWe56mxIi591qGI6n+WPM4hW+vrmPNZMFtI8ah8L7ygJxfLdmcuccdPo63yVu6GJWbqdG0E3eLXRDoP+I2nm8hKfnI6OAb+j3Lj3iCPvVdb//yQ0pPmfJM3Rbwjd05ueA7pRbep5Tr36VINSgh5ya35DBvYxxm7TG25m+yhlHGfc486OGQzX18dA3wAjm8n0X32fe8oEbsoDXuwbw6geRhgYmWJqYYOdlTlWpoYYWJhjMHw4vfr3Y6iRFY42I5mz9wRn315kz9ThDNU3xti+H4O33OZinq08Yj2SrnN6mvhGeae+gZRlMpgJay5wSwa7YqPSXopdXGzOkB52WNvYYG1miLGBpDWyxq73MjzEUSrzuZmJYfgfnYjrSCssbOyxlboNWbiKtefvc2jVDBY7SV57e6wtTRnkvIo16t+XOFljZe8gvw9mxpT5bNmykCHD+2NhaYW9tR3mvVcwd99z/L904YsGGvwvhYY0a/Bn4d9Lmv324j1Vn6ol2lGv7zaOSIRXcIAkxCzuJAdGNKP5j6UobbWOBfclqosTcnSoL30c2lHKdBxj56/B3d2dDRu3sGWHFxefhpIn1o18QZCQ5m6DelNz3r1cgfBLArb0p0utmnxfZSDD97/kbR7fkEpM4CMOTBnHpo3bOfP8KqdntKNj7WoUddiAx93oAlaHFaSS9OEWt/a5s819I+uXTmT+tIEMmLORVRfDSUgNIuX6dCa2b0Rh7T4M3PP84+rUJwgg9NocJjUsSqlSHWmz5Dk3lPr77ObM3I7UMbChWd8FrHVzV8nAXd63ZvkkJvS2xmbYHMadfCskPr/DS5WY+RlHZkxgwzoPvF7ekrI6YVSnEoWt1rDqenjW5UC5kRhI5JGhjLVsQLGG3XCctJT1qvd9fFYvGcXQ9mVp1sYYy3UvuJE9c5CbNI87xZ6H2VGyH69ObWfTnO1MGboa14E1GDaqMzZuT7iUh6SmEflwJ/unONCt5wj6zdzMtn372Lt9M1uc+zPOvjHlbGbg6Cl68TnSlhvJYcSeGsMUW2lLgy5Yj13MunxtWbt8PCP0tGjRshPGKx9yMc9eXgVpJMW+4+S8qWxYsZZTL4UoL7PAroEWPxkvZv654I9b6T9BspDmJxxYsonNKwsgzRajaD5eiGNu0pwSRYLXBGb2a0Up/SH0nLIyq65u8q+QlsmTxzD0cBRX8286yEEq7x4/4OiW3dx5/EI9ifL7SbPeqpdkHfkX3Qm4xXVPdxZM3M/sgUNxGVIW66lC+k7EE1kg0xUI2U06P5UFA1tRRn8gXSa65JL3OpbOGMTgHvbYzN7C8tvRJH2uH9MTSD4/ncWDlXL6Yz9hRa5y1rN81mCG9JTgcKYHS+8mkJKSQubrNWzs2ZLiJczRn3uW6yLWgslrFOm+m1ltXpGqP9Wk6tBjbH+em6qm4ffyGce27OLGnUfqiT6xR/lIc9Yqvoy552vZ2rc1JYubojfTiyvSpk9XmhREkxGwlfU2VajxawNqDN7Hwf2rOTS0OVol29Jy3GG8xND8HtXOC3nb50izgsSXxO8fgGOdhvzaaBJzr4fm3bKeB895vmsATlo/82v1ntjtisI3Vtr+aDkbx7RGS78PppM2s3m1jKWpToxc6cmK24mEF2TYQ+7yRkizpVVHKlhPZcZSt6z+c5nO+lF6DJm/gZnXxPJ9biLxLw4Naf53kea3atKcTHKyH28v7WHH5JEMtxbfaW2GXpP2tDAfx4IzD7h+aS97RhpgZ9CS1s2qUqPstxQqXI6fq7eirW4H2nTSo5NRc/SaVqLC18Wp3M4M24lzGNGtB33b16VxlTIUaT+Zvh5v8RPjkyHvjHp5hZvuU5lpbIJp+/a0b9ecNpUr06jtEBmrL7kdnkTyi4OcnF4Xg/KF+P7rr/m+YjPqt5K0zevQvIE+hvNPsv1DAumJofgdGsEsw18p/XUhviqiRdNhLrieu8eB1aMY2/AXShYqxE9Fq6E7fgWuZ+9yYMUgRtb9nsLy+/fFOmE/dA6bNs1hcM9WYsuKUej76pTrOIvpu5/ipyHNGvwXQkOaNfiz8O8lzc/c2TeoOZWKmNFu1DEuy08Fr6IoIeZ1zgvB7vRtSf7Rbh5jLkhUHu9L4pGBDDMozT+KlKGMVtYtmRW1tShXsgkGg9zY8iqJ0HTVOpDEwq9UK809+9pTecxRDtwJJCzsPW+uL2Nei2pof9+Iql092PokIm9gmvEOv/dHWDjvINsPBpOZEkziWXGqLSpQvJIjfT2ffGZlJooPpxayyKASTSvpUN9qBBN2v+TSu3CCFT+e/IGIwwMY2KgBJSpNYMqZd18IViOJfLaapS3KU+qHFlSadJmzSuLAI1yc1YKGVYvzYwmtXLdn66Bdoxb1uy9mxsG3vAlN5JM7lTJ9CPI7xpKF+9m8x5+M5HBSLo5nQrsKlKhgTTe3u9zJnycpmKhjI5lqWoZvfypGsbIVyLnBWv3oVChNqZ+/5tfG1lisf8ld1V56QQ5pdqDSBC/2P08kIyWEkAd7cTWbzJzBRzn08B7n1rZnfP/2WK97zIX8K7tpiSTHBBDxfj97Z9qiV6Y4pZRbpMuUonTJ0nzTaTpOO98TXzAryYuUCOJOT2COVVl++LkYRct82paK2mUo/cs3/FrfFCPXx7lWvtXI9Ccy9CQuy/awzvM9SYlCkW/PYq5hRUqWNcJq6WWuiaoWHGoopPkpB1Wk+TDPfg9pTosh4dxUFjpq80vxUhQvq741uqI2lUr/RC09R/rtj+RegUxdUdJQHj++wRaPszx65K+ul7CS30WaJ6G/7jVhqcmkxj3l6noXZunOZeXGR5y/5cGeCZWwHzWZUUKaIz5HmtPjSb44B5ceFSlaoqToj9Q7R94V0G7Sifbj9rLleiABMbm2J+ZHhujBpbms6lWJ4qVKSt/lL6cj7cfuYZN0mH9MupQjdb4xiyWmDShV3AlH1xs8k2IK7pdE0mOPsNOxPnX+UZmfHbaw6k7uPRoRvHx5G0+PM9y+7aMuQ2qajzQr5atkfmMuLlYNKV1MSObyayiL6wWaC3lvRsJx9vZsRKMf61DYdh3LXCfj2b0G2iXa0m7iMc7EqaY4/iB+gzRH3OXtemtMtZui1XIZa19GfnrkJAf+vD81mbE6xfi+tCWt17zhTZSU/3wd24bUpHzZEhQtVQatUtUp0nQ0o3Y+pqDdsSqEP+LtJlu6tinBN7+Wo1z2Lccy5iqW/IGmfZcw75ZobMFO4S8PDWn+d5Hm99xSHbsJIPjNARb1n8fMUVs4e/8+9+9fZv8Ma/q3roDuiDn0mLmHjc6buXDjAS+vrGTjuHZo207Ect19Xj98zuvtWzl3Zj2eF50Z2rQylb8rT+Wmc5lz6jF+fqe4tMSOlpVbUMN2NVt9E4hLf8nVZeMZ1aArExef4KSfH37v7vHKsw/9mzWjct1pzDj1jtCUOMKfbWVrF206tWiNwdLbnHghvvPaSnaMb0dVp3l03elHamY6aXE+3FrXnZHNi9LIYQYTTscSk5JGUsR5Do5pjenPJeno5MaqR1FEJSQTF3WRo5P0sP2lJPp9PNnwOpaE2A8EnZvESAdTius5M3n/U4JjU774ZRENNPjfCg1p1uDPwr+XND9ay46+jalU2JpO405xQ34qmOsoUdctLk43xuCbUhRqNYvhyj7muHckHO5PX/vWlDQUEjtzBa6uriyZIcFplcJULFKbVn3WsP52aNbFRvFCUvf1ZahZFX6o1IwmbTujr98B3aYVKVGoKtXbzmDeDT98hLzkRqbPIZ6cmsKMbU/Yn70UnHGWQ8Pa0FHeoTv+KDsKZLuJRL2+ytXtrmx0ncvs8X0Z0nsEfWfuYvOdOOKTfYg40od+9epTuvI0Zl3wybudOw/EwQmxcWmpQ8lvm1Fu3DlOK4TSbx9nnTtQt5MFjXvMZLmLq0oGrq7zWTCnO/a65nQyHs6YCYc5+T7r27o58DvBC6/JzNp6l105h1svcmpCB/QLV6P1sD1s+XhnUBZyVprrU7S+PTajnXFRve/js3TuEAa0KUPj1lkrzTfzrTQPGSTBzIxTnAh8jd/JPbjZTmXWsG0cu+BPUJIvj906MNapHVZrCyDN2Ug+zOERVSlaqBDfNHbCvt8IBls3paL9DBy3/tGV5noUq2eL+bA5LM/XluXzRzJItzxNW3YueKU5yJt35yfh7HmZTffVv4muXnI2waxIRZr32sTaN59b0VRvz16ykS0rD/H0D6w0z+rbglJ6/egydlFWXVfKv2OMGDtuJIMPfW6lWdHr5zx87M3Gjfd5/DD7METi7yDN5jR1mobFzocExd7j6nwXnE1ns2zVNe76xBP6ZgdHx1XEZtjEL5Nm1UrzNBYObEnpjn2wHbUwl7ynMGm4NcYNbDGzn4XzupvcTyno/J9AvdK8ZFALyug5YTUydzlTmTzSBuOGtpjazcDZXYLfxFhi7yufqatH2WID6LE2XxvzIIm0hBPs7dqYen+vzLc27qy4mZtGvuL5ywsiw7vcvpl96F5q+TnSfHkGS03rUaZYP7q63pIe+BxZTyI9+TQHncQ2fV+H7yxWMnfxKDY41KVyKdHP+Re4Ja8pUB5fhOT4EmkOuc4TV1MMyzenYmvlnobIL9wiHIjPmelM1CnJN8XNaOLynFdKZz9RCEQHtPW6YG9vwIBWVSlUzBbjBVc/v3sm9J5qpdnKQpfyZuOYOM8lq/8WjsdlcDsGzHXTrDRrSPOfT5o3f0BCBBkmD/E5MgrjmvWorN0Koy5d6NLFBqOGJaj0TSEK1ehBh6nnuPQ4NGtyP3A/F1ZYUHvIKvodV3vWiAjSUl7zLnAnS9rqYlzVhr5L73JZ9ecM0h67s9CgKs07ODH80FPeP9qFx+heNGwyjQVngj7659hDqkv52nzfjC7zL3NNzEhK1HUujqxDFzNLnI6J61HShXpyanx5ihoPptMan5xFB59D41hsVAG9ER6syB6AfptY370sNYpVoMO0SxzNMQKvuL7cjsGlqtBj9nXOqn4LJmyrPT1btaC8jQfuDz9vETTQ4H87NKRZgz8L/17S/HoLR0e0oWJRQ1oNP8xFcQwFLyoo6zJ3uTjDAPPvilNYbzETr0nKmJfEHexNl4F9qDXv3sczzalPeLDaGscy/6DIL+L8llzjnLLPOMGXmAP9GGZaie+1G1C/eTvat+9ABz1zDMzms3jPs1w33mYjnpDDU9hkUxXD3pPo5ryRDRvk2TyDscY1aPA/hSnfYg6Tj4R+YXUmCzE3lrLaWgedsq3QnejFFb8AIs9MYHQLIaCVRjHxlPL5pc8hRgj4elxblqXizy2pNeMW3orXlGD45AITqg9Y8ent2YkX8RpjSKeSP1P4B3Mc11/jes7FWomEn5rLVruqmPQag+Pc7HbNZqJlHRr/z4+UbTSFMfvEeUrqnCA/+0yzjXKmeTPuea7xVSP79uzPnGkeMaY7FSduZ822TZydNpdZPTw4cDsga5trzDueLm3JyN66nyfNGb4E7hrBkBZl+Lq2GV083vDw0RVurrahxcBZWG58Q8zvWY7Lc6ZZuT27gMAg+/ZsvYLONCcRdWkFe7pUw6L7YKxnbWLdRpGhxzymdW1Ki79/R5laQro9/fDPVO92yIM4YqPvsnXxFtxXeOGToCaIXyLNypnmk6IrI5Qzzfluzw47w7t7J9nxIJEnOf2cG8I+0i/w+MEJNm735+Gz7HJ/gzS/PcEtV0taDJ1C+0X7OOu5gs295zN/0gnupmdNCCTddOfwKG2shk/6MmlWzjSfGc/M0cpZ5BNsyHMWOZHoh+tZ37k2Vb8uSbmGku56AO8+jXklwM0+02yF9tijrLufe1oiidgnG3DTr0P1b0tQruksZl1+xfu7K1hv14RSJbtisyLrErSCyWsKackn2de1Hs2/qUSpHjtZ9yC7ElLfjCu8fHaUjdt8uPUge3bmU9Kcsz377mLWOjShRHFHLJdcUV0clrvVH5FMeqoXh5wa0uan2pTpKvq0YTbbnVqhXaYrVl/M+yX8BmmOvIvvJkdMKzehdIsFrHoWRYHqo0IwH85NZWrFXylezgY9d3/eRoke3V/Immm2VBq1i7XHL+C7ZzyDdFtS13YB0y5HElzQrFHOmeYR+W7Plrf7HODKrVvsfSFqrSHN6l/+7+HfQZrtxT4rF5ASdoJHqy3p2Lk1VVro00mJDTp0QM/AGCOzbpgP3sDqcxJDZBUBDzdx1NmI6n0W0n27T67JrEginmxmUSMzBhgvYVuAsjclC0lBZzg5tCa2JpbYLjnD1e2TmTukG+W7ebL+TvaWLAU+3HF1ZGSVchgP2ckm8aExAec5O7I+Fg1q0dhpEVNXbsBj8WgmT+hFb9e9bLybfZgqhuc7hjHXUJtOY1Yz/fBdHh3bgNe6QfTsWJZaVSqgP+M4uz+ok/OaGysd6V/8Gxq3GUBf1624uS5kXb+mtKzbjDLma1l1PfgzsZkGGvzvh4Y0a/Bn4d9LmkNPcWuxFfVLNaaq7Ro2ixEveD5TCROvc2p8Z0x/rkjjPttY+0qC0ZhXxOx3osuAXtSYfY3L2bdhKyTAfxsbutWk5o9a1OizA3dlnMS+JfZAH3r2keBuxB52XXmNn58//v5BBIXEEpuUPxxV3OBdLi93olvhwhK4VqCsjnoLaBUdCY6LUOyb7/n7P4wwnnASRWRfdCzpj3i5qx9dqxSlju545p8NIPDGOpZbNaF4WSsc3O59uh06B1FEPXFlfqMKNNA2w0aEdV/x3q89OTnfhBr9ltBjd/5l0HjSPmzHo0896v5Qnmo9hBjeU/+Jx9xcP5BexYpQsYxWrnZVlHZKQPztd3z1Dz06jTzCeWlUDgdSkeZBDLXVR8tmA2s/Xm+dg/Qwb04Oq4t9Jz0Vab6aQ5qDhDQPYexYM4rbT6e70UR2LdqCl28kQep9X5kRr3m4rNUXSHM0sW82sk6/FlV/aYLOqCMceCsa4n+c6yvNadB3Nlab3nz8PvGXoCLNIxjj2InylutYdqWA5dnYG5wZ3Yiueu1UpPlcnvo85+GO0QwsW5wqpcpTRqdy1vbuyhXRKVeMkt99w1dftaZ1792ciMtQtDIfAomK9GL50n24ut4nRmI7lRSENPsrpNlyNM0nnOHuJ6R5tJBmG3TGHmPzg9yMQtKlJ5Mg/3wM4HIhQ2oQfJDH1/bjcT6ORzkzNPLiL5Hm96e4s9qMtgP7oGMyE2fH6ew/eImbEUk5ehF7awMHfzdpniCk2ZIKow+x9na+gDbTh4gLsxjbrARlS7Shw8IbeBU0caKQ5jOThDRbUGHUflxv5tlDIeX4EnVpDhNalqJcadHj+Re4eXUHx8boUalke1qOPcRJGT8FDzepfNxhNlvXo82vTdCdcYFD77Nti+QIO8bLm7vwOBvJ7ZxZNhH65y4C+7CDA6P0qFC0Lc1H7udo1Gf6R3lvwjG2OTREt3grOk7zwvvCbrwmGVC9VDuajdjHEcmbSxvyIYPU1FSSEtLIyMiurwJ52/ttHF7Q9zNnml+T6DWO3o3r8WuNgYw+4a+63Kxg+PPuxARGaZWmTuMhDD2VRFCCvOvOAtZONkN7+HbmX5Y+DbvByw1dMTGwofHQvRx5H/+prINuZpHmvkNpvOQhz/OYkmRVWz45UvJ/CBrS/O8hzQ5b/bmjTLi/2Mj5RWaYTVzL2P3v8QtQYgN5AkMkPoggJCRKbHTKRz0W0nwkF2n+eMF7GGFPPFjY2JR+hgvY/E51LZ4KiYGnOT6kJo4WdjgsO8fp9cOY1NWY8jbi0+7k9j9RvNg+gFkdytJx8HqWv8gkNvAi58c1xaT09/xYXGIR7UrUNOhFV9eLnHwkdYzKrluUxBmjcDasQIeBk+g6ajwLeukycLYzvQd2ZXznKgxaeIgt4jezqhzJ2+NzmN++GPXLlKNcxcY0qG/O1JEOmDsNkrq543rZX0OaNfivhYY0a/Bn4d9LmlNe8v74GHpolaNw5T7Y7fbPuhH6E0gwGbSdVXb6VC9hQ5+Nt7mnxMhCmiN2i9Po34Pq0y9w/m12ZiG/6ec5MrY5jX8phbbDBlyUg4Qxb4g70Jtuyieq5t3lVr6F2U+QLhFq4Aa2rhiHge08psx1Zd0qF1xclGc1a5aNZoZ9LUp8U4yyZs6skQC6wKOkORDSeG0Wo+v8hFYlG3G0b3gVeI4z4zrQ8Ntqqtnmlc8+t6/4FaFHJ2BToRV1O8xh9bskwpTI++lmTswzokafBXTd9p7kT4LMq5yb0Y5WvxSmjMkKZit74NOFPIVvZe+acRjaOTNh9qpc7VrF6mXjce5Wj7Lf/0pJ/eksEwaVIyo1aR4mfVHe1o1VN4I/WflKCPDiyOA62OrlI80poUQdG854ixoUrmqNYW8Pjj94nyeATw9/zYMvkeZgb64tboXet2UoW2cyk+7GEKK0+d0eLi41pW7fOVhLlPL7b88ewdguepSzWsPiCwGfkJnksEucGNEQx475SbP0U+hOTnqMx8R+DiOnr2J9bhkun8LiPk2o9PMvFGk9irkPMwjKL6jMl0T77mLR2hO4bPMnIVt9FdK8T0hz9u3ZsbnCFTVpnjTcCu1RB9lwK3uL9e9AihCqy3u5f2I3B/2SyLk8/rdIs9857i7rTLvG9SnWcATjl3pzPyImzyRA9B8kzbNGCdkdsRfXq/knXaQuIR4sNypLhcJ1aDDem0MS3H0CNWmeO9qcCsN3sfxy/sEsjQv1xNVMC+0iDWg04Qze7+/wxK0bJr+Wp2irGYy+GK2kKgASvD5ZwZhmbalWbRCTz/qQE3dLlJly/TBPjm3lwPsYnuUI4QukOfEOt9d3x+CXcvzafCrDzkVS8CfRpA3PVjKxdTuqVh7K1HPvCA1/weONvTD/tRxFmk1myNmIz0wsKnbjNd7e19m/+wWRkbntiGi1z3aOLOwvpHnBp6Q5I5JMf5G5SR20vm9G3YnnOOhfYAWlmTe479qXtkXb0brXBvYHi6SV8Xd9HmsnGlNh8GameyudL5INPsC6fm3o2Macftufcit/V6tJs2GfQTRacJuHQZ+zff83oSHN/ybSvC0gizQ/W8+RaXo0dXJl2NF8k3AKwv2JD/VVXS6q8hP5VppTc+x7CCEq0mxCH31nNrxMz/nufWKgFyeGVKO/Y3dGbHvC3QNzmG1pSOlmi1h0NTCXTY3j1e5BLDYrh/Wkbbj7SmyhrDSPaoBFverUdxT7Nd+FVesXsnz+bMYOXs0ij7uqox/KZPn7gxOZ1eJnqlRsQAOTUcza4Mmem4/Yv3okK8yrMGTBfjzErmb5u3QSgp7y9IzEBBvXsnbletav28q1fTMYN2Y4FWzcWH7RT0OaNfivhYY0a/Bn4d9LmiVAjn2/l8PdG1GjiA7/MHJmvneo6tMJH5FEhs9hvOYa0bGhObXt9rH1ZXSWAc8MJvlIP5yG9aPW/HvcyYkEI4iRIG62bmkJAqvSaPQRdis7nzIlGD41kD7D+wppvsPN7O3cBSKTzNgX+KybicuSzcx9KjHgJ3FkCDHe0xnY5hdKVzXCcdl77iheL92HyJeXeCjEJM+9Uak3ebLeEJNi31CkWm/6nQjgTYYfgYfGMb1eGf5WthONppz49Dxqph/vz0xnYZdWVKk/DrvFN9XOUfBeyOJykctg5ZNT+aPSGOLuijPuXA7tf2hTe+Bu1VYxkn3w9xSSv9Cd2Y/S8f2EaIeTfG0eIzr+SplKelg5P+VqzmyABCDnRjHevAPl9VbhcqcA0qb+5FRXQ0Pst/jzOCf+SCbDeyyTzepTuuV4Jp8JytfXgvRQ3q5rx8RBejhs8eVe7uu7E97wZHM3hjQqRKnytlhLoJ1DTPyOc2elOY26zcBy43ullr8DEqRfnsg0G13K6S5nweXwT7e+pt3nkvLJKYOOWG14x0eOGoD/lgVscF7F9DsJvPyEJIrAHrgwxbgE5Sq0xHj6Hc5HJhKTEIDvnUd8CE0hPv4B4RenMs/9GIvPxBOXzdgznhB/bByGnYbRdLgXd/PonXTW5cnMGu9AxUn5PjmVgwzinwnxvXGLF5FpH0lWih9PD5/D+/SjT48hhGxj5yB7tMqPYcD2l1nn5bIRfYMXq43RbdiWWk7bOCbjLH8AlfFiJ2cmVcRh/CwmXVJNW30eN2awaJLynWnlk1P5BlXaU97v6kPPSt9SrIQeJqsfcSn3rsXcuDGLpZNt0BlfwCen0mXs7u5H7yrfUayYHsZrHnIjLYqoOyvx0K9MsaL1KOO0kZ3Pk/Oe8yeSqPvr2DlSlwZ1etFW5H8+Kvnj6lJmEK+Oe3P+6F3eyH/meWv0Pk6O70LFssPoIu/L2f0oZYbcXs1G/SqUKFqHEt3X4/koMd/N9NHEPHRn92hdGtXrTstBXpyLUSh9MhF31+BpWJWSv9aTvG5s/SSvNDf8Pvd2r2funO24bH9GWP5ZC9+tHHbuRmWzZYw86Jdvckj5r8fcXepIN60SFKreFTPXWzzJ/5Kk5zzYNYARhm3QabGQkbuef9STB8vYPNMSnZF7WHA1eyoilg+HhrPIpjrNLCYxYc8HAnJ3d/xzgnd2w2xw1ien3hc0g5EaQfityzx7/FK1ffv3zIX9VaAhzf8kac4II/nEIPoP701N59tcLeiikKT3PF/RhBGDLei+P4ZXynxN1HEuLzSgXrX21Ou9hSM5flj+GPWMS4fO4XXpmcpnqezB6114LzOn1uCV9DmUexoqmODHHixQtmebLGOnvD+LDCeRLGPcuXM9zG0nsupRBBEvD7KlW2cq/mSB4dKLXMgZc77cXNabofWaMdDlPN5SheSIa6ozzY6mFvQ4nCYpFFzn7eKO1PyqLqU6urJTjJlim8NPS7zQ8ieq6LRDf8oFrqrno8KPjcbVogoDl55i9yfONx983Vg1YSA6Dp6s/s3veWqgwf9eaEizBn8W/s2kWWLQFH+Szs9miqkOP2g3EPK3Dbcr4YSHq5/Xx7my1JIO9UpTwUiI1ukkfJIzyEiNJ+HDdZ6vt8GyqzXaQowP3g1U5fF/spdt/erQ8rtvKVm1GwN2PONuYgIJvrd4t8EWq25WVBh1iP23Q4hNSC1gBjWD9JS3vL20HudGfRjWZT27giV4Vf/1I5KIeebBekctahT6mVK1ZzHj9Duev9rLzW3DWbz7Ip73P7bl7ak5rLD4kaq/aFHHcTXub9OkTGlL2HkeuVjRulZJfmncnW5r73P9rTpf2FvCLy1lYbcaaNdoQNvJp9jzJlWcdhqpCdHEXnJh+yRdcWxTsFxzj8CQj+/zf3GE3cOa0uH77ylV0Y5emx7yMDECv7ubWdaqL0MsXdnun0DoJ5MBycJPd7K5V2XqFPqRYjpjGH/wsRCwKKLDn+G7vRd9G9akSPnBDN1xl2dxEgwoN5RniiwTYwkS+W/tWQXjVq3QX3SN4y9jiY4RAh/8hPdbe+Dk2JnSvTaxyjuAyCTlZmMFIvPkeKJe3+LirIb0tW+GwcJLHH6kbk/wW3wOjGVSp+/5tWQZGg2XPn4pMlByJscQf3cjhya1oUbLbrQYf5KrgXEkpKZ/hrxliv4kkhj2Ct89/RnStAZFSg+g74brPI7NbouULW0JfXWUnX1rYt6yKR2dL3HgqdIWX4JfbGd5+34M1l+Mx+soAj55USop/kfYNaQ2TQt9R1GtoYzaf5GDp9xZ07cnCzecZK/3IS669WHB1tOsF/IYn6HIIJZ4/1M8WduT1jpGVOy8gi1vQghNTiU5NVnq/IbAXf0Z1seA0v2kH73e5fR31hNGwNtL7B03BOeRc/GU+r5PkzbF3iX47nqWuO5i/uanvA4IIzQiO48f4TcXs8zegOIl+uLockH0JImk1DSSE+KIf7ALrzkdqWfem+Yzvbn7IYH4NPUZbenzlLhofL2ENPUrjUGfYfTbGaC6rT0xNUO9/U+ByFzqkRThQ/C+IYzr15lSfTcw7/ibXHUP5LnXIuintN4AAP/0SURBVBbrl6b694WppDcV56sRvM8zqaMuJ9KXkH3DmNC/E6X6uDH76Otc5QTx4twyluiXocb3v1Cx/WRmX4lEuec6M/4xkXuG0K1VaX6q1omOM7048jA7XyjhD7eye1xr6lfXplavNay8k4zyGfbM9CRSYh4RJkGv65rtzHZ/xDOf0FwyDCL8visb+hhTulgPzOae5lZCIgkip3SlznFPCd83nJ5tSvNj1fa0nXqSgw+y84YR/ngH+ya0pUGNCtTo7sKyGx/tTWb8M6IOjsSpTSl+qNSWVpNPsDeXXQkPf8CN3euYqzuF+fO9uBqTQpLosCpvuozJ+BCiTk9lYa+WlGw9lp5rJdCOjlf1z0fRSro3uzk6vg1VK5WjsN4ERu9+y8sA9TsCHxJ8ZBJD9ctTpn4nrFwecz5YxldmMslxYUQcn8iCoR0o1cOFMbtfERWTrFr7zoi/zM3V9thVK08rq1ksvBTBm7BooqIiiX4lMlphQjuHHtSacoaLT7Ps98cnkGfntrG+txPzl+7guJCYP7Cv4r8eGtL8R0mz4rcVP3+bVxvsselmSYWRB9l9M1jl57NXVdMS44h4epEzk2vS3aE9Ji4POPM6nriEZ/gcH8fAJhWoWMcOh3WPufJO0cPLvLi+mcUel9jhHUFqpvjsFIk/rrmwdaIu2g5TsVr7kJCIBBLTFJsXSshTDxY1MaRnhymsuBPOM0WffY6JvvdFt4Y97Qbswzs1lcy059xa3AXbYjoUbj2JfnvE3yv2OGA/GwYOxqbRZBYfeYFfahKRr/ewq0clDNvoYrzyMed8pM4hx7m7yJT6pRqhZSK+wjed6OQIXmzuw4SWRWloOYFRh8IIE0eZmhzCfbeeTG1fFvsJG1n1MJ5o+V1tKvIiLZDEa3OZ2teeUgaLmXH0JZGJX/iagQYa/C+GhjRr8Gfh306alSBYOVP34tI6ls+0x7hua1o3NcLISP10ELLSsDVt+89khtc9XsQrrjEWv4tubOrXGqvahfmlaGEKlW1Mo7YGqjyd29aiyreFhKi0x3zxNc4EROFzw53NA9pgp0r/i6RvQcO2U5ntkbVamXflJRq/yy6ssqtM1ULFKPljR4yHbGffSwkO1SkUxD45zIm5zbCoVIh/FCpEoUJlKNFgHOPXHOTklQ1sWuHEQEcjjNVt6VBfm5qlKtGu9xKWXRYSmJz93ljS/cWJ75vISLtOtNFuTYcO2TLoiFGThrRqb43Voj3seRap2h6WGfmQm+tGML1zNeppfUuhIhX4pUY7DAyz84kcdOtS/Yef0alijdP6K3h/kHbd3cSGXlWpK+0q/m07Ogvx2vE467KvbMS/PMnZRW2xq/53vlG1qxi/1u6GdY/+DB+mh03rYpRQ/V6cEnVscFp0grNBiSQlPeHBjpmM1GtE/WKF+PHrr/mhhj5Nes1h2OQpLByqR/fmRSlW8lcKVWhNw3YTmbHqBg9VrjiYdydXsdRAl846f6dEkX/wQ+WWNNZVt8egA3q1fqLIL0UopJCgs0GEKM4+JRLf49NY3bs2zbS+ptDfCvNVmc50dHRj623/T1eyVUgk5O5u9ow1pEfjkpT+m9KWohStYUb3uYc45S+EL+U5T/bNZZxRMxqVKMTPX3/Fd1U70rD7LIZMHsecvrVo/I9iFP1bC3S7rMPjtl+edyW+u8illfr0rPcNP6pkVZQitQZiaGqFQ5u/U69pPWqY9qWv8yb2SN4XMaILqTH4e83FbVgz9GsWE9lLv35dg4bWU1h85h7et4VoT7JgYFOpc/EfKFSyDlWbdcrp7+xHv1NrajSRoHHGca74RBJwax07ZxnR3aQWVes0RruuAYb6xpjk5NHHqE0Vqv76s9RTm/JNjOi3eA0brzzihMdiXGzq0bbyD/xPSW2+r2mNufVqNl30k7GQSWrKbS4uHMOIZlWpV7IQPxQvTclGTphMOMCBh2G5VgZTJFA9wuEplvRvWppyJb+nUInaVGqil6vu+rRroEX5v5WgrtFYph57wpPojHxbqFOJfH6cI9OsGSDllFfKKV4Lnca5yzFAt6G0Q8qpbTCKyUce8UjKyVrtUVaNHnDr5EJmDTWlY5VWtGuTnc8Qo9aNaNe8M53HubLqxjt8VQM0lfAbG9k/14Q+FrWpUa8h5Wvri5yNMc15p+RtV53aJcS2FCpPqXqd6TJ1MW7XItUXmUl0Gv2QO6cWM3eEOXrVWtG2dXZeedo2Qlf6Um+sCy7XXvMhz0ye/IcQ9jsnJjO5W0tqVmxOvVa58hp1w9bWmdkLhTA/CFLtLMiOg1OCHnB/Uw+mGJZDp8jfRJ/KUrymIY6j1rPtUVTenTBiBaJfHOGA5xB6dm5Pq+od6KSvfod+WwzqNqKlSW96uR/nnF+qarU78f15vOZ1Y0QrLSqX/o5CxapRrkFvBow/hFdQkkg7kfinO9nvVInWVUtSqokNHYyG0q9fL4b2aYZe3Z/4tkgxsQfNaNkhy35/fEQfWuui024o4zZe5aXIsaDF6L8qNKT5j5JmxW9vZMtA8V11ilBY7efrt5nCzA3K1mVlVPjy8sBS5ndoSYcKEiMU+Y6fqhnRrPtqlnm9IjjkJnf2DGekfhOqarelWUfRQ4su2IxezhKvtzwPEF+VGkn8jbV4DG340ffWtMOxzzb2PglHqDORbzfj0qohbYpXo057Y/QUfdZrjF7DzrTvv40llwLVsUQiMS92cWyCAU3KV6eYjDmVLdHvin3XFSze95QngfHik49yenYjTKTOP379DT9UbUtTpW6GzWjfsDLlOoyk18ZHkjYM35OTmW9aDK3vCvFt2dq0m7wJj0sPOLp6IpNaFqOC/F6kfG1aD3fF/V4agepV6BzEvyT03HymdalLhRLib3+ojbbhPOYeeI6/+u4RDTT4b4KGNGvwZ+E/QJo/IjP8HMdG9qBvR110ddVPexMse69g84O4XMROSPC5Vazr0wFrJagTomhqoIdeh+w8enQyNGXAkv0cCVICrTQiL63GrV8HbHLSG0n6SUxZr5A2VViaC1H4eq9jw4BOdDExxMCoJ7bdN7H7SaiKsGYj5uFOjs3phJOtKSYW5piZmqHfcRIztrzmYVIEb73GsaLPx7a072iOVW8XNt6JyLv9NQeh+J1cyVL9jpi1z87XHt2OvRmx/BxXJWjMCYYj7nF15QDGm3dGTwiQqUJ8OnXIeZfqETnoGQ5gjOsFrqscYyYR1zbiOaQT3UyVdnXDysGNbfcC5c0fEff0IKfnG9DPTt0uM3MM9PpiZ9tdgt2OQpoMMTQxld8N5PduDJhzhFMBCml+yN3NkxjaqTP6In8jY2OMTczo6DSVvqPHMHugyNNS8or8zQwN6dRxNGOWXuGeijQH8uboMhZ07oSFvgmGRiYYdxainEsO7fXkfb1m0mf7C55FqCWRHMH7w+NZLmXrG4gcpL9MDBwws1nNxuu+n5FzAsG3trJ9uD5d9UUOqrZIvTo50GfaPo75StiT8pSHO6cx0kDIkdIWE6mP1Emv5yR6j57A7MEG9HGQvMZdMLNcxYarH/IQkITXp7mw1JQhDpJPJUMrkdU0kd805i80wqlbR/R6TGX84WDeZG/JS43G98Q0Vg3uiL7Uy9hU2mNsIuVPZNHJ25y5cZQdY83oK0GVgaGxyLATnTuKfuTuc+XpKEHaOE+W3k4jJT6ckK2m9KmoEPcfKVypES06iSzz5+kgRLFTS/Tr/cL3QvL/VscER4/rbFk9l8WOehirSLYBJvo2Iq/lrDn/QcajQpqvc372EIZ1VPrcDGNDIeQG3TEavZvd90JzkZwUwh8fYN84U3oZSD+q66+fr/7tlUDQejpLT779zGVUqUK+D3FggjlOUo7+Z8uR/rSaxuLjr/Oez85BIrFPdrHZ0RyHbLuhPB1s6Tl+B0f8lBRqpMfzfrs9I2oqMvyOH7Ua0EyRYY5uZuftTKdOrTFqWJRflImSMq2w2viBm3mWR5OJf7GPrd0tccz93vbWdB+7lUMflBOJn0MAIVfXsqCL6GPuvLr96TPhOBcTMvJN/onUA+5yZ709Y7vo09lQdMlY+qeTBfYDXfG4H/mZ78K/4fGm6UzTa0/nnHfoodtpJLN2PVbfCq4gg9i3XhyfYctAsT+dZfyZGXYWPe9Dj+F7OREQn3VMIiWYuCtLcR1jLP1kJLrXh65d7ejTtyNGpsqkoiGmYvM65penPO3NetN5iTeHX/1f2pidBQ1p/qOkWfHba3EXP2+b4+fFFnYQsrjmluitsh3Ih2e75zGng/hYfVPxM8YYdRYf1X0584/6SQkKnvNo50xGdm6fpZP6Q7GbfZYrgWqLkBoh+uzC+olWdMrxvV2w7LqJHY/CZPwKaX6nkOYGtPxVh2pN29JC0ef2Up+uC1h/IyjfuIsi5d1+PMf0wE7GnGqs6U5kqvudHNuVovjkefr0FZ9srPhV8Y1Z46UjHSzFL7td5bwSICWGEnR0LMsGGaJvbIaJoeSZswLXs3fZv3wCc+0Vn2UmpLwTXcctZd3tVAI+Ic3PCDmzgHH9bMS+iq+W9PpdFzNj91N8NaRZg/9CaEizBn8W/qOkWQmsk8ODCfHzxdc3+wkgICQ23y2q6aQmRBEV5EdAQCBBgYEEB/rhn51PuRE7MJhwZautOkdGYhTRwZLeP5BAVfoASR9GWFRWmryuIEO19Tk6xJ/gYCV9sDzRxCZnbyXOQoaylTZCSRNMcEgIIZI2QMoMj8n63m56Ypi8M1db/KSuoXHE52lLPkiZMQFSz5z2K/lCCItJyRMQZ6YnkxgZTGiAtCMgSNWeIH+/j3lUjyKHcCLis7emKXKIJia7XUFZ7YpJzrvtKiNF6ijtCpF2BanaFUSgv6RVZC0y9Bf5BcrflPYG+su7wyW9sl03M5mkmFDpvyz5BwUFSd8E4BcUJuWEEi55FdkHBmbV199P0kYmqvsojdS4SCL8lD6V90maIJFDTp8qj9J3YTGEJ2aqwh8VMkUX4kKJlDap5BAkdZR/AwKkvxPTPiERWRBykRQjcpD6KGWKHLLaInoRFkucssUuU3QxNixvW5TbVLPbEiIEJiQrb9a7PspYgWr7XmQAoSK7jzIUAhsSQVR0kPy3tC0onDBhFTmyz5R6xYcRJX/zU8k6qz2BAaHSh0kkJMURE+ov9ZDfVDL0F33LJZ/sR6lzRNbWO5JCebtRnz6VC1G4WHd6uJ7nmn9BeWScvb3IC4+emFT/H76taUCPHf7clDpHKO9R6Zgi20D8/COJSlCOCEiVMxNJUI1Z6U9FTkr/ihz9ldvoZbx8HFeZpCfHEavUX/4e8Ln6SzmBwTLWZAAVHJ5JOaKfcb+jnABVOept5AUhQ+oeLOMmd14/KS8iWyfVSIsV0mzDiDoiw5+tsZ53igsiww+536fKK3J/dx2fnQNxqPcPvq7YCtuN78nziWcFisxEd/K+V3QvPOG3V1LTRAekznnbK/YnPF+d1chUtrJHiR4GSR5FVvJvoL8i40iipX8KHh8imvhIIqWNfjnvENsiuhCVmHvLvaRLjSc+LIBgKTOrL+RfxVZI/8fLOMoZp6miDxGKfVRslDK+Re4qW6LYCGm7jPWP78r1BIQQILYv8Us28y8KDWn+49uzlbjgo5/P0kfFz4SKn8/ihqmkxIYTrvIziv/Lsut+QeJ74tLU+ir+ReKFiGydlPyBypcCspVZfE5GotjAMLFzat+rsnkqX6okkrJebWVpUyN66k5i6RU/7otv9lPbpJy7K/IgSfx5iIwjRe+VMSJ2Ny714/jJ7ZNVvih7vMi/gRIfiI/PmheXGEXxh6Ey1sQ3Kf43NELGckISsZHiR8SfKL8HSpuDw6QNSZl8woMzUkhPiFD5rgBlbKryRBImRlnDmTX4b4SGNGvwZ+E/TJo10ECD/6+ID+TZmnZMtKiG8bjz7FJur/oSArzZObwmtpbtGXYglPsFMbH/Y8hMiebNJmNmWWtjMPwIG5/8BoMLv8Wh8Q1xNG9G/+2vuZT77IMGGvxOaEjzP3kR2H8cMcT57sGlmQ3DLddz9P/SmQINNPhfCA1p1uDPgoY0a6DBXwipsSHcW9ODtXP6suZ+PK9+I4DLTI0lZI8jHrOtGX4wmPO/dcPq/wEoO0oebhiI28yuuN4M5bFqz/EXkJlG+KG+qnPkw/a843jO97A10OD3Q0Oa/9tIs7IMG0HI0+McmdMd66KVaKRtTPdle9j9KBjf37IbGmigwZ8CDWnW4M+ChjRroMFfCCnxcdw/uIszB/fwND75tz/FlS4p7q/g8v6lzDobzaWCD4X/n0J6SjKPju3Ha+8OHkXFffyE12eR9v/YOwu4rJL9/3tz79Z17VbA7sRC7O7uxELE7u7u7g5UQhpRbEUURZGQ7u5ueP/nPDwgILju+nf33vs779fOa/Gcye/EM58zc+aA00leG+5gk3U4d2XRLPM7kEXzf5tolnaguPLmwjIWqFWjbplyVChbmVqtujLpuB028gNIGZk/BVk0y3wrZNEsI/M/RFZmFpGB4YQHh5Ne6M31EsjJEL8wnkQFe+IQnEGovDpCTnY2UUERhAWFKQ4V/HWEnRN9iAt2521wGkEln+wlI1Mismj+b1xpDif4zV2sDh3l7NnTnDxznBOnzmJkF/DxwEcZGZk/FFk0y3wrZNEsIyMjIyPzJyOL5v/Wd5plZGT+k5BFs8y3QhbNMjIyMjIyfzKyaJZFs4yMzNcji2aZb4UsmmVkZGRkZP5kZNEsi2YZGZmvRxbNMt8KWTTLyMjIyMj8yciiWRbNMjIyX48smmW+FbJolpGRkZGR+ZORRbMsmmVkZL4eWTTLfCtk0SwjIyMjI/MnI4tmWTTLyMh8PbJolvlW/LGiOTGEtBgf/JNS8PFyxdnyKrevXeXq9VsY3HmCQ2gGhb7WkhZGnPsTrIxvcUNfH/3bBtzSu871qyLM1Wtc1TPA0NgYM1MDDG5cx/TRW95HQHK2MnxBstPFDX9i4yLxE4mkFPM1nszkEAJeWmBjcIubhsaYGhtyW6RrYPycV/4JIm+ppIS+w97yNga3jETaZhgb3kLfxAp966c8vmvEPdNb3DIQYY30MbpliqGJIy4RKWSQTXqiF27WpljcFOUwksKKuPXvYPTEC5/YdMUHLBRkhRLm+hgzwxvcuC6VVXLXuXbTCKPbory3DdHXe8AD+wBCRaDCRUknIfAdjnf0MBZ5NDK6jalI56befe6/CiJckUoC0e522OrpYahvIvwYc/uWPjdM7HjmHkuyFGNOKMGOj7HWu4mhKIuByEuu3YW7Jv7WN8LE7DYmt424bfyEV35h+AV+4P3dm5iJewXTtXkZSJgi3URiPF5ie+OGIl1DKV1h3xsmL3jiGkl8cfWWEU2yry0PLAzQuyVsLcp+64YeevltQGoXwiZmhsLeepg9suOVbyhu9o94bnwTfX2pLgxE+a7n21HP8CGWb8OJzDNcZhShb+/y2OgmN0XdmZiJMLfNMDJ8zbvAeGWbFJ7jPfFxuI++gVT/Im6Lu9yyFe3hsRV2pjcxkMKKtIxFWtfybJXvrqFnfB8TxzCCEwsXNCtK2M3oBrcL+r9ujvVLf0X95pMZTZijDU9v3+SWKJeJkSHG+iItqQ8VDCulddsGk3ehBCUUbh3Zse44C7so+l1+WmbceeFHSHH2/yyiHb17zJMb1/LLe938KQ+9U0jLTobUCHyDEomKL5yHHGFHF5NbGBfKgylWz30IKuz1E3ISvHA11cekSFjLZ94EFfw6VHYcEc5SG7ghbCXaqbCVibDVdUU48f9bdzF+GURQqtK/KEukyyNshX+pzRibmYj+b4rBzRfYe0UTp/RFkh/BTo8wFuOOgb5oj6aW3Hj+jhdPbbA3vspN0V+vWb/jaWA2WVnCoMGveH9ftHfD2yKM6BNGYmzRs+ahUxhRUnyZgfjaWWEkynHtmhWPPwTiHeaH2xNjrA0M0BfjkJkIYyBsnF9ehRPtWYx/Ng5+BIqhLTMnmTiPZ9iZSPkvkpZjCGGZmWQm+eD53BKTG/rcEu3bWPRdqe/rWT3FxsaSxxY3RD8XYY1E3zYwRO/6c164RRMvsplDBMH2YswR44G+oSm3hR+jW7fRu+PI24AEMerkEU9a8Gse3zEqnGeRV32RlpmxgQhniZn1B7wS0guEk8ghPc4X76e3uaP/seyGNy0wsXZT+M8mk5RIF96bGmIqxjd9I1OMDUR/MLDB4mUAIclf8omw/0xk0SyLZhkZma9HFs0y34o/VjT7mRP0cB97LR6yecd2tvSvTaf6tamtWov66t2YdOwV1sFicieEgkIrxLzA49pchnVrimqtWtSqXgsVVTXUaoswtdUU4WpWr0G1ajWpJa53097LYXsIy1CkVpikALJe7BGTvWvsfJaJW/4s+CPJIU+wXjeQKc1VUKlZnWrVa1KjViNadl3CRktfAokk3PYAWwZ3pLlKDZF2NarXVKFW++G0GTMfnfGdmKCpglotkacataih0oX2PQ5x6nW4EF6ZxAcYcGlMH/qrSX6qibhFmRqNoNM8IQKEWM0Wpc7JjibD4RjH5nWjag2RDzWprMryqtQUaUr5qifKO4Vpm+5iK0RG4YlnHH739nFoWF061Rb+a4q81Kwv4pnM1A0PeKWQ2H44X1nNsgb1aKVag1q1qou8NkO1y2oWXnEnhDSh5J7x6OB0RtRVRVWUpWZNVaXdJSf+FmWsXlXKS0Oad57LevMXmN07z5HRDelZNy/deiLdSUxea8MLRbqBuF5fx/JG9Wkt0lVRpNsEVc2V6J59i7dU8UVJdCLMZDnTBrZWtgFR1yoF8qImrtXIbQM1VUQbmL2KDSa2XN48iyUdVKgv5VNRF8J+yryr1OlBkzFnOPsilPSsHLKSHLHdMx4d9VrUrl6VKlWkvHegeYet7L/vI3ItIazsfRPjTYNpWluqOxVq9hhPy2X72aQznDVdVGgsylS9hmgz+WkVdGqoth1J87XW3HFPUcQolB2ZqU68ub6aJY0b0qagf1V1uk/YxRH7GPyEXRSWSXbmxcEpzG+nQj1FuWpSvVZefyjoRFrqw2i6SoiTD3kfXpbScuGdvrB/syZF0mpN17E7OPgqEt9MqRV+AVmxJIbd5tqswQyuVZs6yrga9JrGhKNCfNqb8vL+NXbrufPMLa9DCiGZ9gGn2xtZ1bwpbQvloRWdR25mn20YXhnF5UEK64aTyWZWt2pGu0JhW9J5+Eb2Ps8Nq9D+GZ68PjmbpRqqNPrEVsI+tTWoPegAe6z9SVTY15d3p7RZ3kmFRjWqUrVKddH/WlO/6Uo26juR/7MbZMHjA+Po2FS0N9Eea2gMpuGi/axcMJktXWvTQoxnar1XMe1GIMHxKSQ/3sDhCaq0rFOd6mKsql5TpN9gNLOOvuBVchIJnnpc1u2jKE/9uiOYc/4ehi/MuTS3C6Maibat6EdijFEtUF6FU6V2ndr0WX6FSz45xGeIsl9byOouqjSTyiuNiyIttfojmXFIiOlkkZcgY24sGUJXMW6q1BBjl7BJzaadqTtkPpMmDWVOX1Va1MuzVXNq113MqktO+IhiZyGE8JbpTBW2a6RSXZS9BjXUNKgz9CB7rf2IlWyTk0VWgBmP94+hXfO6hfuBlKY0pop+WqNWH3qOOc8t39iPDyMUZBPrYYrB/M6MKFD2mqp96TnqIrf84sggmXCHMxzurUE30fdVFeOosE+zKQxcZ82TkP/eD43LolkWzTIyMl+PLJplvhV/rGgONOLdsXF07T2BNiNWsXHfTvbv3snO+f0Z27YytdtPZ9zBx9hGg0JWpPgT6WDEpZNrmdGzFz1UOjJMezFLdoowO1azc3Zn1CtWo9Q/OtBx6lL2GD7mmVA4RRbXFKSHP8dhWxcmDhyCxsaXWPrlLzHlkxHvg7v1eW4sHcTYdhX4e7nm1Oiuy5oT5tz7ECMmeEkk+j3B5uJOlg1qSLsKpSjXfADdllzk4FUTjK4fR2/NQMZpVuHvDbvRYPg2Dp16il1gopBc2aTFOvH6+iWOTtdkZOtS1Gjfl87alzhi/B6XiFQxcY8g3vUaN3Q60FQI5lLNJjBp6VZ2SuXdsoJ1YxrTuEYFStUYSO9ZZ7hxzwM/oS4KFzeVGI8nPD21gj1jhf8mtflr22mMXXCZm3e9hACU5EgMYW/uYrZ5Fav7/oJ60wqoDFjOjB1WmL4ReRACn2xpxec0R5ePonP9HmiqT2HxVpEPKS8btFjcryG/lKrB9yojmXbIAHNXf1w97Hl+dg2HxjehWVNV/tJmCqPmXeTGHU/8FVImjvC39zDfsoY1/cvRrmk5avVfwrRtltx+GUx0djFyLS2UBBcLbp3fwtzBotw12jJo0hwWSPnYuYmdC3rTQ7U6pUq1otnIeWwztOKuix9v7hlitm4UM7pX4/sGGtQYuJzNu3aIMAuY1bct9X5qT5uhBzh8z4+wjFACHl3HaP0ItFr9yF9LVeQ7tRnMOfqAxz5SvUsIK0e9x/nKXJYMrIZ6/7F0W3ed3eZPuGd0iTubxjCnZzV+bNCBagMWs26L0lYKJ6W7ktlL1jFktTH330lrd8LGUfcx3jqaGX17MWLMRpZsyvO/WfSJYYzrrk7TYdrMv/mWt9Jyd2YY/k9vYLJ+HNoirZ8atKNyv4Ws2SzFXzCtVcxZupYhK4244yDlXuQ95iGm28Yyq19PRoxaz+L8tLYIG45gQo82NB06C12917xJlMr7OQLxs9nPPq0udGs7iD7jN7FxR258e3aL+FZPY9aw1nQZNIZ+uxy44yWFEcI57jEWuyYwp193ho9cx6KNeXkQbXzRSCb3bEOTwVrMvmKHfYIiISVS2KdY7RZh+4uwI9ayYENe2G3sXDyKqVLYQdOYffkFLxVLo1EE2RmKtjaFhX1rUqZBK8r1WsQKha2Ws2B0Jxr93Jom3Taz1dgdv/RowoR/ix3Cv+Yv/FSqNKUqjmP8VjPuuIQRmZsRiHfDx3gtm0bVoGOfQXRcepH1Rk+wNLmBzcmdHNixhXW6K9h89AZ3/OPx9bvLs5NarOhXjfLla/F9s4lMW38Bg+d+vPN04fHZg5zfvIatoiy7dl3GyN4DJ39XXhsd4dJsDXq0EeNbsyF0nrpWWV6l27aIrYv7MXbladaZxxIqJglRb02FjWayvH9NKlesxT+bjGPy6nPoP/XFPz1DjG/OvDM7z+5ZfehfqxSVajWhyZS9rDptgp7eRYz2zWLlYBUqNWzGz90WMX+tMZavQxHDsRg1gvC2MeLa0qnoaP6dBi0a0nD0bpaL8e2xe4wYdYRYjX7O472jGdFE9EeVPmhMXafM7y52zO5G/6ZlKVW2LQ0GbWLf1Vc4xqSKcAXJITXSlfcmx7g0pwv921WlVJMBtJt4gNNXXiv8Z4mRNDHoFc/OnmLvuKb0b/E3qnUeQ//FNzhv7Y5PfHFPTP87kEWzLJplZGS+Hlk0y3wr/ljRHGzEm/0j6dB+PN1WW/E4TXk96T52O/rRvnQ9Gg3cx0kfMf9S3solDbcLl7g8ewvGHkGEKK6JSZrTXtb1HUbVRlvYbhdByXP9FJI9r3JmZB1qlKpK6S67OPwqssiErQA+17He1JuGPZYy4qgzYcrLH0nGV28Om3qr0mPJFQ6/V16WEOnc3TOYhtqHmWWcP9UuQDJBt+exeYgK3Zde4pCj8rJE+mu8r05lQLWKlKo1gcFX/PDMX0aOIf2OLnMnDkF1ugHX3X5lRSUrmjSrucydP4m6G55h7V+MIE2w4+7y5owa0p/RlwJwlMRGIeJJin7MqSVnOL77mdLugqyXhF6di2ZTLdrrWGCnvKwgO5YM6/ksWjCB2msfYeFTzJ7fJHvur2rF2MG9GXnelzfFrPp/SjYBJoboaa3jlp2LYvVLgf9pjo0fTjWVlSwy9SZceVlBgDkvjwyl5eydjLyWVxfxhFqsYk29svz4t460mG/EA5G+4sFD8nt8rs1mbEMNmg/YwT7PBCKL7PZMdjLD/qgOx0xeYFkwsSAr3hwbShvRRoddCZFkXhEyCQv14ckDJwKDI0kKfsSbwxMY27QB7Qdt4PBrCrezuEc82tmHziKfNXtvZY15+Meyhdjw7vgw2s7eyIALgbkPmAqRRUSYlJYz/kERJIU+5e2xSUxoVp92/Vaz3y6TUKVPBfHPeLqnP13rl6VGj42sMAn7WNefkESS20nOzGpJ3aotaat9jSseylsSaV6im89n6bC61G47gNarH2HpF0961HM+nJnG5BYiD72Wsed5upBhBUi0xe7gYHo0/IVqXdaw1ChMeT+blPBnOJ3SYmrLerTtuYRdT1IJUNxTkiRE9pFh9FSEXcUig1AC8pp7pC2e50fRdfZKup8KEL1IIp34V0L0q1ehXKmmqE24iIG/cqtwhi+RlkuZo96Bxp1Wsl6IxoAilZnq/RTnkzqcummBQbCUwyK8Ocfza9vZ9TSSF9IYl/KemFuiXw+cSotFD7FLljIXi/dLCw6svYHpA79i2ovg1Q6OrRmGykJ99ioiKohomKlCpD59yc2H0UTnvdeS6EjApdH07zuGpvOseVpM30p8f5bLY2rRb8x85lmn5a4SS8S9J/DKWPppL6T9oQ/4ftKwskl3vcyVqSr0nSDGIstUovPsnB1M9pttrNJU4R/ft6feKhuMhW3yeX+Qi8t6ozJsH4uMg6Tcf563B7i0UYx1866w8XGhJyhKYnA7PZrFAxrQa8td9LyVl/+LkUWzLJplZGS+Hlk0y3wr/ljR7GOI1+31rLnwnFNv0wpMFB1wvTSLYdXb02XoQS75FxXNQhsZGmK+YasQYb6I2wIxG3y7izV9hlK14Sa2PAtWToiLId2FiKeb2TWxO7X+qkoZ1XFo6znzvhg9p8D9CpYbetPgS0TzoosceKu8LPHhElY7B9Jg1kFmiMl7YdLIibbBZFkXeqvUpNnMyxwtKLjjnvLh5Hg6Vq1PRc117HiTkfveo4Io0i3noqMzgbor72PuWXQSXYS0MJLM5zBHdyJ11wnh4lV0Wh5I2KMdrOlUhQbNBzP8nA+On0yw04VoduTWjgtcO/3go1BJfIb/9flo9FtKj40iz8rLCtIjSLbUZeG88dRefR9Tj8Kbx4W6FHWxmw1dqtKoSX+GnvbiTf6s/fOE2dzjzpoNmL51JFeniam31wmOjBsmRPNyFhq5U3Cejo8Jzw8NpuXMbYy4HJgriiT8jHm4vC3NflGlaq/tHHXNs3M22aF3MdbtQNe2mjRZdwdjt4KPVsRE/YkVVzef5s4LTyKUVxX4SQJ9MG1mbmLoRX8UuugTcshITSMrw413l+eysL4qbbovZ7FJMCFFzSRym+52HbNlGrSu2pPWE65hEpMtbZwXVWfNm6NDaTtzPf3P+lDklWElUlrpIi0PnPQWsqSBCq27Lma+YRABnzSdDDLcb2K5shPq1XvQYvRlDMOSSfykDDlkxTvwdFtfhqg3pOqE4+x7HFHEn+hUSf6EuV7g7Ml9jNtsjbWLPb5my1nTrDZtOs1n7k1//D4RZCIPXkbcXduF9tW70Wz4VQwiksjKjsDz9nJWNxG20tBlzg0/fD55XpRJpqjre+u70qFGF5oMOcf1oNTchwlhT3A7M5IuM5fT7bgHYXl2jnzK2x096FypGmXbLmfz85iPIj7xJffX9mGweivqLrzJWYeCj+MS8Hv3kBubT2B6913h9pZHjBUO1qdYd86RO4rfa6HoHq1i9Nj5tFj8mBeK1dDnONwVfo69wsKhhMd3tls5vGqoUjQX5yeD5JQ0EpKzhJ2Ul6Jf431+FP0+J5odJdGsQr/RQvhaJBGR136i3uBzcQx9Z82n/X4nPIuGzXbh/cXZTG9cnrrdF6JrkfjxXIAMXzIfrWF224b8VHMMk6564FiwXQgRfGHdINS0z7Pu3sdRrUTs93J+/SBU515k/f2iI3sC2f6GXJjSnA6qjWi/0pqbsmj+n0AWzTIyMl+LLJplvhV/rGiO8yIxyBGXqJzCK4K+FzBc1IRGagPpu8QcWzFHLTqv9xE/ovdOHOaJr0/uRDVLCFK7bazoNYgqDdax4YFPMeI2l7jXN3l1Ygq7jm1n6sgh9GjQmBaLrgqx9OkanQKnc9xe05N6PZYz6qR7MWI8iyB9Xbb2UaH7vNPsflngHUwxITXZ2p/60/cwTc9f8X52LsmkZ7zH4vBx1nZqyohONeiw9AL77ZTvYEqkBhHycA8ruqiiptqTvjvseJq/+psAd8Ukd8Ek6q29j5nrr6w0J/gTbTSLWXPGUWeVEIIuBY9YC8Hz3T1OTdNmbpsyaA4RovmMGy+LanxSiQt7h8Huc1w7cwdPoVEVK0SR9/G4okuHYSvpuVWI5rQCTx8SA4k1noOuzhjUllth4FRQcITi9d6G0zPmotumLJ0HCdF8yhXbkpc1CxH03JYHRw/w0Pk9foorwiYuh9k/ejBVay1G9+Z7fBXXlbjp83DvQJprCSF7zoO4vOcGqW8JuzmJ3qp1KN9uBdvsUwqseoYTYzab+V3r8ZdGQhhc91C+0ywV/jlP7uizYccznjoWaRUeRjzdP5BWWusYdMaD6JRPFKcSYasoU/QXdqPRD41pP+82+kWfEOWR40WMxXym1K1FlXqT0bEIRvGKsr8Q6IeEQNdaTd8THwhPKmD/Qog8xFhgvLwnTX5oiPocffRK0is5QnzfWcT0BiIttfHMNvLifVHRlB5Ekt0BVnRvQq3moxhz0wfHErqQ9FArNsybx6+9CHA3xHpDP1r+1IBWM65xpVDnL4g/STbL0G6iQuXaU9A2dCHA6zGPNg9A/ef6tNS6yiXRyYu3bCDJD1Ywp6kIW2Mk02564ig1veAHOJ8cjqbWYrocEu0mrz9l+pBqPZfxzepQutEsltwN+/jesuiriU9WsW1QPf5eW4sxRxzwyks06zXvnos2sO0Bls8iismLqIvsYHye3eHMmlMY2QUiZCm82cHUyctos/oVL+OzSX53DLMD89hi6c2TQk9flGSnkflwA/uWC9G82IgD9gXqOPk1sW73MXVN40PB7iUR+pwPp4bTu/c4mi28z4tihokM1wtcH6dC/5HazDaOJjCvDkNeKB4w9J4+l7a73+AcnrceLCljP15ZGbFn8GC02v5Cu4nz0b4dRWDesJIVL4SsMWe12tG6agOaTrvEaecCjcPpEFc2D0Ft3gXWWhdX4IJkkf18J6dWD0BF+wyrrQqO7HHERdtjuHEny9upMqBbQzpvsuCys/L2fzGyaJZFs4yMzNcji2aZb8UfK5rzySAl4DVvzK5jeF2Py4eWs23VFKasPcPh+8EftwsqkKal6bx/8gTzq/q4BIaIKa3gi0SzNNFMxvHWGS6sXM7NV/bcN9vMll6VKdNWi2HHnRSHhn2yUOdyGbM1mjRq3ZfWE7dw8Np1rl8v6E6ye3Y3hrZSoZ3uRcWENn/yXEA0T70erLyeSoznEx6eP8/mxTfZpjWcHXNrMWjLWXY9yy6UfkasI29OarNo/EiG6h5k32UzbExvc/vqEc4v6kbXISOFCLbByv03iOaV94RozltiC8L7wQ0ubNdj9eyDHJpRhzmL+zPqnBvPC+2XlUghNtSBmzvOcuVUEdF8eS4dBi2jx6bHuJQkmpfdEaI57/FHCD6PbnFxx3WR7iEOzqyP7qLejDzjwpNcVforZODx2h6zSzd45+6t3Ir/K6L5wy0e7B1Es1m7GKX3cat8TqAxT1f0oXG5VtQYdIALnmkFHowIO4VaY7ZqCO3qtqDtiltclYJmpZHjch4r/ZPsuBPI26AiQvVLRXN2AlkOu9k/oh3lqoxixGFbHERUxfuOIMn1CDu7V6NWWXVarbPFSnrAEGyJ/eEvEM05iWS/O8DRse0pV2kEQ/c/xV40tuJ9R5Lifpw9vWqg+ktLmq94gIl3kZ4Ra0fA+XH0VGtAuQ6r2fU68TPbuPMQHcz1KCcmdKB8pSH03/mQF6IRfdLnFEST7n2GgwNUqF2xIy0Xm3DH+DA3Z2lSveoQ+m1/gG1x/VVBDBk+Zzk0UJU6/25Co8X3MJC2RoQ9xPX0CDrNXEWP0wHK99MFsY9x3jkcjSpNKacpxKl9dIEHeaI2Yp7xfM8kutdvRNNZxzjsJ9KVDOd1g6eGh9hu6sHTovYpQIKXN85XD2Jy+TgG+oc5u3YYHdv1QmXQBlYdv8K1wzu5euoIFt5R+BRX+TnpZD7dxtEFmtToP4cxQoDnjj1XuL5zMrvWzkHnViBWRZe6w17idno4g7p0oHrPxaw8KgRyobHrKic2TWVG2wq0HroAHZNogvMWsQuIZvVdb3FRdJlsMuJdcTG/xKF1+qybsYJDs6sxfoUOswyj8C+0czoSP/Mt7J8xiCFT17HskAGW5qaYGN7k1qbRTB/ZmQrTz7HZprjXVgpSWDSvssx70pNI2Ls7WBy7yNr5V9mt1Y318xoycI8Z594pvfwXI4tmWTTLyMh8PbJolvlW/EmiWUwUTTextUcd1Ouo0XrMMtYZufPcN6oYASDJtBCePnnMtSuP8A+IyRUYXySak8Tk8yUm+nps2/4UF79UskMNsVzSmkaVmtN00jluCMH2yQ7GDzewXt2GZrXK8GP56tSqXYc6dQo6VWpW/DdlKqvQaO51jr0pkOd80byX6bekpds0MlMcsN66iw2993HythsP7m3i7Hw1hqwRAkyI5rz1nFwyyUwIJyrkOQ631zK/W3MaVKuRe9J25dKUbjSA2qvuc9+nxDeycykgmuuuvo+Zeyo5mZGEOxpwdPBqNs8zx/DNS+4e7sTiWb0YdeYDz0oQzbcUotkKj98ommuvsOb2hxSRbhRRrrc5MUykq2OKgRC/9451Zfmsbow85cyjXxXNkjgJ583r51y+aMMHt1ClyIz/lZVmAx7uHUCLKasZeMyFsPg4MZg68eL0TGZUqkrpciPos/Uhb5LEJF0ZREFOKpEP9nB0Sg3qjpjHFONQwsJi8Dl/BINjx7CITiKkcKV9uWjOiCHZZjnru7egQlUhPK44Spt3SyCR1DA9zg6sT+1/NqGStmnuu5uhd3h9ZMivi+bMOFIfrWZLH5FWZW20zr8tsJpalCTSI29xYUhD6v2zAeW1bnHJqeDuBEHIA97u7olmVVUqd1rPHocvEc0pZDzfwI5+LalYaQaTTr3GTVwt3jrJZMQacXVUUxr/3IYKE85w/NhSTo9uS82qM5h4wl7xKkBJYTPjbnNtdDMa/6MOv0wSdpM8R0jbs0fQeYounXa95kOo1AY8eW+0nCW1a1Luh160X2LG/XDpkKmCpBNvf4mr2qo0HTSegRe98I5IIfjWeW7v24NxQDi+eTsXiiMjgbQwA67NG8yQGtWpU6UMP//8C/8qXZkqtVTppnOEQ7ZCqGcUfmj2ETEOvNjL2Vn1qFK1EuWEzXPHntrUqfYLDTv0ZvxFPx4X3TkQ4YDHmWGMbluWf5auQlUVtQLjVm54leoVqPDTd1QesJL5ZjGE5j/XyhPNurTb68iH2HSy0/1wNjnLrh7r2b3rBZb2tzHZ2ICpujOZaRCFX5HXjbNTYogPdybo5XH2a/WkXdVqVKuphkrV8lSs2YTvJpxjz5OStlbkUVA0n2Pt3RhR6UlkJD9Df8FmNgw5xYUH7jw00ubAnPoM2mbMGVk0/08gi2YZGZmvRRbNMt+KP0k0JxHpfJd7J7dzcPtyViyYgc6cNSzYZ4GBY0yRrdnSiqojDx8/5OIFF4L8lWIxS0zXf000JweT8n4Hl/UusNUKYhWz7TCiH65gft0aNFfXZdHDRPyL7gV3uYrFmo40bqZBo/46LN2+ne2F3BoWjlSnW2MV2uhe4lDRleYtA6k/4wDz7nuQGPmS++v2sHnYdo6et8cpIo2Q1zu5NFeVQSuPFyOa8wgm1Xo6g6qUotSPjWg8dDEzR3VBs/9wIYJtuONR4r7YXJSieab2ZBputsEm3JuguwacHb+WjXMuY2ITQFCKL+9OdGbhtB6MPF2caE4jLvQdBjvOcPWUJe6/QTTPnTOR+uutuRPmTfB9Iy5MXMfGWRe4fdefoNQAnM50Z+m0Low4+SWiWVold+Hl64ecO/cO9w95M/W4z4tmbwue7+pOh3ZNqNKqL0OGD2XYsK50UKvOL6U60HnOFa66Rhd/gFy8LW6XBtNPvRkaWps5+cSBI1v1ubTfnOCsTEWOCvGlojk9mgTLhazq1IzKVRcy74az8h394kgiNUqkOaQxdf7WiNJaBlxxF5e/VDRnxJJ8bynruom0Ks9nztUi9ilEMumSYB3ejPp/q89PE69y9m2Rk+ECrXmxtRudKragTu9DnPNJKvkcgTyyEkh5sJJNPZtTpZIOM0T9lfyQIIX0RFNujG1Fkx/b8NOoo+zZq8OxoW1QrarD9DNvURzEXSxCnCeZcXNca5r8tQ7fj7nECSdxOfYlXqeH0L9LQ8o360W/wVIb6EWXpiqUKdWC1iKNEw7hRGUWY8NkF0JMxjNOsxEthy3m4EN7ju834fRmfbzjEks+SFAi1ZtYx03MmjKGVq0HoTuyEx069EStmSYT+jei9eTtDD8fgn9JwltaaX62g+O67aneeZQQsmuVY89Wtuv2Y6HOJKZfD+BO0acW4a9wPz2coZ2aU6ndJKat3FRg3JLcNlbPGcywJmVoOmQxcz9ZaR5FL62FdD5lj0fiB5zOnmP/0PVsX2fOo3fRhIXd5+HGhkyaPZ0ZxYjmXETbDzzEtt4/UqrU95TrModJE0Yxsp8GFaefY9uDL1xpXjUYVZ0L7HzrTbz3I8yWbGXD6H2cu/Yej+QMAu7O49DMegzYfFsWzf8jyKJZRkbma5FFs8y34k8SzQVJJ/LBZnb2k1ZTe9N3rQUvhBZKy9ccYlqeac3jx/e5qBeJf9622F8VzTlkhD7nzTohCicOZsB6ffZdusmNW+c5t3cSY6r8SK1yPemx1o7HIWKCqgylQPlOc/3uS0o4CCwl9yCwXip0K/pO87uzmO4cREPdPUw8ZYTdpf0cHb2TvTse4CpuS7mPs1rL+TkqDFh1ogTRnEWq+00sdNuhIn0jWes8V+zCCDJdwZKFE6i/5h4mrkVWAYuiEM2z0V48hTprbnDe8BL314tJ57izGNrnboHPifXg/e526Gr1LEE0JxAd/pKL2y9y8cQDAkVGFatiXyCa5y+eRO1VepwxuCwm2dvYOOYUt54H5B7wFu+Dyz4NFmp1ZfgXiWZR1qwH2L+y5tzVED5I+8QV/Ipo9rHEdmdXOrZUoWztlqi36yCEiwYanUczaOxZrjtGfLrLIJ8YoZmucKh/NbrWq0jb+YvpufIup2/6k5VejMD6UtGcGatY/d3UqyXlqs5kxqXPrTSnkBothPKQ+jT9V2Nq6lpxSypgqNWXieaseNKebWBH/1aUqzydqec+t9KcSpq0Uju8IS2+a0C1Wbe54lLkwUzYA5z3D6JTNQ1q9zuJXmiaVDO/QhrZr7aye1AryleawoTPrhanki4J37FNafPv1tSYcpFzZ9Zwblw7qledwrhjrxR9qKSwGcnm3BrXDPV/1qHyNAPOS6fFxb7C69RgBnasxb9VmtNKvb1oAx3R0BxKr0GHOfU4oPCBboVIIDvQjAvjG9Jb5UfazppOlxXm7L3gTcJnP22UQ/oHM+4v6EfPmbvQvnQPX/P1zJ2zgS46J7lruYOlulNRH71DiL0IoouLSnqn+ZH0TvMQai28xV7bAhI94j5B9gZcfhWDXdH3w0Ntle805x4E9qSYQ/aSHM/knp49QhvtIu80u58dRV/dRajvMMLK8BQGc7awcdZNHobnfh4qw82MB6vqMl57RomiOTvuNd6Hx9C3YQV+6DKfVWZheD2/yLXNQ6ine441ViW+1K5EiOZnOzmzYShqC06w5PItXp7cze7hezl+9lV+Hw/Tm87+GfXov0UWzf8ryKJZRkbma5FFs8y34j9ANAvSXuFwehxDa1WgRc8VbH+RQ1DeRDJTTLCCrvP40V0uP8omIG9n36+K5mii3c5xqHsj2pYvT4Va9VCRtlnXFU6tKlV/+gf/+lsdqrfazsFXYYUPJnM6j7FCNC9m+BHHYk7ITcDz2mw2KETzGfYUOgjsAha7+9Jk1kJaDdrA8ZlbMLhjz5uolHxxHClE87kSRbOIKecdLw+MZ3zF6vzYbhFaJhEkxoWRfXcBc3QnUG/1PUx/VTQHEHNbiNelw6g4fjMzh6zkxq4LWHpHEZKRm9ucKDfeflY0BxIWeoc9Oww4fcqRlPwC3MddEs2Dl9Nj82NcC4lmIciN57J0+VBFulqDRLo7zmHhEUGQUmzmRHvh+FtEsxB/hOnz+pkQMDapuOUfWPYrotndkEd7+tNy3AJ6br/HGycPPDw88fQOxD8kgaSSX0kVCBsl+PPuSD+0Gv6DsjXUUF9mwfUPWWQVp9q+VDTnJJHjeowTEzWoVLE//bY/5GnRnQ75JJMersepvg1oV6ETvXa/5b60SBdk8WXvNIvwOW6nODutE5Ur9KX3ZhseCeVTfM5SyIi6xdkBjehQrj3dt9piFVjEZ6ID4TdnM7h+Cyq1X80O+/hf2Z6dTUZ6ElnuZ7k0szNVK/Si2zorbJJzHx59SipZcUZcHNqUTpW60XPjPZ7cv4jJgu6oVu5F1zWW3JOenyh9FyaV7PjbXBreDM0yrem84RnmUjsJfyxE5DC6jtei7VpzHr7+INqAB55e/vgFxpGg7AslkhGD+6XJLGnzdypVLkujWZc56ZBJUuFOW5gcL1yMtrK66UC0lphg6eNJzEPRF6Yspd1ycx54PuP+wWFM6a7BkF2PMS5u+bygaJ5/g93PCu6HSBf5SiJe9LvUoobMF82jaaprxaOoT8sX53CKC6Nr0fcT0fwSj3OjGDxvMtVHbGHtqNXonzPlYVC89CKEglRXU2w+K5qDCXywmc3Na1Ghen/a73vD23BRY05HubB+MGpzz7P2zq+J5myyn+/h/Oa+qGitpPuANVxYuAej5x9wjUtTtp1sgoRo3ieL5v8pZNEsIyPztciiWeZb8Z8hmsXUO+LBKubW/4Ga9Ucx/lrkx1NhE6JIuXeBp/etMBFzrfxPxmT+imhOfknQ0w3M0FrO8Bm7OLBnO7t2SNsTd7JzxyYOLulPjzq/8LfyPRh3xZW3BffbSqJ5rRDNPRcx7OBrfD+Zd0bgfGEGa3qo0LWoaHa9iuXajjRp0ZFanday66wdH1LTCm05D7/zGdGck0jMs6Vs7FiJan/pTrdtj7grPShIDyDddBbT50yk7toHmCuOUf4MycHEmMxl4ZBGlG44hoHTzmPu4F3oU15ZkW447FGK5lNCNBcVr9nOhHvdYNuRu5y8GUL+DlZJNJd0enZKKLFm81g+vDG/NBhJvylnMXvtScENmVlRnrzb/xtEc0oyaY+v8craCMOgTPzyFt1yfkU05x0ENnsPo29+wWduPiGL1MCrnF8yjt71h7HsuC3vRdrFCr4vFc3SwVgJD7DeMJD236tSecAhtjqUtNU+hGz7Xeg070jDZgvY/DKaAKmd+prz8uCgLxDNomUlPOH+tqF0/EGFSn33sd5eCGnl3cKIzuWwl/ktNWjQUJf1T4LxLpqtrFCSnQ+wpkMdKpbphea+tzwrcX92BP7B7zHUf4OXkxkvDo2m279VqNBjJ6vshJBW+iqMaCVOB1miLuVhERue+BIZ8Q57EbbnzzWp0H07K20TJQsWg6hf54MsbdeJBnVnsfJ+IN5Spwu0wenEcDrNWk3Ps0HS0XG/mYwwU4x3TKF/3b5ob7LkpRDun1tnTnLYzfGlnWjWaRVrrwQSl+lDuhDAY8fMo/kSGx6EhhHvsI4jI9tRs90uFtzyK/BpOSUK0byR/csGUWvuZbYpnpZ8AUrR3KfvKJrommET/EklEvbiKKdH1KT3iDmFRXPkGzykrd2dm1G66SxmrbrN84DwQjZLEqL53mdEc4bHeW7NaUCzUvWpN/QEx32ycsc3+52cXD0QFd2LrL/7a2XJEe3+EBfntaJW4x407r2dU4YO+Ijr+WNlThYBN2TR/L+GLJplZGS+Flk0y3wr/lDRnBXlRrjnK8WnTApNEjNseXu0L33L/YuyTWcy0zQSP8WsWkyRIr14e8OaJ3YeRVZ8hWh02c+GfsOp1ngbO15FF9gqmk6c7TUebt/AcsP3GHyygiqIskJvcSua1KhK03EXOG6f9HEi7HcTmw09adRmDoN2v1F+3qggqfjf1GFLHzV6Lr3G0YKfOwk04uF6TZo07kun5ZY8F0UoKmmSn21Fb6EaQzdd4qCj8qKCRJKdrnN5emVaV6hC3X6XOOscS+6cNo4sK13mzh5H3aU2mPvmTx9LIJFMm0Us6deMyh2Ws/Ze2KerghkheBzVYIl2PyZcD+K99KAiyp9ARzcC47JJTXhB8P31bDpjw5FHKR/f401/RejNBWh2X0S3tUW+0yzqJevhUlYNFOm2W8zKO8GfrtRnhuN1ogsrtHsy5rI/r0veI51Loj/OBnd5/MDp03dyA89wYuIIqquuYom5EFnKywqCLLE/NoxWc3Yz6sanm+y/jGe8uH2W5QutsXge8tEGRQm15u2JYahrb2P4tZDCD0I+IQQ/qw3sVK/BD5U0abjYiHuBOUWEWBRRr49wZX53mjWdQQ9R57Z5iYc9wOnkcNppb2bQpUDFttmSCSPg3lb2tK/JT5U0qDtfH0vf7CLliCHa4Th6i3rQookWXRfe5UlSejHCMJ3MlGc8WtmX3hWrUqrDYrRvuOP/iVGiCLI15PLBc2w8+ow3Xq5E2u7haBdVSldoh6rOdcy8M4vkO5ZYx9PoL+1J66ZT0Jxnw6NkSfUmEvZEhNVU4ZfybamlfQ1jzwxln8gjjvj35zBYJoWdjIaOJTZxSlkebYfPBSHYtVfT44yf8lyD38ob3B6eY+UCc25Y+kkjT8lkBfBma18mdm5A4413uKIYPLzBZgkjRunQYukz7BWZf83zHVPRqN6bPisNuFtcpEJonlg3HNXFBux/WbxMT/dzxf/1Gzwj03LFbYozIZfHMKjTEBpNuc3dYrZnJzuf4+pYFfqPXciCuxn5q8ikuouwoxnWrg0qgw9yzqPAvTyC7mO7qT5TF+igY5VZ+J32GEcebddkeO2/UbnRMhbqeX4cc94e5PLagahNP8tam199Ex7cTqGnq45q41EM2feCgp+zzyPGbA7HdRowZM9drpX8svt/DbJolkWzjIzM1yOLZplvxR8qmtMczmN3cQE7jV6h75ZIYmKuC7i3mQODf6L2v1VoNvEkZ7wyiM4Qk/aEZ3g+P8v2w1acNfMjOjmReGWYxFhPEh+sZUGXPpSvs5LVd4TQy8wkMyuFjDRbzFesYnHzpewycsaxuO2vmZ7YnxrLpBp/55fvetF7qTkPE5NJTE4i2eEEN7XVUSvTj3Yzb3EnMZXETOl7yjnkZKWTluzHq+MTWdKpKh1mHmbzoyQSU1JJTUki5eVRbqzqitqQZYw49o6QZCFQlBP1nOwMMlKS8TNaytFpVem5aD/r78Z/LJOTARar29K++t8o224q843i8VAoCxEuxpXAa1OYMqg7VYYd5+CjAJLSMotZscshOzOd9PAPuf7H96P6jCucfRFBgvCcmxVRlow0Ev3e8GxzS2aM78rQkw48CIjEy/AQZ2drs+/mcyyf6vPk9HS2Xn/MBdccUQ4Rd0YKaSEWvDs0iTa1htF0zAWMI0W9ZGaRmZlBeqQ7wXpazJzQh6rTLnDqWbi4VzjdJP932G5TR3t8BwYceIWlexqpGUVOsFbYOoPMxDcEvz7HvqPGHL7lTXBsAvFJSnslBJH4ahfbhvSlQrV5aF95jUeG1AZEXtJEfThcwmJLLxqOX0W/o44ER6eRrqjHz5CTRVZ6CqlSGtGBJL05yh3Ds2w2j+NlSDHro3n+313FelsvmoxfRu/D7wiITP1MWtlkRdnifWo8/ZpX4McmIxh+6BWPvZXlSowk8f1FLi9oS5P6dWg28wLH36aSJNWtsH/q+xvYbO9Ns/GL6bb/DT7hok4+l1b0K/zOTmJAiwr80GgIg/a+4KFXXloxJDpf4dri9jRroEaTaWc4/Dr1MyuyCaS+PclZraZUqK5CheG72Ho3grDYvPiCiAyw4vykdaweIYS4ayQh6emK91yDL05jWKuK/NCgPwN2P+eeR16YWBJdr3NreSdaNFCh4STRvl+l5r9vnhXrIMTcdEa0rsj39fvTd+cTrN0LhP2gh+GqzrRsUIuGE4+yzy5FiDmprYk28MEU2339aTdeh/Y7X+ISlExaxq+0Aclm6SKs1AbiIklyPIetyRE23Q7lnm8xbUD0wsy0FFISvYl6fZzNvbvSpdV0VloH45om2nDgPZyODKZzl2E0mGGAuW+caBspBNzfy95+anQbuQBdk2C8RT9KEf7TxTiWnhxDguVKts3rTZXpp1hr5qss70cXH/2ee9tXsm/uas69CsFNlDct4AGOB/rTo6Y61Tvs4si7EMLTpVcKRH/KySQjNQGf+3s4NLAyXQZOY6peIG7RqaSIcSnV5z4OhwfSdfhYmiy3Em1EjIX5hhJxiDJG2d/AZFEtRkydyMTLfriEKvMT+AbX85OY2OI7/q3Smv673nAvVLKVsHV6AskPNnFwlgZVu61k6mkHglLEmJYt8pQbeT452bl5TLLZxKF5Xag6cis6192JSstRfvM+dwxOT4rH7fwEtk5Uoceaaxy2TSFZGg9FOf9bkUWzLJplZGS+Hlk0y3wr/lDRnBloh7fNIU5tncz0SSMYMSLX9WutQtOqtek8fR+HnnjjGxOO793tnF3bj1EDmqHWrCtNOwxnrPA7UhlmxLB+jNBUo/r3v1DqH01p3n8cay4bo//iNVZHpzBDpRplStWhecdVbL7hoDhAKG+6m50QgrfFSnaMqIFaqVKUktwvPdGcsJRFSyYzd2JT1Cv/TVz/F3+V3u/UPswpWzH5JJbo93qcXzaJgU3KU/O7UvyzciPqDFnOlDX72b1uFhtGNaJN7Z8oVbUJldtOZ878m5h8iCZFpJ4Udh+LNULcta1J44ql+KFGQ9Q0hjM8r0zdGtOykshL1R6023CHd/GSXIZkN3Pu7+nH7M4Vqfjjd5T6sSn1Oq1k89mXvBeT2sJrUImEvrrOzcV9mdqmAuWrVqBUnZ507LOR7WdeCztIs+BQvK2Oc2hwLwbU+SuVy3/PL61GoKl9kqUzx7NQ4x+ot+9Ay5Fzmb/nAgZvgvkg8pKdGom/5UZOzO9I74bl+XupHyn1cxs6z9jF8WdOPHtlhv6ygcxuW5FKVctTqnZ32vdez7ZTr3BSWF/Uq/VJDg/tw8C6f6dK+X/yc8P+dJh4jD0mQmwXeFk4JzWWkMeH0dsymMlDmlO/ZSfqqw9j5NARjMqz1/BBjOhen7q/lBZ1VZ963Uay6OQVrts5YX1+B4dGtaRzHZHH8ir81Hg0Y6ae5/rrYGkjcolkJnny7uo6dk+U2thQRkxbxIrLD3gSBhHFLPZlJXvieG09e0a0onNdKa2a/NhoFCMnn+Pqy8BiDpHLI1lUwzPu31rN4ol90KzXjV59lOUaMZgRXdvSVaM3PZcd5aidP4GS+dJ8cL6xif2j2tC13o/8pXwNvm84gmHjT3PZNkDUakmkCNPb8lB/LUun9qWzSKtn77y0RBm7taVbx170WHpIiA9f/IvThQXJCiTE/iSnVvWlYwt16rUezKBhefGNE24pujoXuX7DkQARV67ZRB4i7HhiuJ4VWn3pUq87PXvlhRkm6rEt3Tv0oNuifex/6oV/oaX6VIh6xVOjDayc3o8u9bvRo2eBsD3a0aNDd7ot3Me+p565n4LKFmLw9k4Oj29P7wY/84/yVflHvSH0H3mUM/e9kd4IKEle5WSKsCa7Oao1gjHDhjBiougHJ0y4459N0Cer6ulCnL/F9sQGNozozdDOqlRWHYS69h2eB6QQ//4Mt5Z1ZFCj7/nnP3+mVKV2dByymh1Gnjj72OJysBfDOtSjdLMB9BkyhtWXrbj5yBaTHbNZ3UOFutVEm6rUFLX2A5Tl/eiGD+lOa9En+s0/jbmLG073j3ByuiZDGv7MD4pxrS4Nei9m/c13OEuviEQ85t6hpUzt1IBGP5fiXz+L8URzGv0X72fjxuXsmtWJwc3/zb+q1OQfjYfRf+hBTlp4K3aKZPMBh/NbWd+9DZo1SvFLxfKUbzmA3oOV+enfme61S/HX0nUpPfYI11wzcx96RLrifF2HrSPq0KjSPyj19+qUayzG/zVm2IQIsS35ySeHxICnPNg/i5Xd1GhYS9irRmtqd9JlyVoL7guBLu1PiHEz4eY8LSa3KE/d8mIcVW1No/6bWHLKjreRJR4Q8B+PLJpl0SwjI/P1yKJZ5lvxx7/TnBiE5/XpbBzbnvbtc10HjT4MmryfM29ic7fXRjvxenND+paRJn5lqdSoFeoaHfL95zrxb43OdNFognotMRkTk8TyAxex4IYdlzdps2aIuNddCGGNpaw4ZstbEW3ePDw71o8P12axaVJXuvToSc+e3ejWZSQ9u01m0sSejBytSaeu3cXEvBvdu/Sk7/CN7L0fQAjRRNqfYv+UwfTWFGG79RD3Nek8RIs+s9eycs5g5o7QRLOzmNR37UxXzREMGHWGK46RQiJlkhBkxq3Zo5kg8q3ZRQgEKaxGgTJ17IRGr5F0X2PEmdcf1/oS3t/AbEMnxvXtStduUtw90Oy4kIX7HmH/iWhOIPDxSc5M7yQm8MJ/16706NKNTh3ns2DPM2EHSTQLUaC/nU2anejbuTtdunYT8Q5EY9whFm3ayZlNXZgyqCMaEzay0jwSv7x97ylheOnrsmOyBp1E+bv3EK5rL/oNW8Wee6+5+1iPc7O6MKZrF0WcuenOY97OJ7xWiOZg3IWQ2dJZU5muEDqaPdAYtpVV15yEUCogmhMCcDqsycSaUhv4mbK1m9O6UzFtoKOwYacWdKz7gxDxpfix43imX7Xj0t5lbBzSiW6iLrqLuuimOYSeAw5w8pn/p9vUC5CR4MLL49qs7CHVR1fazz7H9oeR+Q9cipKZ6MqrEzqsGtCJLvlpDaZHv/0cf+RLcW8GFCaG0KcnOSTqdmCHAmXrOJxJq25iLjKbtxU5J8WN16fns3agSEtTSquLSGsQ3Xrv4agQgr+eVizhdmc5OrAHgwqm1WEIE5Zfx0RE8CtvyhdA5CrEnFurJzOiYBtu35/OPfdw7ElACQ8M4ol6fYHjg3oyuFAeBjNu8WWM/KXHPiURT/SbS5wc2oshhcIOYuzCixj6FQib4YPj5WVsGqpBd6WtumuKvHXbxh4zN8U2/xJFc4Yv76+uZEv/9nSS4p98kCWmQRR/YHYa2el23N8xl7miPXaQ2qP2EdY+TCA+JY102z2c09Wgb3cxxnQT/aWL6PudZ7P0ogMucfGkO1/h5IpRYhyTTnbXZOZRfc5a3ufqshFo9+5MZ9GHeijGiaJtX3JivJh+kBU2IUQlBRJqupkdIzToJcrbrYcYv7p3pXPnmSw585I3KamkhFphvHGqqC8xRomxq1s30U/7DqfT1LXo6k5lxQQN+kj5FGNG98590NDYwLZbHxSfRMvGkRf7xfgqxqhuYuzq2kWMLaI/dsjLS4eOdOgkxpGZB1lmFkS08uFCRthb3pwcyeKR0pgn8tRNjIudJjJmth6mAfFFdjRkE+9tjfnaoczoIfmXxjpNugj/o2fexDQwQYx1KUS+v8rZ0QMY2UmUT4yF3Tp3QrP3fCbueoRdWF5v+e9DFs2yaJaRkfl6ZNEs8634Ew4CyyErTkyofd1wc8t17h4++AbFEp+nTCIcsNtUn16lv6O0yjwW3XjKC4+P/nOdO24eXng76HFnQxcaly/Fz13msuJuEq7+YgLpJ+75+eDpEUxwRJJCeORPkrPSSY32J9TfW/jxx8/fF19vX7w8xP99PfD2lU5Y9sVPhPf1FvF4hxCeIL3jmUlmciThft54eYqwvn7ividePn54+gcTFOBFgI8I6+WDnwjn4+kj7kUSnZIppoPS1to4YvxFnB7eIn4/fIQfr4LlcvfEwycQ38gUEgpM0LNSYogLcRdpiTR9RL58RPoegQSGJypETuHJfxbpiZFE+rvjLeXRW8qLyJO78B+WqBRgovyxoYS4e+Dl5Svi9MHHyxsP3wiCwiOJifQh0McDD78wQoQKyReM2ZmkxQQI24p7wr+vZB+RF2/vYMISkolPjCHK30OUu3C6ASLd3OOnMkiLDSPUIy9dX5GuVOZQgqNT8rexS2TH+wrR3JGx1UrxU/kpTDtxj8eeBWyVbzNhw/emYkI/CI0apfiuhRAbRhG88Q8iREpf1IWvj1QXwuZe4UQmFveu7kdyslNJivAnSKoXYR+3ACE0k0qSV7n+kyMDCM5Py1uRlodIK+JX0sonXbQL0W683QuWy4+A8Nx2m09xaUn15hlGRELal6WVEU+saN8+hdLyxT+/bfwWRH4iAvEv1De9cPeMIDqtwOF4RcmMJ85X1EnRPIQm/Lpoz0wgTvTtwmFFWysaNiedlGipDUgnZefayleylUcoYXGpJb+bLqEMGyram7sUv38UwQn5+5SLIEqZk0RCaAAB0pgktceQWCIUC57iXlIYUYFSexd58BVOqjsP0b6ikkmVDJSZSFy4v+irUlru+EfEEhmfQHSQN/5eIi5lP/LyEHHnlTffiX4YFE1YirT1WoxOcSGEiX4rldfHT4wTwsZeUlqR0jZrabu6qPsQMe6IcdNTjFm5fdcbd79gAgL8CBL9WkpPGmd8Rdoe7iGExuTZKoWkcDGGiDHKSzF2ibCe7rn2kZy7+FuMdz6hcUQUaEg5GSmizXoTKOVFGlN9pXAibX8xpknbxpX+8shKE20jWJTd82PZvcW47KP0L0ZRMlOiiVT2aUVexBji6RWAr2jDSfmnFf73IYtmWTTLyMh8PbJolvlW/Ami+ddJC7LDdmMdpvXrxJDNzjws5jCbjySR+uoUu8dUpt/E6ax/Kq1nyvy3kxnjieP+Nizo35h+y55hFKC8USxCLrobcnKaCgOHD2SJZTJu/71zZxkZmf+DyKJZFs0yMjJfjyyaZb4V/5GiOdHfgSfb+rBv3zrOeUDYryyhZUW64HOiK7u2zmP5/WxcSz7FSOa/hLRIX14dGM7hrXM47piJz+ePiCY7KZTASwM5vnE8C83jsfs9X5iSkZGR+ZOQRbMsmmVkZL4eWTTLfCv+I0VzQmgQtpdPcu+uFR7Z0mbiXyEpgJwn69C/cZZNT3P48GufMJL5jyc1Nhp7vfNYmxjgkpr961uHM2LJebkd65sHWH8/mZdf+FlbGRkZmf8EZNEsi2YZGZmvRxbNMt+K/0jRnJ6SRqhXIBHhEV/2nmZmEkS9V7yD/CoEYv57D1CVUZKZnkGYTzBhwWHS+cTKq58hW1R6jAsh/u68DMriv/g8IBkZmf+DyKJZFs0yMjJfjyyaZb4V/5GiWUZGRkZG5v8SsmiWRbOMjMzXI4tmmW+FLJplZGRkZGT+ZGTRLItmGRmZr0cWzTLfClk0y8jIyMjI/MnIolkWzTIyMl+PLJplvhWyaJaRkZGRkfmTkUWzLJplZGS+Hlk0y3wrZNEsIyMjIyPzJyOLZlk0y8jIfD2yaJb5VsiiWUZGRkZG5k9GFs2yaJaRkfl6ZNEs8634k0VzJCF2D3hsYoSRUa4zff6B9xHSJ4aSyEyPwdvbFw/be7y4Y46ZpTX37lhgZWac77+gMzazwtzKBmtLcywsHmNtH0BQYsGPVmWTFuyMo6kRFrfzwom4TB5j5xbN5z/vnEN6qCvO5sYfw1rYcM81hsi0LHE7hojIBEKjM8nJUQZREE3Iy4c8Ns5LT7jbFlg+cMZLJPjRazqJIm+uD425Y36HO1Z3uGdpipnJ7Y/hRF5NLJ9x3zGEkMRMZbhfISOaZH97nt6zwMRc2OWOJeamJpgo4hNxm4i8WFtjY2Ml7GqC9bN3OEdAsuIrT0mkR7nx/tE9rEVYK6kOTI25XSCsRX7Yezx86YlvYg6FvviVHUWMzyse3DHDzFhZltsiDlFXVnfuYmNtiYXpc546BBGWlYOwZG6w9GjCnES9WIlwFlK9W4o8iHD59abMg7EZ91444ylsKaWbHuGGxxNT7pqL+K1E3kR480I2zA13W+Td7IU7jmGpiGQLkEDE26c8F/WVW07hbos83H3Lh8gsPmf17AzRBlye5ubZ8i53be5yz9oGK0tHXEIShDUVviDRjwDn51iK9mxpbiZs+BgLx1CCE/JKn0tOvA+ed82xzms7Is9Wb0MISJIyHEdsXBLBQRHE+L7B4amoC9GPbt+WbGKBueUdYVtRt3l9RdjcxOIFz9+FEZGR/elHvDITRXUHEpGQQqgwZHYhm0hkkRrlhdczc2zMLbFU1J0Uv2inz9xEW84gMyeOGG97bC3MRfp3uSMmvtYWwhZWL3nmKvKZWTDSZGJcXvBC5Nk4386mon3b4xSSXuDb7NmkRvvg/dyC+1K6yjq1MC1Yp7dF33/EnTdhhKYqg5FItPsLXlubYi7az907Vty1sMLUzIF3fnHKusgk2fc1znfFuCO1qzvPufv0Ba8em3FfapeKtESfMX3I/ed+BKWJvi1ylhzmipO4bm0u6u+O6BuijOZWL3jsFEZ0+hd8Hk1Gphhk0SyLZhkZma9HFs0y34o/TzRnRxDudJ4jgzrTs05d6tbNdc3Gb2KFvgNeLsY8szNn+7FrHJvRhznta1OnthqqtWtTu4D/Qq6OuFdbFTXJT7MxdF9ijJVPgjLBLCFqXvPs6Hx0atelRcFwtbszfMllbvplEqP0XRgxWc58y/NjC9BRq/MxrHpPem00xdDWFp831zltYM+t50kfBUdOFFHuVzk1sid9C+W5CS01tFll6MJbIWByvcfhZ72Hg8PqollXTZRBKmsd6hQKV4fajYbScc4NjIRYLyyxSiDegUCjJUzq11rYT9hFTbKfiDcvTslmaiIt1dzrnadtYs+LHAIV6jCAGPsjbB/ZmTYirJoIWyg/+WGl/HZl8Pzz3PDNIlqRsCAnnmzXi1xe2T/Xb3Fh1RqI65OYtMaSJ2nZ+YI7I/YNT3aNZY56HeoLW0hpqwl75IfPj0cNjfGr2PY0nUBhyNgXJzg9rgk96ov4i7Wh0jVsidqYvSw1CSQlz5Aivwkht7mqNZAhIky9fP8NadpqMgsuvMQ2ObtEu2cmvMd2/yR029WmgaoKKipS+hq07LiVffe8hDUlMsBHH9Otw2nZMLetqnUYQ9vN97H2zFd85GS542S4kZXNGtM2L/9N1dFYfIXT9+0JcNJHz9KBy1essDs6ntkDGqGWX05l2RV1nXetPnXURjBirj7WcWl88hnrCDsSHu3mrIUtZ53Fj84nTwdSCX99iYtTW9GvYV7dSfF3oNe0E1z6EE9i1gecri5hRpvGNFTUmdQuGlCn/XymHHyBU2Jex0giLdoKg/mjGCXy1yDfzvVp2Hg0s4884mF83gOKDCLfXuPKdHX6S+kq67ToGFCnfjcajjrKkUeBpIoOmJPjy9tTc1iuWYem+e1HnUbNVrPJ4IOiLnLwxvGUNks71qVJfRFPVy16TtJm4ZiWDBJ1+DGtoQyafguL6BQh4WMJenyYXZrqdBZ2rltHqsN61FbXZuyuJ7yJ/Sj3ZWR+C7JolkWzjIzM1yOLZplvxZ8gmrOFfnXD8cYa1o7RRLPtKIZMXc/69bluy5Y1rF88jmnD1emutZwJhx9jeP4I1xf3ZHDbivylbmfqDZ7POqX/gm7h8Gb0qFeKiq16oTH9NAcM3uEcKU29E0n1MeHG+qFo9RnAyJHrWLhaGW7tItZP7Em/zh1Rn7GJnY+C8SkkGBJEWDOMNo9itGZXNDprM3uJMuymDWzduJil07owaHA3Oi015MjzPEnlLUTPOrZM6saIvjOZPE8ZRnJLJqLbrz2teg9nxAFDrIOldbd0Ylzucv/gXDYNERP4+rX4S8sxjJi9UhlunXDzGT9kBv1H7EfvpZ9ytexXSBXC960BF46sZGrP7nSu2oo+46ajrYhzGeund6J9lcqUKtWcpsNms+6SOXd9cohRFCOGZL+7WJ2ex8Se3WhStRdDx+qyIi/sjM50rFxJhG1Co8HL2HrTFvuobGW+RFhvY0yXdaOtWk1K1RvCkLyyrF7IsuGNaFKtDKUqdRei9yBnTZzxzMzJX8nNSg7A0/os1xcNZJxGRf5Zpy1Ve+uwPK/eJLdO5GFBHybNW8b0c0HYh2aR7POYpyeXsWNkQ5o0rE6pZiMYMH35xzAKt4JlK+bSZ9ZB1lxyJUOxOBiC193d7J3ZndF9JjNxznpW5/lfNo3FA0X76N6fflsuctsH4hW5LExWahDeNhe4sWwQE5p+J+xSlr/VmITWbivueUQqH8gIw0Y68P6iNvP6VKRF9yF0mH+WTeZuuERIpU8lJ/wxd/dNY3pPTTp20GJKXtvZtJGtm5ezcnZvRg3rIgT0DTYevsyDLR2ZNmkEHWeIPK9ezXqdbvRoUYdSlbvQeoQOa0XYtStE/XcYy+yZezGOTfj4YENBDvFvz2K1sDU9R69kzHlffFKLrphmkOD/ghfn17F/QkvUVUXdVdAQ8a9kz6XHvAhNJS07lOCXBlzaMJMJLX9GrcwPVNCYwvDlN7l434dghZ4MI+jZUY7O7cXYXuMYJ/K8Ms/OK2ayfEgnOnTtRY81J9H7kKnIZ0rgK+wubeTg+Ja0a1qFUo0HojlhibIuJbeaBeP60rFhGzqM2cQOMw98UyIJenodozVj0O5WlX/XacovXeazYI0x5g5hxIl+gd8l9I6sZ5aoa0W72n+ZgxeucevUBo7MaE2HpqJfNBwg2uc+jl9+g1NSurBUMrEej7i7ZwcbBtWic6N/ULnTWPovvMZZa08CkgsNHjIyX4wsmmXRLCMj8/XIolnmW/GHi+aczGDi7TazfmBdatTsRv+tD7EMUt6UCLnPy0MDGaVZnfIa0xlyKgh3abHY7zJmOwZSV/sYc0yicv0WIe7uSs7pqDJowxUOOigvChGSEGDGw63DGNSgIV3HH+CcK8Qq70rbovHT54pucxqo1KTx5GscexmfvxKXGWXDy6PD6FWnFipdhfiyiSU4f6kxgbRnuzmsVY/GLZtRffIF9tslkCEm5JG2O9k2qCnqTQYw85QjtgUVbpYH4SaLhIgpTUUh6sYe9eNVjHKynRFKsulsZs+dRN31T7nnm3s5lxR8Xr3gznkrHD1DSFRe/TJS8dS7xqVp67hp74bQfYI0cDvEnuFDqKK2mhV3fIlUXC+IJJ7ceXLzClu0rnDvVZhypVWEdT/K3gmjqNpsM2vv+hWwqSDDiWDjuYypLUR1lWF0PeaEQ/7+91jSrRewZHJ/ak66wumPNz7F5zZPDwyi+cwdjLwaLK3TFibrFa5v7nHWPADnAKUNc+JIvyOE+cKxqK68h4Hbp0ImJycc22cOvLDzIys9kAiHoxwZ14b2Dbowcc9T7hfKUgBJ9zewoEc5KtfvwaCdLjwMSSt5pT/uDe4XtRhZvyNN++7goFc8imc3BUh+b4r9kVkc0n+EUbDyoiAr4TUe16cxpnlNqrXQYu5Nf1wKtp33Z7m+uAUd2jak4tijzNt0nqf7pnPG4hFXwpV+As9wbu1Mag09zqZ7IcqL2QRdPIbVyUMYhsXhk595afU3Cn+rNaxqXYbvv29H0zm3eRhdzBZuBaIGnq1j27QeVB9wkI33Qj+1Q6aT8KKBVo+2DDjwRvFQKJdoot6d5sKMjnSq14ER6yyxiFDeUhBGtt0e1g6qTNU6Heix7iUWfqnK+EVuHq9j1/Jh1FpsxNFXhdfK03z0MVvUHvUa3Wkz4QZW4Zm5+Q9/ivuZEXSeuZyux0W/U9ZDlt9zYaZFHL5xl1Oij31c45cQNnm2iX0rhlJroQEHXxTX04J4u78POoNa0Hf3M4z9lJdlZH4nsmiWRbOMjMzXI4tmmW/FHyyac0jyMcN0YRvatW5P3bm3MHBKKrJVNJm08Jd4Pt7F8k17mLjXCWdp3h9wVYjmwdSbcxwd05JE8yrOz1Vj8MaCotmJ5/vHM6t2XdSH7mCjdSSxebtE80kk/vlujk5oTp1qY+m70gZ74SdHXA8wXMK6PrWo1EWbcWfeI7RSYVLDiHC/gfm1zYxaocehe++I/HCRK6Nb0bVebwZsecRd/yxJmhdARB7tgOPxYYxs2opa6jvZ/jhQSBdBVjhpZtpoz5tC/U22PAhUBPhIdiZpcUKsp2eULNpKIMTSEss1mzBz+VBYNI8YStXaa1hZrGiWiOStlRmnV1/lmVOoUrgKmeF2hD3ztKg1+BQHbPMUm5IEO3wuTKFL9XqUabeSjXbJfPSRQPbdhSydN4baS+9g8KGoUQvgK4nmwbSYvYvRemEKiVeYDDLSkomOSyc1XXk3W4hm61zRrLbqHobFiGaJjLQ00pJjSAo24MqEtvRR60iP5aYYuqcVEVGCRHc8L09iRttm1GiyjhXGbsrt1sWRRUaQFQY6Henariutt97H3LNgC4jH89kdbmw9juUzN0KVV6W2H/JoNwdHqFGr/Rh67LTFOTr3sUU+GdHE+ppha7qVKRsuozPvKnZHj/LM0wN7pRf8znJ+3SxUhp1gc75oFrwy4v2dW1z1TsQlv4DCNolPcL4xl1kdWvBjqbqo9NrIQcdEIWGLQxLN69mu1ZMag46w5UEh1ZtLzgdebNRkRs92DDzggLUiCyJcoqjr2Z0ZrNKKzvNucskxWZS4COmBBBhos7BzU6rXW8Lcy++VbVXwZD27V4xAZakJJxyKPj7xIPLeGmY1H0XXrke5FZiSu+NBiGaPsyPpMnsl3U/5KVf70wl6YMDVKUs4pvcYW8W1goh29Hwz+1YOQ0USzXZFRXM8Wb56nBxTH/U66nTZ9qLwgz8Zmd+BLJpl0SwjI/P1yKJZ5lvxx4rmZHe8DZczqZmYmPdcwvxHCYQXv5wlCMbTzZk7L0IIjxETZOcz6G8aQN2ZB5mlH1iMeIJQs6WcnK3KgLXn2fNKXMgR0+bQaxwb04raPwlRtOMFdz+ZpStJf4XbqTH0Kq9KrS6b2PMyiBjPexgv6ElrtTaorzXn5kd1UwQh+pI8eWTnjoPLI1FGXcbWqoVq26Wse5lTQCwWRITxPMahoU2p+XNHem225q6kPxL9Sbo9Ay2dqTTYas/T4pXL78L/8WPuH9nPgw8u+CuuCAnxbi/bhw6iitpylph8oKhGz5VsEbyxNOXchvM8euuTe2BajlBzb/exbeEMao05y8FnwYXFXWoQkU/3s6JLbVRVetBnuy2P8peihYB8sJgVS8ZRe5U1+u8LLqUWwfUG93YPpOnsvYzTL/jGuVBigfd56hqGXVGlnxxKvKkui3RHobrUnOvv8t5rLw5fIh+sYmqdGtSor8WCu4mUuGgYfJmrWurU+bEVHRfdQt83m4ziGqKCcKJMZzCvS13+0kS09ZveokVLZIn/XvLMWp+NWx/z6E2Usi2LNh71hLtbRqCp2pjG2uc56lnSYxERIsuXl2/duHfnA6Hv3IlKjs8VhFKb/3CckyulhxmHWGfurXwoJeKK8SE22Aen6EwilJozJy1ViM1dWB+fybKtGxjeoTVtWveh98m3PC6uc2bEk3p/JRsnC9E8+Djbnxa3Ud2L11u6MKtHG/rvtsNEMmhOEBkO25jXQpUaNUYx43YEH0rq+1GGmCzoRKMfGtNq+jmuSCvBGWnkPFzF1qVCNC+35IyT0m8e0fex2z2Azi1H0nG6Cc8j0nMffPjdw/H4cDRmraHXpZhcIR1twYMTy5g6+wJnbPwVOyQKZSUrmYwH69i5ZDC1dK+z51HBBhZLVNhL9NduYHGbyvTopk73nY8x8lDelpH5nciiWRbNMjIyX48smmW+FX+saA6+zZMNvahfoSX1x5/mulARn5MzhXhzklub+n+xaN4rrTRnhJJlu44lXVtTWk0LHQM33HK9FoMfIfdXs7BpOSrXGcfgPfd5Y7CWHQOaUbrWGKZccKLoPL1YIqyw3zmYZpU7Un/safSE6C2+jEI0J97FdFknOv27ElWHHGb7GyFsEgNJt5iDzuQeVB25mbXHbmJsbIyJqTkW1i947RXzK6d8l0Qmbi/tsLish6O3r3Jr95eK5jDszY05Lez60KGIaJ4vxNmIU+x/EpT/PnIemQlOvD42g/kjBtJv9n72XLXmqY011sYXubW6LwOGD0Vl2R2MCu0/LoK7IQ939qbV4Al0mHcSPSNjhT2Mz67lyoYxzD/ziJMuwpoFVc9vEc0xT3A/PgaNmurU6LOHU55pytXIooi6SX/Oo50D6F2mLBW6bWKJtXT4lfL2J6SLBmmJ2cohtKndmnar9LkmbSXIziTH7RLWBifZZubHa39lBDmJZL3bx6HRLSlToQ/9hRB7Lgxakq4skWxRs8WK5uLIIiMlhEd713Nu7x4M37/Cat9IJrSuSekh+9l+P+zTVwAyE0h9sJbtE9WprD6V0WtPc1OqjwLOUG8fW0Y2oEeHjvTea4+l9LQg7Q2R16bSt25rKmlsZL9jQgkPkwTZb3h5dDRDK5amfLslaFulE50kJLDdRnbrdqHakKVM33G1QJqGXD6wiCUTB9J38SHWPwwnIW9hP/CREM1D6CHaWhOdC5y7boT1sQVs27SEBYZuPCpuu0AR0bz7YV6PSyD0nRWmx6+yZs5Zdk9uzfL5rRl08CE3XZVeZGR+J7JolkWzjIzM1yOLZplvxR8rmj9c4LZuc9R+aUbjyecVK7ffSjTvfycuJPuRZDaLGS1aUaH+ajY89CuwFbYoUUS+O8CONtWoVHEQTRZe5fbhKaztokYZlfFMv+KCs9LnZ/G5jtWSTjQo05d2swyxEcKn+M3Hklh6zdNtgxj4Q3n+0WE98+4LeZMkhL71ApYPrs4/y1anmkod6tWrh+LkbLUuDFlwUXFCdfHCriSktMKxf/mcq5ds8PSKUIoxIXy/oWiWVk8zYoII9XvCa+PNLBvQgZaKk7aFq/oLZRr0ouZSayw9SpZ1+FjwbFsnOjauxE+VVKhdt57CHvVUKlGvjiq9NlpwUYyJhVZ8f4toDjDj+cYetK7QjUYjLmIUm/HplmEFUgKuOJyaxLhfyvKPpvMZc92fuKK7hAuSk0yEzR4OTahO3ZELmGIaQURkPAGXj2B47AgmYQkE5YXPjCX5wSo29Vbhlwp9GbznKbbfXDRHkJjwkJMHrnL0lBNR8bFkvNzEtv61KF9jEENFHl4IrVrouUBWEqmPNnNgvAplypanbFVV6kj1UcDVrVOT6mW/p2yj7nTf95YHkjqOfYzrgQFoVu2EWq/jXAlO/sw7+d646M1hZqUyfFd7GgOvhBGWIErhsJsj0+pQoUoVKtSoXSDNOtRp14sey29w7kUIgYlZH8eHUFucjw1gUNtK/FBRBVUVVVQbDqPXsptCzKeSXNxDj0KiWY+9T6X2k0RW/GP0Zm1gw6gLXHzghM3l0WzXbs7gvffRk0WzzFcii2ZZNMvIyHw9smiW+Vb8saLZ8SR6M5pR55dudNTR545QJ5+RS4Vx+B2iOdGbeIPJTGnciqoNNrP9eUAJ7+xKxBLlcpR9bVWoVHYAKtqnuLJrNCs1GlOl3nyWmHniU1yiRXG9wO25bWlQejCd55rxRFwqXldJcugtL3aOZOj3FSnVaiUzrYSMSAwi644uC8a2oazGRMbOWcnatWtZOW84/WqVRqVsa7rPu8AFh3Bpg/IXIsl2F2ztHnH+nCPennkru18imqVCR/BGiOaza8/wwME798CvLxLNeQirP53HONVSlPpHLVT7aDNxiCaavQeiuvwOJh9K2jMv8DTm8Y7uqHfrRoNBc1m2eq3CHmt1R7BkQmfG77/LCSFYfvdKs48R91dp0qpMb1qOuYF5csan7zMrkOzgjuO56UwuXZ5S9bUZfNGDX/3CUJwtHy72p0/bFnTQ2s7Z546c2HaTy3uN8c9I//hAJT2aBKvFrOlal4qVJzH5tD3vhaD7kiZXiN8imqNeEfpyM3uuPOTMS+U17LHdPYRBZevQbsoZjvuIrBXMRGYiqQ/Xs2tCUyo06EGnMbosl+qjgFu9bDoTNarTsrUmvfe94Z4kmiPv47CzJxoVu9Cw33n0I5M/0/f9cNNfgE6lCvy1xiR6nPMnNE6U6/V29murU6WjEL1TlhRIczaztAbRu+MMJugc4cR1Rz7k2S7oCU7Hh9Cnfw8adunL9O4qVPulPRUGnsU4tITDzpSiecfiYaguvMkpNz/iXB9gunALG8Yc4sIVJzzTkvAynsh2rWYM2mUji2aZr0YWzbJolpGR+Xpk0SzzrfhjRbP7BUzmaaBWdiCaC82QkvzcQl0hfuNK8z5JNKf4k2I5h5mtWlK+/grWPxCT71yvxRBHlOsRDrSthkqlQbRYch3z4zOEiGlHpQZCuNp8bpW6AP43ubusM/XL9kZ9lv5nVpql6bojL3YNZdSP5fhJYyMLHgq5Fu9Hhvlsps+ZRL31z7iX94Jt6nteHRjCmIrfUbZ0JwbsfsLduJwvFFVCNGY/wM7uHuevhuCZ/02tLxHN0lJcAM/Nb3Nk9VWevFF+6uqLRXMO6X5mPFnZhUY1K1N5zEFOPA7Bz0yInSVjqLvSipvvS15z5MMNbKR3mmfsYNTVoI/tJeEdaQ7nufnUldteXyGagyyw29KbVpKYG3EBo5isElaaJTyFaJ6GVpky/NRsAeNuBhFX8pMCJdEkO19kf9/qdK1fhU6Ll9Nn1V1OXfchPa3AMmdmLKmPV7O5t2irVYUIvPIeb+Wt38QXi+ZMEu3PY63bmsk6y5hy2Bx9MzPMLM5weEFPev3rR2qKMs6+GkxgZoF2pnineRUbJ3dXnJ696V7op8JTcXp2J7S6t6H/3leYS9uz457icXgwnat1RLXXUa4GpX5mpTlAiOZ5zK9chn/Xmc6Q65GES6LZdh1blxR3enYs4faH2a/RgNr/qo5qu3XsfBtFiNRYAmxwOjmSTtobGHLQBp87Bzg0sSuN2k1m8mU37OKLWWqWRPP9dexeNRKVxRfYamDAq6O72TpoH6evv1OeB5CK//nhbBaiecBuWTTLfD2yaJZFs4yMzNcji2aZb8UfK5rDzLHdPoSmlTvQeOJZboRJmx4/Rw7ZWWLCLs3Yf+NK85434kJmONmvt7KqZ2vK1JrA9Gsun3kvOZYox4PsaFWD5vUmMu7YU5wstrF3aDvKq0xk2mWnX92enZMt8hpuzdv9I2hTVZ06w49wMaD4b/rmroM58HjLYEaXrk6TUSfY4ySuJfiTajorVzRvEKI5d4YuSCXL/xLnJjai0Q/VqT/lAkcdswpvnS2J7BgIv8XLZ5ZcuJeGV97hYjlRXyCapXVXB6zM9dm49g72Dsqt3QVF88jTnxHNbjiemcXsmtX5sflMRusFEhkjwj5YxrKFY6i9wopbXyKaZ0qiObhAGqLkmXEkJKcRV3S197eI5jhbvM9OoqtKK6p138phl9TcU8yLxY3XJyYztWxlGvXZxqqHSSQVu1RZEKlOfXHY3wetBn+lbC0VWi0244pzJkKLfkSI3WyXo5yYqEHFSoMZtPsxtr/yRClHdAypfxTii0WzH+7Gq1muWo76latSSa0+devXp16DuqhVL0v5v/+df/yzMxrT9LEUBs6PI080T+lBjYGH2GRTzInmWc48X9+J6UI099vzElOpUWU4Emswm8ENWlCx7Sp22Md9ZqeEH87X56BTuSINNVaw8EEmMUkiB8/WKEXzbY7ZF9kPkOlJiNlK5rWqSNWKXehz4A2PpIoMfYDLqRF0mrmS3md8CQ8LIubuKlaN70n9USL/1n6fivesFDIebOTAugFUm7ZR/Piu4eryfRi+8MAtPj23/Wcl4XNOFs0y//+QRbMsmmVkZL4eWTTLfCv+WNGc5oL37XmMrlaDMg11mGoaSUiJK3XBODm/w8zYh7DQNHA9i/7mLzw9e805xFxdqAox0Y425MK0DtT9rin159zmon9JKsebCItVjKnZluY9dnLSNZSEIAsMZmvQ4F9NqDtLnwu+JYVNIi3HE2ur97y2e4i/5VKm11OhTG0txumH4FvSFt54U67NHECzX/owas8Dnkj7npP8STSayQzt8dRdbYO5W8F1T1tsNnRF45dyVB9yiK1PhfBS3vksyQmkP7nMy3smGARmE5CnN7I/Fc2fnoskJEWqNWbmN1m9zwEHF2V+pLCSaC7p9GwFGSS+2cTe3tVRKdWOtsssuC0J9kwhtCznMk93DGqr7io+O1YiH24K0SxspLWZ4ee9iC9+2b4wQjTHfalozvQnxnYzuk1VKFt5OP3PelLiYd6p97FaNYo2pbvSf/VtLEJzPnN6dkGySPG7yLmFI+im1pf5h57iIJpmYXsJhRxvw50NA2jzfW2qDTnGjvclFVZqUN48eujAvTt+pKQUeHQiiWb3U5xePbNk0ZwjUo434fH1pQweuIhJs9ezZd1qVq+W3FrWrZ7L6rHNUfmpDL+0W8hWx/SPn5/KzBXNm6Z2p/qg/ay3FOkrb+WRmfCa+6s6MqWbOv1222Gq2C0RTtaHfazqUIcKZfrQ7eB7bEs60S7zBc92TEKjtAbdda5gFCqGjkzp9OzVbFs8hFrzb3DgabTScx7CVlFXOTakJqqlG9J86UNuSyvc4Q/5cGo4mlqL6HLMlyAps0lveX58CoPbdmDAqusYiEZfqC6yU8l4upVDM1pQuclA2vTfzUWTN4oV5nxLpyXgJa80y/x/RBbNsmiWkZH5emTRLPOt+GNFMwnEeVzh2rCm1C7TiH+PPc7JV7GfngYthIz/Mz2O7rvEzvPuBEqfYgq8jsWuIdSfexJdi+KPwUq4v4ZL82ozZPN1jrxXXsSL92dmoqNWib/UHUOvfc9xLaqhcsIJsd3FiRk9qN9kIcO2vcBVIcv9+XB2FvNqV+avdUfTa+9zPnyybCyEoe8zHt84z/qdlpg8dSLOTx/Tqeo0+qUuPwzdx76nEUVWL8XUO/IZb05PYEzHAdTtdYbDr0KVK17RZFrqoDNf+k7zCx7mf/81mVTX4xwZWod6P9Sk8cyrnHIt4Z3MQohyxAXgqm/Fk8eOwhqKK0qEUPM6yv5Rw6haZx2r7wXlropnxRHt7kZAQDRxWclke5/A9Pphll4JwD7/oYMQbp7H2a+rRa1+J9hvF1nkQUYaGV6WGC2sjWblcqhoHmb/i3DlqrtQpXcXsmzuaNQW38HA4zMvBgeY8eLwEFpq72KMXgnnLSeEEuXsiE9QlNLOQtjfX8yKxeOpveYBxl6fW49PJTXKCvPZGrQvU4u/9dzIWqtAwooGiXfg/fWZzOrRG7VOh9h8z4divlD8GWx5aXxalNkU08dBJbw3HYyP+To2tajO91V70XyVBU+F8CuclWzSIxxwMDvPlu0GnLruRmJSkUcnHsc4tWIyKsNPsu1hcTYTdjLdx7Xde1lyLwy7wo1TEEm2/R6W9alAFZWODNzswIPwArVrt4ldk7pSo8tO1lgFF/P6wQfspO8092rPoMOO2CiyIMKnP+X+0p70KleVUp2Wo2vo9fEgtDxSPvDh9jwW9e+JStudLDMs8B3r5xvZu2okqktNOeFQpMw53oSaL0Cn6c9ULKdJ7wPveSo930l4if+l0XTTlr7T7Jt/gF6C02WMdJrQt+9IRu59xevIgv1C4LCH45ObU63RBMYef4OL8nJBQvXGsEu7JUMOv8Akf0eIjMzvQxbNsmiWkZH5emTRLPOt+INFcw7ZqT7Emy1nftcq/LVGW1ouM0HPKYOMjDwXiP9rfY4MXMV63euYhyYRl5xO5utjXF/XG9Vpe9HS8yUjUwjGvFlujvg7M5PA2ws5Or0GfVacYseTDDKzRHpCGKb7GvNkfQ8aq1TkJ4256N7ywy1amV5aBBkOJzmk1Zg69ZvSfrEFl11TJTkpyBJhTXi+oQdNVcvzY0chZm/48iEqL69Jwjlgs2sv67tv5qD+O97Hp4q8BJF4bx0re9fgb9Vb0nj+TS6/EyIyr4xRdrhfms7wthWppjmT2XpROCu+XZRFdqwHYXpTmTpjNKrLrTF2SlCESQl7zJ21Xen/7+8oV6UfY4695EnJL9/mkpNDTqojoe+ucuikFWfNAokRcaVlKvORFkqG/U42D+xPRZXlLDZ2I0LYNCnMHps1Czi09TTX37jx1mQ5109sYp11Eu8kgaWwdxiZb3azZdggKtZdziJDZwIyRf6zs8gUdZHhc49nu3rRS+2vlGk+nGmXQnFMkCpM5Ck5gCij2eiO6kHV4UJwSyIyK7uI6Bb+sjLJcrrGne19aDR5PYNPfyAqUZn3fBeF6+2TnJujy1H957wQ8WQlhpBkrM087WHUWGjMZfsY0RaKxv+RnOxIkp7uZM+I2nxfrQEq085y3C6ZxLw0Yh0JMljA1M6VqKI+kolnAngZnVlifLko8y+FT4kky+UUD26fZoNRFLaBJe0PyCIj/Cluh0bSrWE5vmsymlEnHHkhlGVuWdOFc+XV5WNs7baWnUceYRuRQkbeFm2pXlJFWe6tYP3EHlTpu4s1pp4kiLJ/7CvRJIZacXHEApYO3M95r8Tit0nH3Md4SSs6/etHKtZcxGJ9F7xFvWZKK802K9jQuzkVq2kz7fRr3PP7oiizqP+0GDusl7VlgmZLem2XvmEs2oT06gIJJNsf4fSkRpSuqkalMQfZ8yiemFRl+RI+EGO5mrl9qlK1RX+GH/rAo7AM0YdF3WXEkmy5jI3zB1BN5yp7HoQpbSK5ZEJfn+XMKFWaff891dstYNWDSLwyssjyu8PbI4PoMHk+Gnvf4hWV+0pDToYPUQ9Ws6J7bdq0HstCPX9ex0jlEy4jnhSb1WzT7k7VMQdYYx5Y6JT/HGHnrOQY3E4PZv3kRvTZfocr70UZpVdJlH5kZH4rsmiWRbOMjMzXI4tmmW/FHyyaJbIh8T1vzVexfFJ7GjbsTMueE5k4Mc/NYPKEDaxYdAsrC3eCUl2wv7CKHYOb0bbOT5Sq3JjK7WYxb4UxVj5x0nomiSEPsNqwmLkda9KsSil+Um1Jw/4bWXz8GS9DpFXMaFI9zbh5ahaT+nenY6OBDBmhTG/CcCZ2a0eXLv3os/YMF4QqDCs0840mzdMI/f0jGaLZGrWGA+iTF3biZOHmM3PyAfYffMTbwPiP72gnu+B8Zw+blg2he8uedOs+QRlGuBE9GNa+Pe1GCRF+/SFC04lSpBD+6gYGKwYzs30lKlUpRynVLmgMGKsIM25oR1qXKUXZMs3otNCcm66x0jFeJZKTEk3wk2Pc3DGS6aPb0FC9J800xwvbTmRSXj4mjGBin4bU+6Uspf7ajGYDprLh0l30n9hxfWYHpjZVpXG/MQyZv579+g95FpRDhDBnspcNT0+OZdXIRtT/WdRJqVpUa6fFqp1H0dc/xurVC5jYXx2NaqUoVaEDTZYa8SxSsYGWNK/7PD82isW9q1Gj9L8o9VNzGnRdzZazL3mfkaN8WAGZiR6819vMgTFt6dpApFGxLqVbDmT0OGXe890IenXpj/rgVRy59wYXNwvMN41jYWcRf7UylKrZmTZ9NrDt9AvepWUpNjYXS7on3o+PsWfjCHqrd6eL5jjG5qUxqg+j2rel3eBpTD1rzpOwXz/1PSvZG+db2zk8U4SfIOpw5kJWXbyDTTCEfWZhXbEKH2SD1dmpTO7Tmtr1e9N1cF5ZJwmng9bEnWzdeofnTmGFxFxqwAvsz05hTf8aqJb9p7BtQ2p3msyiXcZYB4p+IvwkuhtiurYTmn+pSuW/atJr2lku2wd83H4tSAt6g/2l8czv+DNlS4k6LFWaX5pOYazOCtauncjcYWrU+166XpHyzUYybZcJ1v7JpGT543PvOLu0+tNd9R9U+Nff+LFBLzpOPMwOAxd8pOX1TD+C7M5ydMcY+nXsjmb70YweryzfmH6MEXZu3288444acS8wJzfPnjbc3aXF0u6q1K35b0pVV6dRt5FKm0huHEO7NKDu38pQv9MMIfBf8jIiBFfL/ZzS6szgZqX5Z8WafNd4FMMnnuHiY19RXiGdk115va0vk5v8SOWWg+kycglzpNPq14gyDlWjvqpoP2qdad57FRv3POJlQpoQxYlEOBqipzONyS1LU7eiGG8adEV99H42673HI7Ho0rmMzJchi2ZZNMvIyHw9smiW+Vb8CaI5jxBi7U+ye1wfurVpRatWeW4o/Udf4JZPgkLgZIQ/5+GWUWh3aYt6uw5oSJNq9aH0HXmGa65RQrykE+dnyNXJgxmp3o627TXo0E4IHM1pDFpjwT2/grLCB1e9TaxTb02X1nnptaZVm5HM2G7B/djct0U/RQj9NDuenVjAFBFWPT9sB+Hms/iILY7C16erTOlkRFhhoD2KcQXL2LoTXQetZf/DYPIOx5aOC/O/f5jjE9vQr1172gtRrdFOHfW8cK3bKMo/YvkxzjpB1K8saWXHevF2fwfGVJfEzc+UUWtMM5H31nl5UDip7O1o16YhLWt+x1+FQCrdfSnzDQK4d20V+8e2pUOXnvTaeIcbbsqIBYlO+pivb8/o7sLOHUSddNSgnfpIdOas4vjx1Ywb11/kV502HXrTYeEV9j/7uJ0+0dkAyw0dGNtDlFEK20GDtm20mb3lHrbp2fn2z4h7h+1BLRb3VKedKHfH9u3o0LZo/nPL0HrAPAadfMOb6DjS3l3m8syODBb2a99exC/CqreZxcyN1jxNySphW3Qeop6Tn2C5bBLThN0/piXi6bmYLaaeFDDDZ8lMdOblsdks7yzCq4t2Mu0E663DEEX8Qpxw1l/P/K6iHPntrY1wWmitseJZRs4n77Mne1rzYEdXpvQRdSqVvYOoH/U+DJ97Bj0v0U+En7h314Xg68xoTeGnQz86dtnBQWvPQu+yp3jZ8HBnD6YP6EiHThpoaEj1O4rePUcxfnw7eveTwnYU10Xe2or4dc6h555AUpY7LrfWML+bCNeuo6hf6f/tUe+9nDnHX+FS8NS07Fc83DyL2cLObfPtLOLV1GH19fe8z2/fGUS91+fGvO6M7qAsV3t10WZE280PJ+qqTQc6dJ3H2hvOSK8X5+QE4nZpEev7q9OprdR+2tOxbU/aa2xmp8mHj/3O7SYWOwbRV1O011ZD6N5dKmMH+vbPS0v8X30iY3VvczcmRbSQOIKfn+Rg3670F/G2ay+VsR3qPRehddCWd5+cSicj82XIolkWzTIyMl+PLJplvhV/omgWZMYQ6f0BV8e3vH2b58S/3aOIzZs0Z8QTF/ABL2cnnJw/4ObijIvTB5w/hBGRnCkmsTlkpUUR4e6K23sXnFzc+OAiBIeTBy5+McQW/KyPICc+lBCndzi9y0vvHW8dPfENTynm3cyCZJARE4ivCOuYH9ZROF/8IiTpXhIpJPp74FWwjO9E/txDiCyUYBZpccGEujuK8rni6iLK4yLEQ164d+JvUTbv0FjiChepWLJj3HHY25oh5UvxQ7lJaJ2wxOa9KGteHhROKrszzi/1uLe5O80rlOIfbaYxzzwJ1/Bgwr3FPWcXXIISiSlQwKzkSGL8HXFzFvddXXF3c8Xlvciblx8hIX64ubko8ytEZnAC0QXKmZUclRvWVcTrKupT/N/5vTdeAbEkCE2VJ6tyMpNICPbAR9Tle6neXYUYcnLkXaH855bB0c0f9+h00qRj1pPCCfd8L/yK+BU2FO3G0QtP/1jis6Xt+r9GOinB3vi8f/sxLaksrkGEJRX3YKR4crKSSQgR7UrE8/adaCdeEQTGf7FiFmSTnRhKoOv7wm31rRdeQQnFrnRnp4q2EeiEh2RTYVv3D6J+RJ/44CX6Smq2QmRnJkWKPueCp6gjlw9uODkFEhybWqjt58bjgpf7Bz64u+Mu/u/iJASx6Hdubo4ibhG/COvu7iLsLGwsxZ+SRVZOCsmRfng7CZu7iH78QYR3ltqBL16hiSQXarcZpIX54SfaZEE7Ozr7EyLs9NFSOWQo8uyEm6hTZ2WdOhdpy++kduweTFhiXth0UsN98JfsJ/L4QeT5g2jL798HEBhdoK9nCbEf4YW7i6Po167Cryij6IPOku3y03LHzVuMSZlSzJmkizEkWIxHUtmdXcV4I8ro5OKDh2jrSYWORJeR+XJk0SyLZhkZma9HFs0y34o/VzTLfDMyI51x2N2M2b2b02fJc0ykk4RLJIUcx0vsG1eV3iNGsuxuGp6/Rd/JyMjIyHwVsmiWRbOMjMzXI4tmmW+FLJr/R0kNc8NuT3/2bdXlyLtsfD+/L5nsWB+8T/Vk3/opLLmTgoP0+SsZGRkZmT8EWTTLollGRubrkUWzzLfiq0WzFPjJkyfKKzL/KaTFRGJ//RTW5ka4ZkqbYX+FzGh4sRHzG0fY8DgLx5K+oSsjIyMj8/8d6XdU+j2dP3++8sr/PZYuXUrDhg2xsbFRXpGRkZH5bSQnJzN06FDFeSw+Pj7KqzIyX4+2tvbvF81z5syhefPmvHv3TnlF5j+JjJhkMtN+y2m+QSQnROKW+vHdYhkZGRmZb4/0Oyr9ni5fvlx55f8ea9euVay2v3z5UnlFRkZG5rczatQounTpQnT0574zIyPz21iwYIFCND99+lR5pTCfFc2LFi2iVq1a7Nq1C0tLS9n9BzkrKyvu3L2LtfVd7liJfxfjp5AT/q2s72EtwtyztlSEKdaf7GQnO9nJ7v+7k35Hpd/TwYMHF3v//4IbPnw4NWrUYNu2bcXel53sZCe7X3OGhoaKL9BIu1bOnTtXrB/Zye73uP79+9OsWTNevHihVMKF+axoXrduHd99953iR65+/fqy+92uAQ0aNqJho0Y0atSQhg0aFLreSLreUPzdoGi4kp30Xlijxo0VYRsWc/8TJ6XZsIkiTNNG9UUeivEjO9nJTnay+yZO+h2Vfk/LlClT7P3/C65s2bL885//lOcUspOd7H63q1u3Lj/99BPff/89ampqxfqRnex+j/vll19o2bIlDg4OSiVcmM+KZmkbWfny5Rk7dizLli2T3e90y1esYtWG7WzduYtdOzexcc1KVkjXV65h7eYdbN++nZ2b1rBm5fJiw8tOdrKTnez+u530Oyr9nkrfHS/u/v8Fp66urhDOo0ePLva+7GQnO9n9mpO20NapU4dq1aoxc+bMYv3ITna/x0mvUEnu1atXSiVcmM+KZh0dHcXe7ufPnyuvyPw+MkkLfY/7a3vefoil0MHVES6Kb8W+9ksk4Qu+zywjIyMj89+H9Dsq/Z4uXLhQeeX/HtKDeGlL5cOHD5VXZGRkZH4b6enpDBs2jE6dOuHv76+8KiPz9eTp3t91EJgUuGnTptjZ2SmvyPwussLw15/Oit4a9Bp0nNNv40iTrifYY7djFJMmTGPIiXe8kc8zkJGRkfmfRPodlX5PFy9erLzyf4+VK1cqXimSv8ghIyPze8nOzlacj6CpqUlwcLDyqozM16Orq/v7DwKTv9P8/4fslFCCHi9jjUZlqpSqTB3N4YydNo1JI7rQ/t9VqKUu/jZzxykqUxlCRkZGRuZ/Cfk7zfJ3mmVkZL4e+TvNMt+Kr/5Osyya/38Rgb/lAXZ370jvNi1p0bw5LVp2op3matacfY+X0peMjIyMzP8esmiWRbOMjMzXI4tmmW/FHyuac3LEf5JT/lui6L8ViGvKv/LDKP/5CTnZiq0Ykvs0ngIIfzmS30Jxib8LhFVcL5qe+Ds3/s/koSh5aSnDif+KJc8WubdzyIwPI9jpLe9f2yteMn9l78Drt/74h6eRv8ZcNH+FkO4p0y3Rj4SUaK6fQnmT/q2wxceweXnMRfo7zx65Zft471dQxPMxXEk2+U0o4hRO+U/Fv4uLv6g/BcpryouKv4vNW3FhC5J7v1h7SOEKXVCivP7xjvTvPNt8dFLQfD95YUoMW/BaAUr0n+ek8pYQVuG3cHjF31I4xXXlRYki/j5BpJnX1z4JWxySfymfRdPIC6+8lJuu8m/pqvhHwbJ9vFcARZgCcYi/8m1YnP+vodi0Cvy70D2Bwn/Bv4v4LeiUl/Pi/KROC0esDKf8pwLlNeW/pJtF482/pnDKyxJ515T//CSuAmGLR7qnzG+hcFIw6Z7yH/+H+FrRLNnty9uw0v7/X+389XH+ZtGsaCsFy5z772/Slwsiypk/ninb8BeNazL/m8gV/x/F7xLNiv4rnPKfuWPJx/5dfA0XDSP4JB4J5TXhPv4t/ZVH7jXFuKW88v8PKd4C5VDkoRikMU3hlP/+HIpx/kvymlcuKf1fGyO/MJ955NWNcL/qVXj4/2XbP1A0xxH84hq31s9g8ZwFLFiymKXiB1J31lGOGTohNetsyVviB4IenWTruuXo6MxFd+5iZh6yxuB9vHT3I+nvsTuwni0ztZg2bZrCae8x5KpjAplpfkSF+vHYzg/vpwZYnVrOvFnTmKEl/E3XZqbOfBYv1GXh3FnMUIadob1G5Gk32zbPZ82aOczRXciS+XOZP2e6uC+lMZPZi4+w1dAdH8ULx8WRRKTdDa5oazFPSkuKW0uEn7WZfbcccStQYxlxrjhc3ci+BXPQ1l0k0lrA0sXbWb/vGS/zTwJz4/25XewXtlowfymL5umgq7uZJceeYBuYmGsvBcnEOhhyQ3cWC6Yr09VdzsobzrwNF3ZL9cDRNQT7Fw64Wx3k8IY56MxQ5m2msPH8+SxdqMPcWTMUYbWmz2HW3J2sXr1J2GMWC5fMY56Uv3mz0S5g72nTpjNj3l7WXHHGNUGZlU9IJfbdbZG3mSzMs4kIN23mOnZescfp9+44T/El1u4cBzYsYOYcUZ4F85gzexYzFfGLPM4U5VmwkKVL54k6nMmyXefQe59JqCK9KFJ8LDDYuYalc3SYt0AH7dkzmF4grE5+2BVsPGyBTVCGaMEFSHXG4+5R1i0R9ZdnE2FPrdnCVgsWCXvOQ3f2LnacfsG71CzSlcGyRb5dDXdzfIk2c+YuZPF80Q51ZjJdq6Bdc930WSJf85aycJ4u85asY87WkxzcvYYDa7XRnZcbdpGOyLci7Axm6u5gxYU3OOS9+54ZiLvJPk4u1UZHkdY84b9oWuJv0SeW7T6PoUsqYfn1If4If479re3M1xH1LvIwV/QH7elauXbSmsV07XmibYh+skjYa44u2/TseBoqumahkSmQD3oH2D9zmrJupLCzmbXgOFftIolQ+lKQ4E/os7Oc2SbSEv61pHzO0BF9UWqfc5mnPQMtRXhRVp2tLF+5je2btVm6fC5zhT2Wzpsj2rDUX5XpiLJNn7OJhcdfYhua11vC8LY8wrnls5mrs5BFkk3mzhRjQ64NZ+hsYfFpO158NETxSKN09BuifF/yOCAbnyTl9QLkZIXidecY51fMRleZ1uJ5q5mz0xJzt1Ti4z7garScA2sWMG/hUpaK+3O3XeXg8xCikkIJf3yai6u0WSDawALRR+cvWsGszSfYs2cjR9aLvj5fGafI/0xRL4XrdDYLNx3h+tsEUWJIC7LF9vhiNokxW2e+aJ+LdEXbXsCyrbcwdY8nMSecELvLnBB9XVe0lfmLlojxRoyDq/aIvnOEE9vnsXm5LjqSnefPEW17A6t33ud5VApZpBDjYcHtlQtZKeKcO38JC3VF+16wj01X3+Ial5FrEMT/Ix5jc3mrMs/K/E4X47DOAhYuksbcxaI/neLsHQ/8RIiPY9z/Pr9bNGf6EGt7gi0rtHPb8PyNLLj2lqchyvtFSHAyw3LzdBZL9p9zkA3XXPFLVt78BG9cjK9zbpce5q9DRW8ungRnc+5snc4SKU7t/ay76ir6xG+fovw20ZxA6KubGG6awVLxm75A/EYt0Z3N7BlSXxB9f+Yy5u6y5LZzwv+XyZKC7FSiHu/j2kYxPuX3N+FmLWDaPgvR32L++9pskjdZAU946RuNQ0zu0CZThMwk0pwNML10XPQXR2wjldcT32K99xpnDz/EISFdjIQy/wn8VtFc7G+1NC/I/40Sv1dzl7L2ii02+YNgDon+T3l0ZBFbxNiT+xsu5p2zN7J2jw220Wm57SEzkmwXfS7vXcmsWWLuJsYobcnP/ufYxUqn+3oTcv8gq+ZL8++ZzFq6i8WGbrz77BlGUicN5YOREaZ7DXjoGsMnw31aBMlvznJpl87HcUr3gPI3OW9GKhGBl/lpTog51ywxR5+++DR7TPwJK+bg4ex4D5wurWavtmSTZczYYYO1WzGTH4nwFzgZrWflfOXcRGsR0zYacvNVqBi5C5AWReq7C1zfO/djPufuYd3F17yPKkZsxb/iyY5VbBD5zfOvc0jM510TyUnzJsjHjQeOQncojO9D1LNjbFg2W/gTdbhgMwv03mMrTYp+J3+gaI7E22In+4fWRaPyP/hnqVKUKqVGtYbzWHLClnfCh+LHJtYe72s6jGlflkqVyvLvur2oO+cKh59FSXcFScT7P+HJ1cXMadWaNmq5x39Lrv3oRczde46bF9aw59Q1Vhx9yIMDE9g0WpUytZpTr4nw17gWdav8m7/9qyzfV6xNQ2XY+tXUqVdNOoirNb17V6dWxX/xl58r8XP1RuJ+M+FqU7NKa2p0XMdG/fd4RaV+XP2VGnBaAH4OZzi3YAQjajajVVNlvpqJ8KrN0BgiJoRGb3kRniokLmRFvuTh9jGiDFWpWUFKqyI/1+hJ98EnufguUvjJJjnUjJszRjGybmVUypXix3KVKd9wHL2W3MbcPU6kKiyWEkzQu4ucWTCc/pXq07yRMt2O3emz4AB7Tx9A79wGFh97zInj57Be14Ze7epQqZ6Ut8Y0r1uR8qV/ptQPVaik1lARtmmjlqiW7UDrFh0ZOKoh7VuU4ZfSP1KqrAo16zXNjV/hGlNPpQ0qnRez6vpLnMOSSSv4g5sRQsC7S1xeMYYxqi1onWcTEa557SZ06DeHeTfseBKSRKIyyBeT5EKE5Xrmju5Inaoi76I+q9aqQz1F/E1oXq8SlX78XrSxXyhdvS6dp69n99N0/BRjRQhJTmc5pNWFVtUqU/pfVaheqwFNFGFF+epVpvIP/xJh/83PVTUYsOA8el5pogVLZJCV7E2wxRrWDmtMqV+qU7VOnk0a01SlDGV/+CelvqtCuVrjmLzKgsdJWaQqwoo2LvJtd2QmSzvWpF6l7/nbz+X4V5X6NM63zUfXpHZlavxSiu9/KUeZFkNpM3EFujOHMrd3LRpVzQvbgMbNpPZZj9rVG1OuyXx0j7/ALTSZ1AwP3p6Yw4pOtWioSKss31WuRyOpH+SnI/LeqCot+41n2uVgXkbkTfmEoQJMuXtgEprq9ajx73JU/HclajVuSiMpXNM6NK7xC//6i7CxKGuNlh0Yv8cSY6F0coe5DNIi3+Fks42tQ3vSs26BNJvUp5maBn3m7mOPrTveYsxVjM+B93E62I2hHWtRrrYof1NRrgZVqFZOtM9/VaRMTRFOCt+sJbUrtKdpfQ36j2xG544VqFhG5EPURSU10bby0hFlayjGh8qtxA/Rkfs4BCWQlOmH04WFrOumStPK3/OPn8vwD9FvGkppNW9A3ZoN+aXBLLT2PsA+OJGUkpbNshNJerwJ431ioD/rwk33PGH4kZxMXxwvLWFDd1WaV/mBf/78C/+o0pWmE89x9nUSUZH22B3ug1brHyn9vRgPf6pO+b6bmGfqQ0icLwGGq1jftQaNyoq+X7o0/27UmyZjlosf3rEsHKhG61q5cf69Yh3qN5byn1du8Xfj6rToOoCxpz15Fi/GEi8zzJb2ZGzDClQuLbXPcpSu1oaekw5w6k0UsTkB+FhuZXmvVjQS41Hpf/6F78qrUq3bLPpNX8TyqZqMbyfClhX9onRVyqkMYajWDUxDEkXdJRHucIHjg3vTR6U01UR+v69Yk6qt5jBux0NeRkotIoXUsOd4np7EsLaqlCqjRt28saqxyH/VH/n+nyLunxpQo4GYnFxywFWEkkXz5xBtLjOCQCcjjLZq0b+LurBnXeqpqvKPjgvQOmmPr5iUZeQ14awU0sLvce/IZGZ2aIS6ZH/RptpN3M2uZz74xBeYJWVEkxjwFDujlczt3Iom1Uaje9mZ18rb+WSlkh5xH5ujU5il0ZC2UpwNe9N2/C52PPHCq2CcX8BvE80x+N7dz+GR9ela82d+/vdPlCqnhkp9qS80oXFdNcrUGE6fhbew8I4hNv0rW1OSmOy538Fy3whm9FO23Tyn3o3mc86x+2H4f12bTf9wnfenpqB7wJTtz1P5Hc86/vfJiCPFdgs7p3WhRtMZTNh6Q7TRKxgdmcXYNmKc09LHJib1t89jZL4Jv1k0i3nBJ7/VleqK31Vl/26kRp0K31FOYzIjjr3mdXgGydnZxH4wxmBhV4aqfi/mkeI3/OcqVFQbwfBZepiJOZiiPaQHkf3iINtmd6ZOnZqUKyfm0bWGMXzuTSz9PfHxNOTa2gn0aN9CpKWGqloD/tFtDUuvuxAo1GVWcf0xI5J490Ps6qFBvzparDfzx0l5K5c0ksJe8Xz/VLR7F5gbaM4t8Jssfl9TQ4jzOMYF7QEMFHOupmIe2rh+V9Qn7eSQfSDBBR6mZsd74nl/C9vHtKZnQ8km7WjQeS4zTj3kYUQqqfmCKEt6nEDo45OcmdWF7m3EfFxKu0UPmo85zP67vmLkziON5Ig3vDwyA92+yjxKTmMWIzff41lIwae5CcR623D31Fy0Ggs9Ueej/44TVrLowBlunVvB5gPnWHszlICwSILdDdHfMpU+mq2FvzrUVVXj750WM+usA35x2R9/G38Df6BoziAlyo8Au1tYb+pB90o1+L6SFtNPP+VlcLyYduU+OyEzgWS3Ozzc1pMFC2Yy+eRbbr0NJTBOqpEUiLbGdP1gBjZrSuth21hz+WXuVmbhXpuf4MJSTXq2rEjVfssZs9OSewf+H3vnAVbVsb19b01iEjVq7Ipdwd577733XrCgUqUjAir2Lir2AvaCUhQEBOlNQDoCCogIAiJdBH/fnEMRFBOT++Xm3v897/Nsfdhn9uyZNWvWWu+0PZ/jpmtZYu7LNReR7sFuLmhOoGmP+fRee5I7pc9abd3FvhXKHLK+xR0bI7av7EmDsesYY2wnfvcW10XMVo1gwDetaNJTB/Ur4Xw8k++5UJAdGE7oyKhhi1h3yIs7HiX5+no74HtODZUJ7WjaewyzDvvgImFf79/y5nkokZd02bmyO/XGrGbk5nv4Br7gZdY7qdoVvUsjNTKERweWoDuxBj3nqrLyxBP8n74mLU8SjCSQ6rEbk8mCpHcZz7iN17FwKH2vlxNuZ9XRmdpEEMmutFlzlR0HzXi4czxqO4+jfVOk8XiAr8Valk8ZTY0Bmmw4biN91uP+fc6sVGGX8Q7Oetzk9iFhBCYNps7cfZhecinJX3o5cnPHUpb2ak37gRtYfSqI2PIYKYl0n/2CMHVh1KBZrN77iBtuZc8542upLcomT7MeQ5m82wX75NL2/1oU5VCYFkdUqDMXDXRRHzAP3f1nuCTNX5TxsgobBveheo0ZTDGxwDYijnjRSfKlEU2BeDyexIgrHDPSZM4ALbbuvYFzhWdVhvSm+o/TmWB4hfvRL3mVJzqY9MVJvA08wr5pCjSoq8B3U3ZievVRSb28HuCybybzhnbkh17KrDzoTGCsICTC6pUFUh9Eud8mRvD09nbM1/VCbvRCemhew8H1ox6XXY4n1Nk6rQZ9pi9hzhF/XEJiiIp4QpTNLk5t6EXz0QvopnGTB54S/byNheEMxtVoTsOWK1l61I/w/FyyXkQSc3c3pzf0psXo+XRVv4KdiyR92Xvc8Xuwk1Pmu1E7GYlLZPmcuBDTa9ITQvBytmTX9KVsmLKB3Q4u3JM853KOB1sEka/XhzpdNDC6J/KJT+N1vuRJ0ZKF/vicWIli/46Mm22E0TVfXMve6XoFx+1zmNC7OXJjV6Ntl0mMRG+e2RB+ZBxqhsYoWfri4uGF720tDBaPpmZPJWabXsdd8rynB5YqOuzW2IS5y13unldk7aw+1JpqzPpjQqfL3uPrwb0TGqIt26LQfR6zd7kTkCkc2cto4u4fxlK9L+1Gz6T9hivckcrEhms7FzC1rpBh4/nM2itJX3FEtgIKnxJ0YDIrerSgyYT9GNonSQfDKuGDCKKShVO0N+PKxn4ojJ5O2/VXuemZKPq4IDOFWbx97oXL1sHMGFCD78Zps+ZcCNFCiO/e51OQGkvoja0cnFubwZMmMWHXI2z8Y4iMDCXa6Tg3tAfQafRUWimd56q9Z4V6e+PnvJ9Lp7eiciwI25B8wZde8/ppAE9OrhSEW4EanZYw0fAGrmEJJGUV8h7h9NKeEeN3g1OK3Zmk0IBOi/dgeDuSoIinxIT78eSMeHZuT2pM1GXJfleeRKTw+p3UUlGYnUxSsB/3Ng9n9Zh6dF+xE93LkYQ+f8PbQqFLxaE8vaXO+h5N+KHxcNqsO881x9Ly2p/lhs5AenXtQ/2x29l5O5jY5KyPPuF/BL+ZNH9Ig+S7nD1zjPWbb3LL1l3I8xo3TaczrGVzWg3diLZ1Cs9LJwLeJwcRdGw8G9dNZf4uB64/ELK/upldGjPppX2BLQ9SShJKkOFF1KU1TB8kR91vvuGnhjNRuhLB49Kfy/DuVQjBxyeiqTSFuTvvcVWapwm7N86kt9Y5NttXyPMr8NtIs9Da9AQSvYTt3jKakROG8fPCo+y/4SHk4ILj1Y2skW9D07rDGaByk7sxb/8lfXofcpXH55UwPXWZ/XYB+AYEECAuf38//Pwf4xv5kvg3v7JC5T8O2by4Z8CecU1o0UuR6UeeEPvfVoV/C4QNy/bAxWwF02s3plWTNigoiLhHXEMUT3HgofB9Isn/kr36T8ZvXp79ia/uMHoabddd4IbEnkl9lPCx6r3o37IWtfstYsONFwQLQvs+9zWp0Z44Gg0t8eFjN7LKzIuQyFdS3ygNh4sL+PA2nueRNzh3zpSFi/aya68rIVEhpMZd56C5OSpb7mDvJLFbFzinPYY+TVshP3kb2x6+JbWKydbCJHc8dvVibO1vaNR6JRvtXhBZ+luJFsYRHWHLXqOznDazxt+vdMtnQNRHnyzSpT25xC21PqxfuR4dEXPZu/vycNdMVs7sRteNFzDz+jgnnGynx0mNPszUOsDWGyIvh0tYm4o4bp0uU04KLvO6zHBIVvb4Y3XZku16FjjYPcLPTyLHQHxDE0lIrzjh+IzYaDv2mZzlxKE7FcoZScizDDKFDEuQLQpwh6sbRzOqY3d6z93LlsuSPEsu/zsHOC5i3MGdfxa8TRcliyfEhdtw1dKcDca3sbonke0Vrm2ZwuDmLWg9Qge9e69J+MIk+S/hzzkI7MUNzq8YLSo4hakn3ajoqyXITxPB4kkjrlve4IFoM0nzSlCUHUqM5UIW929B7W6KqFyOIaLiBE9BNAn3DNmjNoI+83UYue4qtzdr4mh7jatCONLZ+mI3nl9Wpde0rcw8FvFxmUDQQ+Ium2MlFCrkqQ2O+6fTRdmcdXZlGvueLIdNbOteh+//3puu627hlPuBd7wh2W0vp+f0YkCnMUzbdA/XSh9aFigQRNdsBjO6NaRp380oWz79uJTi+XVcD0ylw7ojrLaptAC4FCnEWKxAZWBzBihf5OjHnkF25AVua/REvlV32i84weUoCR2sgHg7HpjNYfnSicgvO4Wq6hE8D+lxNfg55R/0iD/GPk0lWi64zKnQsqcFubQ6gccDJ+xev+G5oy4Gmktob+yF46drQNJteLR1MoPqT2H4IhGEFxeJp7NI8TqK5eJ+DO4wnAkbb+GQKhl/qoCiCEJPL2JBrwY06aGF4qlI0c1/n9NJc7iP9QZj7gRGf1w+mHyGU0tm06SlHpr3Eit/+7ocrwl7aMNh1as8CqywFublGU4rL0VuwF42OydX6OAC+Y95eWUZ4xo3olqL5Sy++5pKXwH01MNo3TSar77FmZAqrF0ZUp0JPTGDPkqmTLtcttbrE4RfwEGnJXN0d2FU8aturx8RfnIGfZW2MdmibAWG0NAnxzkzpin1q4lAccZxLomCSWe437gRdWom/ZS2MOlCSin5r4gM3qVF4haYwrMqlyXnELzjIFe3HUdyyH4JjRStdV+b6R3m0H6iBTbl3FJQ5veRPDm/Ht3BnejRbwWqF8KJKP21BKJHv7DmqmpXerfugPys65g/eUP6Cy8iT+lw0cEDuzJleXOF2zuUaDXdnM2OH+ta9OASj+/c5E5KLrG+wmAazqaNjh0nKw+3ig7hK/JcwOQWo+gx6jjXkwpL6p/1mIQLcxmupM+IUy8/zhDEWHB1eivkqslRb9w+ToS9rTAqWgZBjzOFzmkOo/tffqBazVnMP+b3cYvJp8gOIslyHqOUdBl64hnpn4g47eZiti5vTy+j+1hU6N9SJDjgadyWJYJMqDqWtqcEOaEkX1rAOCVtBh1/RupnHUfUKCsSz8CXRCVUaPGwg5xTH0Xz8btQv5tcRX9LIfzQFDRGdWH8DnfuVuzvTw5wzng6LdVvsMu7qsGEGLy2j2Z+/06M2ObGnYrPZtzhoSDUzb9pQZ3RezANq9DXi56ScX0R0xeuoPtmH4Klhvp/D7+VNL/PeUW672UuXb3NUbc3H3U49irXlnegW5fRdNV+xINEida8JuXRGfYN78e8JYbsK7MNxe4EX1ZhTD9D1ph480LckqpnTjQv3U+yd9tSpvXsSv9WC9C+Ek6A5LdyJPPK/Tz7R/Vn3mJBvJ5LLIVAsQgar6oytv8mFA29pDa5KqtSFX7fQWAZvL+vxGrVlSiYBuJdZsrfeeO1cSCDfvyJf7bfgLZt7OdLGL8ahTx3s+TWoa3cCsyqMGD+3wxhZD+EEnJBkYXNfqJate50XXOVByIM+cJQoQyZYTw5dYhjxvro6xmwac9xbkflfCG+kOHPwu8+CKzUV49W0hG+Op6PUaHwoc/M2DWyLq1+bEVfA0/uJJT+JPDBVYtd6/vTTPUahx5XGQUIJBIX58j27Z64e5XY5NyAy5y+bMtp77Ih90IKAo5ycnYb2nafxeBt/vi9/qQ3ZviT/vgAu7fOpn+TzgzovBZj+xeVY6x0X+ICbTnikE5IVbRCgrfB+FtqMnv4OBZuvYl7WcyVbMEd0/EM7L6Gtdt9eVqYT/7bJ9xTnoXiwElsuPO0dMWRyDh6BxvnKDF88lXsn5ZMfkqWhfPSFisnH875SRN+Gen+xAfbcMQ+lYCP4d1nKMzwI0LEvNN7tqRuPzX07r4gtqKYc0J4ekcL0/XD6DrHgOmG93C3uoCdnS0n3N+WbpsQEUeUBZcWy9O563h66rnhLPWNvw1/DmkWwk64pcKmUc34cZAGC88+JUvUpySIEs49zpUTW0TlLvuLv0pRnEWa3wn2TWlL+96TGXI4mMDXn4d80mAx04nbNnfQMX2A87FbxIQG8UT8IlXLFFsCT66h20R9puzxlu6bkyIpmKxAJx7EpOPrdpHb2ybQYdU+Vl5N/BjcJd3Fw2QQneu0pfnkI5x7UUBuni8O2iMYU7M1fYXDOfWl/pl0B1fDkfSo3Z8us8y5kl5Usgwq9By2phNov3IXSy/HVwguJD++Jll0qhPzezC0eRM6rjjFfmnUIrSlIAZfsyUs7N6CpnN3o/Mw42M5KyGG1GgrTE/Ys2+rDVF37AhNT5USVD4IOhC4h60bViA36yQHPV6WBP1FQvXDnYgMCeFe5HOeXN2AmspC2m52w/7T78TnuxNyZi2T2y9m8jJr/IrzKS58jLPRRCbWak7PxWc5Ev4FMpHigO+OcfT/uQ/tJxzkbHzuZ4Tia/DS2ZkHW02wCQgoHW0TLR1xmIPzptJITp0N10I/tnMlpPHE0Y7Tm87g5PO0dM+yqHvYIQ5sFDKZfgxTx4TKAZ8gK69uqzOnUzvqd1rOutsJRJaPBgjD6qKNgcYsWmhacz7g4yjdZ3hqhcf+yfRYsYmJJwVpqKLvvvU6xk1VOaapGaH94B3ZZUKMtcHrwGR6rtBn3PFISlfaCGPqzVPzKYxs2oyf+2ix1S+vJLiLt8VPEKGeq4yYcPZFhRlRoTFFr8nIziP1F2xHcW4+T44f4+7RIzzMyS3Zh5wXyJvrKkxqP402Y45zOSW/xGAKnXoXf5Y9I9vRvcEwJh98gkuVxvAdxUF7MJvVg2Z1pzFtrzBgsUk8s7cnSDi5KGkaIfmYU1zcvILmk/ahdTumtOyi3E/dSAj2wS4mlSc2xuzRFmRO8y7HAz9RoOJwkm21WNpzDsPGneJuUumSqRcPCTk2nUErNBh8MITnZU2V9YSki3OZ0ropP3Vej45z6mcn1xfnxJLltY2LWxYzsvMgmtTqwQCVc5xNeF95e0IZXrgSZj6DoSvUGLA/mFjR98vxPo+483PYtqITk3Y7ceUT0pwTehN7nVbME7Z2jVUmL8sI5UsPIk/OYrjiRgYciSapol8tTuNtdg6vRNrK/e49xZ6mHFEaTrMx21G59aIKMpPEk/2TUB3egVGb7bAsL88Hij1MMdOZhJzSOYwko2DlKKKoOJF4h8NsG9WC7q070VfPnivRpT9LkOqI265Z9GykQJtJ29kblPsx0MwNI/XKAqasVqLHzgBCUj4f1vlfwG8lze/eZvHycSDP4uKkfbK8rXNjybRaw+Ipk2k6x4ILoZJhnyDCLPSY3nYtC1RtkMQyJVr4mpf+F9ndcxGaK05yV/SDN+UZSVL4Yqe5ijUt57PpfDA+JT+U4L0X4Zb6TG+/lvnK1kjG9Ur0KY3kx5bs6b2YjUuOc0cY1o95/jJ+F2l+G0fa9RUsXbOIdpse4hBTahCL0ih4uBGtQXLUajSVeaeC8UhP4mW4K/4+3nh6euLh5s7DoOdEvy7TuWwy4yMIe+iKp5f43dMLTw8/ohP9cPDz58IVH8JcXYnydMbZ+SHOru4EPH0pnWWUIiuB5DBX/Ly9xLOeIg8fguPfkpX3jsLUcIK8H+LoE0HQ83SSYwOJCXTHzVOUxf0RAeFRRCWnkxARTLiPeLe3Nx7uLviGxPI0Rdjd+JBP0keWpI8UbetVct/DzRWfoEiepheT9ysy/yDZpxt5GhfzlSyZMJHmteRRGKuFgZeIzz7pgu/fJvEq4pGQW0m9vET9nsS/4vkLQQQC3PAXcnL38JAGkkFxaaSWPv8hM4L4EFdcnZxwdHTBxS+cgGThKyRl+/CW/GQRxwmZODmL3x6JfD3c8HB1xslJ3POOIiQxr2SQU+B95nNiHjnj5uiIo/MjXMXvzzIlq2TKUER+ejzPAx7h++ih6E/inZL3irSP3D3wFu3p5htNQEgEsWGPeBwgqYsXXl4eoi7JPE96ybPHHjyW6Ia3IDYeoi7PMniRmsarSA+C/Xzw8vHDL0AE8C/TSBL3k0L9CRV/+/iKvESbPI5JIfkzuyvDvxu/mzSX+WpFTYYciyWlXLmyyYvZz55hjej2Yw9GmLhhLRlhlEL4VbctHNCegtz6i5g6VxXwSAKDMAIDb2MoCN09+5d8yMokNTiIZy9eSMl5eejw5jEvLBczfvRM2iy7hvXzsuFQiVZJJqTO43F7C3vsLrF29CqUOq5it52I00sSCeSQ9fAETns12XjKikOO0TxJKiy192Uo5kPkKa4bzUVunCkrL4RXOLMnlWeO+9naeSiKK89wS+h6euRZdkxewbB++zkXllaaVgQdH7y4uWoD6j00MHOLJ1bcLUoO5NV5Hcz2ipjtug9WgamILl8F8shyPYPLPmGjT95kn0MkwYnvPo9J3r/hpet+to1pQesB8xh/OoroT464KoEoVZoDljes0NntiruNJ2mpSVLZlvfH7GjSb65k7kTRVnPPYxleYbLsK/EnkWZRiYRrOBmMoFWTwYIMXsRGsGNpQPzOj/iA82w57IKFQ3oFRfIk5PhShrXsRMuJ29gdWlTFDFAZCsjJFoY/MZPMV5m8y8+XzsBKBZdsQ8CJ1XSboMfk3V7Elb1ABK8f8rPIzH9Plv8pbm0ZTztFQZqvlfcM0SbOhByaTo9GnaWEyuJpGrlCmQ7N6EHDn8cw40gAXpU1swIiSLi5loUt6tNIYTEr7qQQLWEZkYI0bxekecVOllx6jnTVhBTJpL104bSBOTqD+7J2elOGGZxkl6/4qVhENrGCjC4cQNOmIxkrFMRRyli+hGxepYqAO+EN+RlZFBS/L3FE74XQH+9my/rlyM08wQH30iD6gyjEuyzy8/PISIsn+eYa1q+bSyvt+9wKrfiiLF44mXJgQTfajtBg4el4st+/5UPCOczm96Vx7WGM3+mOyxeHrQWhv6+OYvsGNGw1i/kXYwj6cqN+EQk+PjiePI5HeFjpTIKQj4T4zp0iSLMa668+4Zn0fkVIGv41wQ9sBWk+jaNwwCWvFs+GHGR/KWne9iC+3GlLUZRLbtwdLq7qxYDWXei87AJng0sHLN6nkWeriqbyTJoLAveLpDn6Nu77JtFjuQETTkSRlluu6eV443mUGypyTFXdjJZDPuXbA2Os8RTERkqazcWzZfLNC+b11ZVMaCtPXUGat/nnlcjjuQ2+ByfTa7kuY45GkFy2ae21H9keh7j4IABLQXC+1EyFgjQ/vnYVh6uXeZIjDJ3kZk4AadeUmdh+Km1GH+OSIM1S054fwdt7GsxVaE/9TkroPHzzhQELgbwHOBmNYUCtxrSeuoetj7J4nZZN/ruCkrJ8EJY2+iQXDJfTfOJeNG9Fl7xDIu132RTm5wrC/5Y39vps15hMc+Ur7HeraAQLSX98Bsu1veg6eDFjTH2IzCwucR4JzgQdnSYlzUMOhX4kze+iyLVZz9xO8lLSrOucInUEFfE2zB3v3Us5YXGQrUdMUR7cgnYjFZlmEcuLqjYEJroQenw6Q5erMmBfEE8rfm+9MIfYc7NLSbMjlytPyZMdcoP72q2Yq6TE6tsigCsb8UhyJ+LETEYsV6bvnsdEvi5VjjfhFPoc4rq9G6dDRVkr2SPhOAXxPbJ2KM1GbmatRUSFkfRSFEbiuX0cSkM7MNLQFpGkFIIYu2/jiPZE5Nae/WTZ7XPiwhw4uHY32oPasmRuJ0btuMfFirP+7zKEGPaxZUxL2suPZ5SJC25lROWVD7FnZjNh5Vp67PLnSfIXDcb/afxW0lz8voiC7Dzev/8kzChMAk9DNixZQrP5lwVpFq1c4IjPsTX0GGLArJ0+fJwkKSYj/DoXp3dGabE6O/whvtICmUActNegJEiz4blPSHOqLb7H19B9iB4ztntXsLEfyIi8geXMrigtVGG77wee/8Kim4r4XaQ5U/iRa8tZslpCml0EaS7TnzfCv23HeHwXasvNY8G5cBz9bnJTqxNT+3WQyrpD18EorDrFDmeJ9Zf0XUGqzumxsYMCvSW/d+hP/yHL2HZmH+cD/TG/5sZl9bmoD5ZHXr7kGrl6O4cCJd5ESDP0AlZaHZnQpyT/LoMmoHgmmMdPE4i/ocbK8V2RnyH63ikP7h5ezs65CiXlUFBgooYppiLQszBeicaQjnQsvT9W5Qi77J/jdEbIcvbH9OPVtrDN2kukV0Rj8Mf7I1YYs9ujkIRfkXlhRjJhJ9S4bKbNjstn0Z/dmwG9BtFt6yPsn1Xug1kh17DR68rU/iX16jpoBIqn7nH66iXMFvRgcrcOKIj7nfoMZekRNxyF6N/npfPihiImM+XpVCorheHLGLbXB3eJY3rjTciphSwc3VH8poCCgiRvUQ8FSdpuyA/TZd3JEGFdJO2SRLTVNgx7dKK/NK/OdOm3Gh3h2wPLbVwuL71OcnJRN8Z2kuRX1kaleXfui8K4rSxW28xBrR7MHVtSl859B7PC3JoT129ivqwfM3p0lN7v2GcYS8y8ufrgETZG/VkyrBOdunSj54hxbLBw5tJ9EaBvGM2i/l3o2knk1b0f8/fYc1d0rv9NC/afg99Nmkt99bDlKiW+ujQeff/SA/fd/Zjc6FvkOqxE+c5zQssa+UMBRY+2sF9CmtddYJtTVSsHJYF9KAEBtzAwsMXGJp4Pwn6/E/FUUXElJy3iokjePdBkzqwVgjRfr0Ca3wqb782NC1c4bn6LgEgbLixXZK3CKnbYVCTNCYSeWot+n0a0adue5j3XMGOrM97lsysSFFHsu4sTG0bQaORWFC2iRO5l+ECK7wlOT2zDirW7OO6dKOL8HajOX0WHeVe5E1fxYMUY3IxnoD9iCGoWoQizQ+7TO9iu7sbk1s1pLD+MttMOsOt+xX3MZXhJxLkNbO7XkHZtRDm7r2DK5ge4fcqwX4uy751L32adaTfnAEdji0smaKqEiJPfZhL/4i1v07P58OET2b4TndNNn9ULlyI37wKWYb8wvf0F/GmkmaIXpDkfwmBUC9qPW8Yih6wSIx9hTcB5Ew45BvEgsUIA+uwKDpr9aPFTZ9rMPcEVYXR/gZJ8GV8izRURbM6trRNpo1RxeXYBb9x3c0QY+Do/jqCH5gM8khPJctVDc0B3arVaj5r10y8TBFJI89uBUY+fqVdnCN23BeMpmR6IvYhdKWlebFG2eCyDOOdrXFTZh7GxPce2ruawanOmGh9nu5+kj6ZS5KbJxkEt+a7hTEFWn1ToML8BXyLNFVGQTJb1ejTnduanruMYNXMZioqKpddSFi6az3zVbWy68xhXia0ofE2Bmy66w4VMmimy6kqodNlq1XgtCMghdg5sSOOavVHQccX+eSWK+hXIJSzAl5sXrAiJel66fFV0/68izakEOdhwUv80D7w+Ic0aQiZTzdjq8PwzB/ih+DWv3M9y5aABhiambDYwYZuWOurrlqI4TjjhAaNppHqXq0/KjF0V+FdI89O7JbPUq7dWWp79Luo8Nxf0ocX3PWk+y5yrie9LSGaiIwH7xzB0SA+aDJzFQskpgpL2mz+WpSKIm77lBgeEApXPZFeCCMzzUnG0ssPWyomU3NKRfUGaX1ckzakFJYNeae7EHp3JkGZ9aDxiLydivrR0TVLfcILPLmFBvR/5ocNa5l5OptLikQ95XyDNFZFH8SMTDqzqSoPuI+g3aXEF/VRk8eK5zF2ri8ZFV2wT30nHg6SIdyTw6HQGrCpZnl1mSz4k3MB+1UAUfuhKw/H7ORX+tsIIrKRwb4jxv8dRNROu3g8kLM6e+xoimGrVhSYLL3D7af7ndukrSPPW5SLQ3vmAS5LTryrgi6Q5xY+ok9OZMqob9fpOZ/bi0jovnMzysfJM0z3BFsFwUispryC+3ns5tbozTVp1R2HYLBZXkJX0WjGbKb2bioC9KwMMHbheMuUvUJE0n8PwXlmrviD40mmObziK8TY7Tm+eiKlKB2FbbTgrOd2xAgozI4i6cwCz3ZvQM9rJVoPNGGooo7x0KvOGtKDpsOX03RNAePneqP8t/FbS/EXkxPHecT0aamvpZegnCJCwikmW2O2aTZsFu1h8IbpS0PEm4ipXljVl5RJFdJ1EGFS2mkE61OzJXfWVrKpqpjniPPdFnm0X7GDh+ahKffNN1HWurZBj5eKl6Dz4wNMyvf0V/D7S/FSQZhFDKC1HwTTo4/LsYj+CTKczrmlbfuiii8GDF8TGeON2eAJL2lejbq061B+6jll7HbktHQyW9O+XxD08gdm8gfT7Z22a1R3KxDUHuHzlJJcsDVinv4qVq5RQ3qCCivIqVGZ2ZEDvYXRfdZ1zT9LJTH6Eh9lElsj/hZ9r1qbxRHU22cfgFxSE0xE9TNXXoLL7KiccI/Gz28PJJS3oVKMaP7ToyxiTW9wKiOaR1Xa2jWxM22rVaNR2DLP23+NOUCpPnM04saQlnWtK0vdhlPF1bvpH8ejafnZPbkn32tVo1nUUU7Zd43ZkEeWT51Uil6w3T7DcvI2TR+8S+CKC0JMzmdu5Ed8N3IShXQLJpSklyE/wxNt8Gss6/Y36NWrQYNQ6dG4/xsnDDZttM1jS7m+0rP8zCjP0MLgbzpOcZN48ucmRcf0Z1bY/49auQlllIqN7DkRusCE77IJ55GWHhdoiVFYvZ/XysUzpVYe/i8C4nrADq1Yos36GDkYnbggCHoTzmUOi7stRXqiCkoqQ/eJRTO/amR6jjVC+FMZTyedshL5mRN3Ebvd05o6ewehx61BRWo3Kor70bt+MavWG02XpaQ6fu4r1ybko9f8njX6szs9DFNG47s8Db08cDsxgQX0h92p1aDtJC13raDyCw/E7txCV3pL031F38ErUrvnxwMcbh0PCnzb4i0hfmzZjVdC8EYSfiIP+Ny3Yfw5+N2lO9iLi+BQmjexK/T4zmLt0PevUtVDXVUNFdTWqGkbsPueCx8t3H+1dcQHvXY3Zpznpq0mz9d3PI9JyCH3Psl7J0nUaDN7ij29KiRN/l5LIc5v9nDhzm8s+gntkP8B25QJWyCuyrRJpTiPB8yo3t2tL/evKsUMY3GcwUxVNOW5XxlE+8CHMDIv142jacSMLjz6Wbs0pQ6q/ORZLm7BS3ZTd1pEEX1RlyZo1dNB/iFtiuYMQYUEc3rvHoD+pIyuPB3JfBEsFr4MJuLwDM+2NaCydy4T+XRk8ch4bdt3F6VleBT8h4hmfG9zeqY2Rhhqrxg8T5RzI5OVbOHI3QhqzS8PBqFPcUupOo1o96KxoyV0RenylO/kc2dG8s5d8MWc9vQ3ccRTl+a3480izwIe0UMLNhzNtQg/klS9zKzyNcCtbrurvxCEqtsJouEDoWW6sFYS5Vnc6LznLtZQ/kDQ/Octd45G0n6bE+E03cXZ2Etdxdi/oR49qzWjU1wBt25ek5j0n3XoVqzuLALutAUYu8dLPu1SNN2SEm7G/rxz1qvdHTtsVZ4mWxlkI0jxRkOY9KN55QXFRKq+C7Liw1giD6ae44ZVMcMBuzm9oyVQdM3YECLnlvOSd7RrW92pK7aYLWX5BkOYqCc+v4GtIc/4r3liroDdNjur1WyDXpgOdOgmSIL1a0nbQVMaq38LSKYa4V/nkF70i4946VHt3oYGcJlo20b+w/+stWc/PcGx4a5p80536Snewiv4t3UHCIhPw9XPjzBl3IiPKjNXXkuY0ggVpPq1/EgevyNJZt18nzR+RTKH/FtT71KF6tW/4tkEbmjdtQH2FYTRUseZGpVn5T/CvkOY4O7z3jafvjEX0VrPkjqNEPy0w3ziOYdUa8nMrRZaeekx0WdCU+JCAvaMY2b0RPzZui3yH0vZr14yObZowTOcKRwVZq6IIAtnk5Ydx85YTN28Ek5tbqmifkObLgjRLzU/SA/x3jGZAvcG0H3+KKym5v2Dg4oi4uoG19evy9+ZLGGUeTqXDEr+GNBfn8c5NkLnlbfm5STMatlSooJ9taNd3GINWneOwMPxR8W8/Pi+I7JOjUxg+aw6d153nip1Ehlc5ZziNsf8QMmy0kNmHvQnOqhB5Shh3ris+HhcxPBCER6jkpnBeDhtQ7Nyc5h1WoHbvJRGfDG7+IaQ5NUCIZjoz+jeiesPWtFUorbN8Czo2r83AdWbs9OeT7Q6C+Prs5+zqdjRpUI86gkwolMuq9OrYllYNfhQ61J2+ho4IkZeilDRrTaK5kggMPF5TlPuCF75XODJb2L4l17B7mkKg/Rr2KcozadtdzgSXPvoZgomyXMKEen/lL4KY/NSkLS0b16ZWn6UM2BtAZEX5/A/h/w9pfk9hqj/++5ajq78FHce3xEpGfYIPY2k4lparj7DeqmxwtgTp4VewXNSSVUvXYugqemX5QP+vkGa/I1zePJbWqw+hdLuylc+IvMblJa1ZtViRTQ8/EPuVscnvXZ6den2lIOhjabrwALsuOoi+bMOdM0osadyEBjWGMUDbGrvSE9HyEuy4vbI9U8dPY8HlVKI/M/CppIadZWePiaycephLEZmk+gpSvLwTPYd0ZeoxN+5LR1hFpeLOcXTxIGH3RzJmuxMPs4vISXLgvlIHpo+fwSLLWKJTI4n0c8DMQvTZhIoWLJNIy7UYjWjKkLXH2FV2ylr+Q+5qDWBC3RZM0rzHtXLRZhJ1eR3Go5oxTPkkuysMSiXcUuWAIM6K2624IKLiT03QZyiI4NWzS+w0c+SCnUQAos/FmnFwpgJt6g1l0g4XHnxiuPNTHmK7vjNzRo9m5plEHpdVJd8HR7UuqM6ehrb9O0KkbR1Hhu85TGdtRcfATdAFCYJw3byCOc0morTvOsdcHnP9xANCYjN4l2SD24HJdF1uwnTLl7x9+44Pnu7EBF7ifpAZ60TQvWCUKRdiPgivLZDmSrDZdEY26EPX0Qe48KKQDKn/ShQ+6iE3b/pz117Y7gLR5nFHOay1nGZTjrL1QQk1KM4SZVbvwYJhA5h0JIJHUuefRX7kXkz6NmRgu6lsuJXFk9K+UJwpCLJGT5G+HxMPhZduOcrmXfQ+tggbPLDtZNbfePM/ex7Dfxp+N2lO8SVSkOZp/RvzY9OWtGnXiCbfVuMfdYQ/NPXnQVUB/u8hzdZfml4rJP+ZE27bF6FudAijh2+l26wozCA90Avbvaew8QyhZJ2XL3eXLmJNByX2ind+qZYZbts5Pq8lfeTk6aV0msNxBQgzJQz/HRz0pwlONYGBKrdwKpsfFHgbeIIzk+VZtUHEwveCeXRsMbPWrqHX7seEVjz3pigGjx0T0JvQjdUnA7GrONImQVoQgWaTWNm5Dm27z2eBZRhuWVVbp0yvfZxe1Ir+cm3pvvIYB2IKePNedOonhzm/RJ5mtfrRZ91VbH43aRa+MdkHnz3L0N60HR2HNOI+zoh8Nf5U0syHTIqiD7NvQWd6dezNiqOn0DR7wHYDO6Lj0isTuLDTXF/bSzTwWAasu42j+LFCG389voY0R1zhvn4vOrdtSC0JyZAu8ZGjSa1WNGqwCrXLgYSIhi9+J0jzzRUodulKg68hzRFHOSBIcwNBmpvrPKpAmicjv2ofSvcDSI6w5vKCzRjMPcbNkFck5xeTJkjBBaXmTNIuJc25JaRZqUcH6rVQZ6P108qHUX0tvoY05ySSYbUW5RXjaLL4ADsuPcTb21tcXuKy4LThfGY06UW3LstYvUfcz37BKxc1Nvb5StIcf5bjgjQ3E6S5wbq7v5E0SzxagCDNTpw+E0lEZNmzoid85fLskpnmU79ppvkjYsmxVmRym2pUazGaiYbXOb1tFYpLptBC4w4XH//CsM6/QpoTnfHfM5Lh3RrwQwNBmKT62RK5enLU/nYWi/YIo5ue/3FZedw9fPZPpN+spfTVvIKti6T9xGV7DKdDKzA4a88hEYC9/azxJUgWpNmVG7c8uHEjSQQkpbd/gTQHSEhzfUGax/0aaX5GhMhDSZDmfzRfyqgT4SRVlMPXkOb3Obxz3sQu5RE0mbsVVXOHUv2UXDe5engVS9v3pmunGcxVucm9jMKScr7yJsJsApN6N6B6/Va0bieRYStaNGxKjb9NZpahLY6v88iv+NHSojxy3bdy11wNjcvxPJD6vbcUpVhwbJI8/er2ZbSpF3afKvwfQZpfehJ5YgZj5s6lo3LJ6dnSOtufx81sGSYnbrBdMJyUcgIkwXuKPHdwbE0/mvZdwXSjKziUy6r0cr/KSaV+zOzbiWGG97hcvqe5bKZ5Ki03nGOX32OS3K5gPtkA4w2XcIhII73oAy9uLWfPivZM+CXSnPcQ3x2DaFfzL1QfpMq6PZc4rTuJUQtX0Vsw/ZBXvzhF9n8W/39I8wtehN1iv+I2du+8R6DgDNItP34HsZCS5sOsu/05ab60+PeR5itGEtJ8kLW3PifNV5b+m0hzdgKvb61BbXxj/llXjmat2ou+3I62LRpTq9oABi04gUXiW9JL9z7lv3Tg7poOzBw/lfkWSYR9tj8ukzcxFuzrPQWlWcKGRacQ98AYgwEKNG67AmWb2Ar+JIFgEVAu7tKY+jN2YOCbSXayC24a3Zg9eR6LzP0IczmJp70l2xzzia5kwHKJuarMtjHNGaFymv0SZlkkCuNnytZJtWharwVDN7tiXX58QC6x11UxHSvHiA3H2VHeGCLfayrsm9yGNXvsuPxlh1uOItE+QRdXoHvKieP+wsZJBgQLPLA3HMfUms3oMf8E+4KLKm1NKkwXv6t2Y/6Y0cw4GYtXabmKMz24p9IV1Xmz0XcuJlIamOXzPusVCVHJJCYVlJL4CDx2KbO28QSUTe2wSs0lVfgH6W9Jtngfnkr31duZeSm55L3v8ihOeUDYLTVGjFrDEBEfSM9PkuIN2eEHMOnVkuEK8wVZzyJc+ttLCt+7c8f6CfedJX8LW5t0kuN6q2k+/SQ7XUqj+vxAXLR6s2T0EKaLurhLnH+WP1FnpzO51Tc06DaPDbbvPg48C3/3ULuPSD+IaSeeCv8q7mUF8PT8DKa2+pYGXeew3ka0w/+m6fqPw+/f0+xG2PEZjJqziD6bRN+3MmX/uBZ0rq5AHwMvbKr6GMD/V9L8jGjPS+xcup3D5o8Iy/lQ8smpmOuEWu1ny8Vgbkdmi/5RQHGxIxbz50lnmk0rzTR/gnfJpHmd5o7uSAYsVmPUqWieZoheVxzA46MLGN+gMXKDtdF88JaS40ReEftgHyadR7F2/RWu+Afhe2YRM1avoefuAOGfK8QvRbF47pyAvoQ0n6iCNIveXZwWytOza9BdPpZ2apcwffSFJdGFKWT4nsfWYBRDF29gxMmnhEoOR4g6KkhzN+RqTWGU7j08hSh/XzdLJD74BntXmLJ3rwOB2cX8nq8Q/rmkWWIu3z/Hb+9MVrasRpveHWmx8hgaZ17x4tO1Rc+v8EBrBK1/HkOvNddxFD//YaQ59CK2hgPp0H8IHcYtR1myHEhFg426B9lzwpcnZeyl8AX599VR6S9Znr2OjbafzI5XQhbp0cc53K8R7WsPppfpEzwkfUs45/t7J9NBZRsT9M25a7SZYxqnOH8zrHx51Jt7hpxbK8dEnSOYSpdnp4gAVgfNIT2p1WI9anee/sJ7fwFfQ5qz48m4vYo16xfT5rPTs9+TG3aOi7N60OmfP9NksDEmD0OIczLBdExPasspsvZq+Gd7Qj8ih6zE85wYIUenGr3ppOvK/fjPSvALEKS0wA5/n3ucupZBeFxpu3wVaZa8JxYPByt26VzD1aPC0u6vIs15vAk4ieWszjRo1o22GndxEIQ/38OUbdqzaLXxDmf9PovGPuJfIc3PHfDdO4bBw/oiN3wRikrKQj/V0dDeicneh3gIZlVJipI90Aem0GP1p6dni/KleRMck4C3aNf8svwrojiagrTr3LQO4Nr9fHLKgpYqlmdL53HS3Xl2bBZD5HrTdOReTosI/MuDeQlE3hD627AWDTsqMffSS17lV5DDV5HmbN490GWb5nSaa31+evaHl7bYbxjBoNq1qNt8EavvxhEiySRFkM5jkxk7qjeNhyxg2WqJDNVQ1zLFcIcDD2OyPrEvHyguiiLQZCKq3RsgP2qhlOQprlJkzdrxDG/6PfWqNaJRP2EjnITxL31Kij+CNAvnLtnTPGyVVsnp2aW3hYcUiuNLRIwIBF+I5yuZUcme5m0cXjucZmMlp2dXFQGklpyePUKBUYY2XKy4p9nNlGPGU2muepCVmw9zz9CIA9pXuOUWX97GSRcXslOQ5vFfJM0pxF/TRLdvM76Rn8Qk80jCExNIvanI3HVr6bHdj6CXXx6m+r+M/x+kOeuJC15nTdlndh9b7wrfDBZ22nbnbFrP38WiT5dSR1/n+vJmrFqy8rctz468gP3uObSdv4MF5yIl1qQcmTE3ubmyOasX/RuWZ2c95/XNVayb2Y2fegsSs2Sd6MuqqKlvQtdI2C6Pl5X6Y07CPW6t6cz4tnK0HDyHaYsUUVyzAbXNe7koZCZoF69DzrK31wRWTjuKRehznj80QGvAEOq23IKhs3hfaV4Su5Bmr8+e6XWpMVaDJXcTeZPoiKtmLya2bUXrftOYOVuF7ZZOOIlOklnJxqYTcVEJkwktGaN9BJ0zN7E/oMoR0zXMHtuJoV1bMcP0HlfL4+s3RN/UwnhQDTp26E/PyWXbKpYwa5gC/eWbM3WrHVdE+qpM+UcIO3JLj4N9a9Nr0Fh6zV6DoggEV62by9Q+zWhR7R/UklvDsiMlvrtMhwpSH2Gr1ptp7RrTcsAsJi0oef+KhRMY3aE2A8YtZOO9HMJLJvTLUfzchusbVqOmOJNJ/XrQo+Fk1hz0xKP0dykirvFwz0S6LDdmqgjqy33dSweCD0yn+3hlBm71FMS4zD984N0bB24tkWdWj6HMOh7LI6kRTCQvx5HrkgOI7PL4kCOE/vQIBzWFP59ixhb7kkjpfaYnDmq9WDZ1BFMO2nPSfC+39iuhrT6fcd0bMnTsDFTuvCGotKMUZXhgr9Gb5VMlh1ve58TxfdL0OhrzGd+tEUPHTEfZKp3A37X8UYb/3/jdpDnhofDVMxiySo/RlolkvH9Bhq0GhgO703KIIarXY4WGfYIy0qw1GTllS7Y/LNsfUhGSXhROwOPbGOhaY31HehTvZ8j0s8H5xHb2CMLs8qTMaqXw/NIKdk1rjfzoFQydv461istYvXI8w1q3ol2t9vQauwCVc444icKVLQasjGSKfDezWnEDA9bdwy0hT5QondeBZ7Fa35s+HTpSt+9C5iwXsf6GFSyYPJmuzVewfo8/Ua8jeGW9gXnL19BBOIhHFZdnEy9i0XEYTurAymMBWFcej/2ITGsemq+i94xdqJ0Jr+QrKkNY1gATlNeuo986B5xjRYdKvcSdDUNoVnciQ7RsfjdpfhvkhMeZbew79gB7v9SPvvE34k8mzSXIChSB8eqWdPnpZ+SnbOOgCLZSP7X6me6EHF/IwIYdaDJiKzuD3wsX8iUU8DYrg/i4N+TmfkLCXtkSeGot3Sfqf5k0B53k9pbxtFXcj+L1L2mBQLFQ6ggz9szoRf06oxi7y4OHXwwO0gTJ2oNux9Z0lV/EGusUpJOq0ZY47BhJp5kLaTNQm53rzHCKiq/UMVPsN3O2lDRvkxxRKjkI7NlJDs7tQ/3aIxi5zZUHn7GJMkgqmM3LF+kkJ+VQceJMSpqD9pacnv1F0pwgSPNqlJTm0UrHntvhn04ZJPHW2xiNHnVoIDeZqQe9CPE+z+VVg2haZwhDjBy590VH8oa8cDOMe7ajW4uZLLkUQ9CXG/VzSE75fnoFfxcrLvgVElU+gPU1pFkEhB+8RXB2HT0jEWj6lhm6UtIsOQhsRhUHgZXhrROOm8cw5p9NqDNsKxtdcynMF/rgoomWiuQgsF85Pfv/y0FgBow78ZT0Xxs9Kj1tu9dyPcYeiyLlKwNYKTLDyH18EiuXQKwkS7jLFORT0lx+EFgkWQ6aLOgoT532iqyzSebpF61TJMGnFJlXt6UIAHexw1fUsaICSkjz09Nc3Lzyl0mzox6mGsJhqVzlgMenCiR0IfY4e8Y3Re6nLvQ2cCsx7K9cCDeXnJ69kSGHwkn41WBH5PP2KqeUpjK0cQe6dOxMl86SJc2d6dS5C10VRP61a/OXf0xkzgF3JJM35fgK0iw5CGzybqffcRCYCn33BhGd/jUuoPQgMKVhNBtjwrrL0Z8PaBRF471jPOs+OwismCLPXZzQHUrTycL5DdLh+OZzuKdlfiTsxYU8t1z0C6RZ9JGXpzkxuSMd/t6Z5ko3OCeJZzIfk2wxjwmKkoPAAgiRHQRWeuc34IOwUhlR+J0x5+yO49yPf1Fpjxpp1ngfXUO3gfrM2uFdYWVSAa8fX+DYxI4sX7SRnY+FupaL/1dIc5odfsfX0nOQniB3wpeW3pbmGWSB+eTOLF+gyg7RGX7tUKoy/EsHga1ZRHtD4Qvjfll/cl4IP6bUlbGNalCzqTytJVsb2jambTt5BuvYcCX5DfEh5zjQfxIrJx/mclQymZEn2Dt1Es1baqFn+7SSbN+6bOHkmga0WbSJ9Q/SyHzxUDqLOaHBT9RsIE+zLsuYt/UOds+zyKg0tZFO5GUVjEc1YsBsRSYvXsOmlRNYf/AUG7VWYzqxHcp773KxXLBveHpbD+N+39Hm50bUb1W6paKTAm2b1qFpUznGbXXgumjcL5Nm8UuRO49OKDGribBj7TvTtUtpPsKOdenUGoXGtfjnX7rRbcFpbgqDWzZO+u61G7YafZnS5Ad+atSWlvIlz3WUb4FcnW9RGLUUjfv5REpDhHcU574mKcwZ251qKPfszMBOQtaNGtO0vpDrUS/cKzrWyOsfSfPppx/9wPM70oMJu/ZdxgBdF4IrPPMu3RNHza4slsz+mkXzSDqSkUZRgTO3bvhw55dI81tvHmzsx6IhXeizVI9V86ewSVuRNWZnMZ7fG/35k9CyzqBs3LvojRcOWv1ZPLQs/VQ2aa2QpjdZ0Af9eRPRvPsa388Mqgx/Bv71g8CErz4UTXym6K95rrjtnEu/Fp3ovOQwx6JLJwjKICHNDw3ZrTqOJqvOs7XK07MlCOHJk5voG9tzx7aSdRYKJkhs8hPcjhzh7P7TOL/OqLBq9QWRV3TZMrErA7qIPtpZxBydOtCpYwua1qpF7W9q06CFAuM3WUg/WVkeJ1ZCssjGAhP1LcxacQPXuKwSG1EsvHfQcfarTKBbtx706NWHznI/0KRWXWqM2YeRs+QwZhE9+5qwesYqOsy+glX5QWAih4IQHHQnozJ0MCoWT3CparxACm8eW+9h9ox9bD72uMKg46dIEUW9xA7tLcxYYYVztIjn3rnjs3cmPep2ouXkA5hFF//C6sV8Mt6kk/Ask/yyWaBi4Q/SI/E5eZyzu8xxSEr+hdWvv47/CNJMYSjhTrvYMFqVjTp3CBRW+jOiUvyCl+5b0e7QlDrC6PbfG4B/+XceKkJisQOxt7/P4cN+xEpGKioixU6Q5jVS0jxlj0/VB3c9OYXVtom0XWvGWsmu8y9CNEa+K/f1xjG0uhy1xu1Bz/ULHSbbg4hTqxkmN4Fes09wPbOopOFjruKg15dOrbrTatwujrq8JOlDcaVRkNcPjDivJMckHTNEbCIgVLbQiwdGkxjxfVNqjtrBRqfXX3CUL0lNdeXEiQdcvx7De8kegTIUCw0vI82zTnHQs/STUxWR+4LMO2tEW0tIs4MgTmUutAwS0myERvefaNB4PJOOBxOc5kfg/plMrNmEmkO3oOKQUvVsba4/zy9tYHyrcXSZcJALiblIVo18NXJFEGJ7Da/7NjhkF/OyvGqizSt+cup6aBXL14X039zB3vYCOkfD8Aori+pElCAh3BLSPE2Q5k8/OSXBuzTiby5GvXtNGv4wkzmHffGXikV4WAc1tCSnZ2+05kL5pq8qECOCgf2Sz0ZtYuKpL3xyyvs4t8o+OeX4juyy+gkS7H1QPLvKmInnEkuWG/8Sntnhc3AKvVcI0nz8t5HmwqdCdtfO8iAoFG/RKctlkR9I+o2yT06Zc6XsILAPbyh8cYHD4xVoVb0HLZWtuRJdReUkPfzFFa6rzkS+wTxmbX+Ad84HKqqnNGiPOY1F2SenrMo+OVUBxbm8d9Zn+8YpgjRf+wJpPsbucU1KSbM7NhJvlPqIyJMzGKSow/DjcZQdPv1FZIVR4GmCoeleFuxw4t5DL3y8PKWfrfH09MLXdhf7Finwc40GtF9xknOxJZRDiqRHgqDPYNgKNQbuf0Jsyea7EhTn8+yC5JNTHZm46/NPTuWG3cJB+smpT0hzsidRp2YxcoUK/b6aNBfxwWs7RyWkeZQRSpeiPh94LCPNwySfnLqHSFKOD/77ObWiA03khtJr8WmuhbyWzuB9rE0RCZcXs2tleyaY2nDuk1n/ohQffPf3Y2LdejRuqy1sZTIvJHLP8OfF+Tklp2dLPzn1WY/7n8C/RJrfPOW1nR5njuxjh20KUZ92uSIvQi4Kctt2NQtU7ko/D1Wi8uHE3jFlbYe5LFl1DlsRDUo+/1gCidX2xkZDkdUtF2B4MUT6qapyFPkQftmAWe1XM3+DsGeSW9IfIomz3sG6TnNZvOIMNsIMvv0a9RT4fTPNJZ+cWqK0DPktPrh9tkSwMrIT7Li1qgNTBgxipJENFxx98LlpwN5lfWg71oBVt13xe3KO/UOms2rSIS4/e8PbdBssV0xlYLMFbDgTSNn2YwnSHY04u6YpI9QPYRpYRGaCI05q3ZgxbAyjVI+y12A1ysuXMUrrFjfCKva4N8Tc1mJTj29pXrcdXWeZctg1iMcvk/E8u0G63Hrtbmssykd8M4m+porJiAb0m67BanPJ55IklyOXjWewfkhLFm23xvKXZprfi/dHmHH52GZmGFhxwsobP+8yO+aNz8ML2BiPoUejH6jVbw167u9JLO2O71+7YqvSnVn9ezFU8zLHrUve/8juCLtntmb+tDnSPc2hUt2T7Gk+y7YZmqxZcARLT1d8vG9yasN85jadhupeV1xEvuWqFnUT172T6LLChGlnYz8eSpnuQrT5Ega2nkmneZewy/64ZPx9mjv3VLuyZuo41l4XhFUq2iQK8py4IZlpthWkOVf45FgzDgmCKzdVsqe5ZDrig4g9HuoNZurP31O/5RRmGl3CJiaK4FgPbFR7oz1HQoLf4F8WPub44WwwhGn1vhcEZRIzDS1F+kiR3gsbtT5oz57Axjtp5SRbhj8Xv5s0S3z1iRkMXyFI84EwnknbP5+3fmc4vrAJHXqNZZiJG96VDgt5R5GbCfvWDKXx+B2o3RD6W/rLRwhNz3EiwPUM+kd8uOv5CS959ZjE2xqYHTnJPhHLJ1ayl/nkpDzj2RN/An1ErCGNO5xwcznI5jGjmNR8Mmv23OJmzEteCvtdtfdM4kP8BUy2HGKJgSuhItYu73siZktPjCDQX/R/j0dc0x2C2vS2zDzozrUESUGEQY0xx3jCcob33cuZ0BK/L7FfJF7l8MxFTOupzUGPBJ59yXUXuuN37yDzNlhw4GpM1RNRUoh3JVqwY8dBFuq5ERwvCXiSeG6vy4ZWjanVbA6jjocRmfkx6vgIyVCGP3fv3ufYsUBeJJVGYBkRpNjocOrIIXbeSyX2l8dUfxX/GaSZJ2QLorp110NO2iR/DDYroZD81y74G4xhaKOfqdZ1OSsto0v3z1TAWz8e7tiFsdoJDtjEEC/dRV8Br23xPzJfkLRNzBYE4rOgUYLnV3DeNxX59ZLTsz9R7s+QRrLTdszGtOCb2go0Xnzi88/35AXgfXIeiwZ1oPnwXahcif04ipRkhbvpSDoNWsz4PX5Vkvh33ru4od6S6cbnOFAeiGaS4roH8/EtqV5HgUYLjnMx4sMn5DSTROdrnFfZhv4uO6w8kimSbpAog1BdfxOMVs2jxfxLnA6rin4JRXRSFcHMEtp+tjxbINmGB9p9Gfj936mjsIoNjmnEive+9TvIxalt+LF2G36efZBTIUWVR+cKQwi8sBzFYfI0H2SC4rmo37gvW3jmzGBcr7tx/9HH04/LkXyGU0tm06SlAZr3kkre/T6BaKvruDgEEJGVR07wbmzObkb16ivcK57UnnSG0xuWINdvN4ZOLz+RaRpZ7nvZMelHWtdvRuclNlyNzv042OCmh/G6qTRfdYPTIVWRxVKkOhMqjHMfJVOmXa5qmaywZeEXBGFqyRzdXRhJotwyvBaGXRC+vkqS07OTv2AkKyDdjYhTM+mn9Ony7I/48CKIUIszODwK4kl5hi95/cSTO5b+IpAr/GRAJQ7uazO9wxzaT7TAplxIIlVRFJHmy1BUqEO1JqMYsPUhrpVGIMULEm9zWXcgQ7oNpMP8Wxz3T62sH2WINuOs9hyaTzXD+EsjuH5bObhpJi21P1+eTbYPgQcmMqX+X6jVcBJzLjwjUFKRvECSLOcyXElyenaChFr/AvJ488QOp3W6bDv1iJtVDjqkk2SrzqreNWjabjbzd4cQVvoL2cHSmdRRSroMPREvUlZGltViti5vT4/N97n4qX9PcsDLuC1LVJRYa5XJi7IumhvKq8sLGKek/cny7Ap4E03U5bOCgHgTWNboUYe5sHowzTttZMW56M/KIhnplS7PHtWF8TvcuVuxv0cc5aLKQJoP1WDVFUFUSm9XRKa1IkfWdWDqAVeuV9wzkhdO5MVlrO5WjQbNxzBxaxD+ZXXJjyH96iKmL1hON0NvgqqU7/99/G7S/P45BSFXuHj2AIcfhFU4FDKG4gRnnMLSCMx+xSv38xwd24d5S/TYJbqvVPz5VgQdXcjY8bvZYBYt3RJUuZ+H4aK/HuU2y9h+K4HKCyFSSPG8yJGxfZm3SJcdMSVhCwU2PDm2kPETdqJ0KFI6ql85zy/jd5FmEcK9v6/EatWVKJgG4PWliZ5SvEt14Z5SR+ZMm4+ik8RLSuBM0J5xtOyxkgnmd/B9dh2zUfNQmXoMK0GECniG35ZpzG7ejm7Klzla7qxyeXpGFaMeXVhkYsUtSdp0T9zUu7Bg9gpW300mLuoCV5T6oCA3DeVzTyvMyBeTaK2L6cCf6NRLxAfHPv6WYavG4WnthPxcuFXeud/z/JY6uya2YqzuNY59zIi3Tgacmd0W5YMPuF6lMZCgiOKcMAKMNnPA4CxHRWN/Hv8IPxh3gX1zmtD2584MXOGA1YtS45EfgKtadxZPnszCG3kVvl8fg59Bb/QWz8HIS3BUya039wk+Ppf+bZcySjWgdOVcKhEH1FBsMYeNR/wqD8Ak3uPxsen0UNrDnGsV5qEKY0l7ZMzq1p2p33QZC61flMpIlPPFNQ6MHMb8SSrs8nrKfXt7/K3N8Yq4xm4Lb87ZinK/LxJqepYzm5VoOfsc+zzKlCMSL8PBzG3TjK4zj7Dfu6B0Rv0pvqIuWvOmoe/0gYgyu1kUjsfmIcxr05Qu0w+xzzO/dLA6Fr9NfdCaOxU9xyLCq3KuMvzb8btJc3aQiAvmMVpJh6Hmzz76x9xYXjqtZG2/NjSRfL5upyvuFQ8wSrzIVc3BtGs8gD7rr3Dns4G7F4Sf3sSB5RroWEbi8qrCsNa7KDL8LnDy9GHM3eM/2tj3oeQ8c8E+LIfPFnhK4cfdFUtZ13EDB92yfuHLPQJ5cby4qsLWPYfYbJ/My+yqosYXvLDex1GdBWw6cJDbYW9KPxUoHPLbIOzUZrFq8DiUbkXhIw2XRXDgpsrG+esYtcoZx4TcL3A3UZWg89w/uA6VU27cDP8FTlUQT/J1dXbs2YuBXTKJ0hPLCsl9cQ9P9SH0rF+Pan02oGaVyLNKI4MfKHrlwYMtOzDUFLbNPp5UiTMqjCPvyWXOnzmAmVMkIWVh/odoCuNFmcPSCfiivawafxJpfkduylNifV3wEM+6XN+P1cVd7HOMx67iuuRPUSw8UsR5Tqv1Q75DW5pN3IS6ueQj9iIP6XWX22cPs2m0CbsN7xEgHinTtQ+FuWQlPCbisiqbZ7ajdtsJ9FQ055pXBE9T86QzWMXvMkiL9idY4gQXdqH2iJWM0LuDu88zEt6Wfju2KmQ/IeGmGovHt6N5j0mMVbHk3N3SMjnfweXYOpTGtqNZ/0ksMA8oOXSi8A1pT/15clYdk8VdqDNyBcP0Je96TuLbd8K9feB9fjJJgb447JiHxpgf6DpDicWH/XAPS+ZVjtAYETgnWWmwYmxzGnccyYANouNZlcnCSVzCuatuRXf8IS47x1Ra8v3+bRKvAq/juHU043op8H0vZdYessU3PIlkofmS979Lf8Zz92s4GI9m7Nj+1Jyxnc1n7pXmL7lssDCexdwm39K0YU9GaFhyU7xE6ogLwnltq8PqKQq07DZGkJNznLhd9pwtLqdUUZ+kQLM+o5lx0B2nr1XcYsngyVMSgy1wuqTJas29rN9mi4OjC65l5Xpog8uZNawe0IvvfprLDNPruMUm8TTOjztKU9GcuRjlo5aYH9HilPlejnjnESoipyIRWKZG3cffYi1r+3fn2+qTGK19EbugMJ49iyAgwAeXyzs4OL8pzWrXoOYIdba55ZMgHOWHHPFsmA3ue6Ywc4A833Vdw6Kd9/COSCGtSPI5jBJ8KMoiIy6IsCtGHFLsRpPhc+iicgUbJ9EfXudJday46DWvQkWAcmg9hhN/oMekeUzf5849/3BCgnx5cnMLZqu70XT4LDqtv8QdxyhihYX41K5+KMrmzfMnhF/fKtJ3p9nwmXRcf46bdhX7TEl7XNimyYYJizA57cyjzEwyEh8T5bEb8/3azFU9y94zD3jkWuGZe8exMphI15/78nMPbbY98CLwheg/QnekX0J+eR+n3dMZ0r8djYesZfmu+9g5lz57/yzWm6cztncrWkxazyaHDGI+sbaSpX1pkY74HJrNkqHt+K7TEmYaX+NhkOiLpbMN77OSRP94gOeeWSyZ2p0fJuqx6sDdj2V0ecDNw2tZrVCDFrVb03f5EUGq04lNDCXy7h7Oru9J6+FTaLP6PJdtw4lOzq5iJjuHtwk2WBmuYvr3k1i8zJzLYa9Ifv9BEraVozA9kqCrwph3/Qc1qn1PzTYb0LjugYuvF352+7ig2ot2wyfRUvEEF+9I+mZpGZ3ucVW7P5N7/8A/R6iwbJ/Q3fLyu2B32pDts+oxdNEGVtpk8eZ9IUUpkUTZHBQEtg/ywyfSfKU5560q5Cm9HLh62AjVCfMwOHADh9cpPA/3JuDEMjb0a0L1vwyg55JDnH8cy7PMd0KewgamRBPuZoHZ0s6MbVcPhXnb0L4SjHdQKOGBj/A7thilGd34YZwmC3Y9wD/4JSkF7yXuioLMBJ55PeK2zmCWjahDl8UmqJ/8WB7nY2tRH1qdf9ZuiMKas1wScYzUp6XFkOB6jGsafenWsQd1RxhhcsmPiMRM6Wh9RRn/X4dETr+JNBflCwIYSbSNAea6U+m/ag/LDzni9sgVV0lfvWDE9d06GFg/xUbwkPcpoUSfm4L2+snM3WLFBYmPuigCORNFVp90xSKkIrXNJT8tgijf45hOGcGoGgOYq3mSM6FxPBe28l1pwxSmhhF2Zho66ycxx+QW5+6IPC0EKTNeyRrhmy88qRTZ/Cp+G2kWwVRqLHEuFtgZDGfI6EHUnrOP7Rd8CYlJk5LhT8n6+8xEYhxN2D6mLj06dae/9g1O2D7i0WUD9qwYJnysJovMTnP5pDpr2/ZiVOeV6FqF45f6lngHU/Yu6EjrgYuYYHBbtJezuC5wRGU9ysN1OHg9gohsQepcd7Bvws/06tiTQZtvcCsmCD/zteh1asnY+aZo3wjCIyiOmChH7pmOYZ7CD7Qbt5511+KIe53Jy6ee2Gwaw9IutRix1JjNDs+kvuF1gheOpuOY3+F72o1VYs3lGHH/LS9jvLEzHMfyrjUZsWQzBveiicooJq9S5d+L9gwg8JYea5pOYEpPXfa5iP4uYo2KPK84J4Ukv0Mcmd2UdtWqUe0fU5i65T4P/IMJ9NrP/ukN6augQG/1K1wISuPFq2RinPezb2IDxvftxcy9Iih++ob0uPt47Z9A714T6LDoGBechf8IOMqOecPpU70Ho1ccwVzYj6Tsd+S9iSfR1oT9il1pOHwBPdSucd8lhrg0oYPCLuWn2nJ7zWAGNOhI7bEmbLogkft17I4as3aUHlqGVtg/c8VScw5aAxRYpq/FgqNeWAgiUfAikDArFdZMG84PPZRZeNCNoLAonvqZcXROUwbKt6aH8gVOB7wm8dUrnrsd5eDUxkzo3YUp2+y5JIjDy9fpvPQ/ynEhk4HyLem+/jwn/SXpU4j3OM6haU2Y0KsLk01EPBScKj3t+GsHiWT4Y/CbSfOHPN4mhhF5Zy/nNkh89UThq89iYR1G9MssYQ0FySzy4qHeOCbU/IlqDWcyzcQSG+/HPH7+lrTcMBFnaaA+qA0KveYx1diamw5l/k/EQg5H2DZrJRsmbeG056uSgaXCbPJeBhF+Q429G2fSa60ZaieceCSx35L4/bQOF/caoW//kgef7RLNE5zGnvMzprGw2WKM78ZTshtKlFPCGyIC8Cn1vZLr3qWznNPfgPnVWzwQAbqUtr4TNjI+GB8PN1wfPeKexQ72rxzOUo2tmDzM/uQQ0Q+kOGzmrE4/ZqnvZPMFke+ds1zftQTlnWYYOb4hUZqpiKFShV3xdset7P3OztzYZYj5tk1YBiUQJuXr4p+CV7yMfFypnPevnOe8gTLHLa9gn142oClQlAbBxzm4tjtt5TvQcsY29M58fM7FxYrrR/djMHIrB3c/5EmxZHZe+K+7uhzVnkbf1ftYdaSCbzxvyJU9eujbxGL9Gw+E+pNIcxox1tvYM7EDA8XzHQYuZNx2W5ye5fPm13xsUQbpCVbYHlrMpE4dkGte+lF/6TWc/sOM2Hrel6C4N9KRw7KgqygjjtAzc9EaVZ/GP/2Tv31Tk+/rKdBztBbb7j+Tjl7mp3jiumU6Kzs3oEnd7/hbjXrUaCyc8YTDnAlMrno2R4pCPmQLxxZ2AXO1GUz8uRWd2pWWSaEtHeS6MHCaJro2oQQIViEpV1GqN05bZ7Cqi3jXz9/zt9qNqNVsJMPGHxEG/JVQvSKyXtzm0uKJTGxWh4Y1/0r12vWp2242w9RucjdKoqHC3WUL5+K1h10rhtOlXitati2TRRdxzWX2GkEIfBN5mSUh4h+RFSTIlpY84+R/pEb1b/jL9w2o33w4szQvcTtZovpFpD46wrE58gxrVpOaNX/gr7Wb0aSVfGn+kqsdrRrWpUHt/kzZdI1rcekiqC9zGKJsOSKQDr/CWT1hRBq0oXN52drToXlH+k1QRuPWY7xSf+mE5cr4kJtK7DUlts1uSafWP1O7oRw/N+1ARwVxlZVLQeTfqj71fviev/y1Nj81bcuo9fvZLojRTaPpbOhSk0bynem0fC+7Rdsn5nwgVwgnJ9yKe4bdmdGzPvW//45q1WpTo+Ew5i9T59AhQR7njqFD68Y0rfkN1TotZsx+H+lJs5L65kXc5b54dmaXn6j9vZDntw2o03QOC7SscckpKh3FFu2eHYrXweWo9WlC63rV+UeNOlRv0Jfu/bazz/G56BkfyM925K7KHGY3r0/TWn/l+1p1qN1lEl3nbWTt8kmsGdmU9g0lz9bmO8knN/puYa/954fBFeWG42u2io39mtJWvOufkvT1W9G2fcU+U9IeLTsOpeUic077ppOR4ILbzsEsGtwYuWb1qSnaTq5VBzpVfEa+Be0a16L634TuVm9Es679mL/bDqvnklkZCXIECQsk0H0PhpOHMqixaBPRRtJn27emQ4tBjFc5zCG/WCQrcD7t9vmxjrhsG8DCHj9R54d/8pfv6lK7SR9GLz3EmbAc6Qjw2ydXuLK6L1Na16buT9X5a63G1Gve7mMZO8jTplk9fv6uI8NWH+N8rAgIc+MJObcB/cFydKj/Pd/U+Ilv6vVAvqs+W2+FSZ1ZRaL2oTCWwDOrUO1Wl5+q1eLnuuOZJPnsQUrOxyVYRQW8dDDhkGT51k9/4a+SYPMvrWjQbjrjJg5j6gTxLrnv+bZGLfGulrRuV0H+CvK0lSyF/P4vVPtR9O9mFcvfgfatmtCs9j/5sd8aplyMIentc5Ju6WA0vDldGpTk+U+RZ6uKeUoveVp36E+jGbs54BolAnEb7m4cySz5n2nw/T/4iyD21et0pP+8vRz1TyPjQzxxtsZoDOtC+5+/o+a3f+fbus1pNGQ5o5aKfrqoH7N71qV+HWEH6jSjfgsRTC8RNkQEFEVCEq8CTnFk7CCGNvqRn2v8je/qNqVhy4/lUZCrLWTXgGojDdESDv5NaVSZ+nAnp1a0oG/zH6j+rbC5P7alcRs1dM8GSGfqfxvl+u+GxI9KZPXVpDk7kdR7Qm/ntKR5gx+FHrTi55ad6da51Ba27M2AofqYuicSJR2NK+B9xiNcji1nbZ+2dJf4qAHzGGZ0E9uoTNIqjQrH8MJ1N5sm96D9TzWo+dcfqNOwJUOUD3L0MZSvoC8WpCvdHddjK1Dq15YeEhvffy5DDG9gHfHmkzx/Hb+NNKcTd1/o97TWDGpagx9r/sjf6rSlWetVKO1ykc5kViSEEmQGnOWasiA/jf/G999V5wfJ3tz2osxt2tK112SWnTyO6T491rVtRLtvvqfmd01pM1gTQzvh37NeEO26BZ0BXUTfE369g6TPDWbsol0cepBIbHoBWSEXuaXenMGN/87331bnp86jWXxOBLDej/AxGc2obq2pp7CMAUv3s2vTRNQm1aRu9b9RXfSXASp72GPriaXxMtZ1rins1t+o8XMT+iodYbfDc5zObMB4dC3qfvcXvq1Zn56rt2JqI8ihyQrWi/T1qv+VGnWb0H2xCbs9Cz/ZR55FousBQfAaovAX4c+/7U6XEXs46lX5e8xZIaLd9BQY1/pbqkvsWLX6/NhIkckzFFFXa0X/jv/gh2+/pZbCIBYcv8eZq5cxm9ueofX+Ti3hb+t2HME8M2/cn7/g+X1d1g9WoIHQyzYdO9FhyjC6dWtPp7/8KO71YtTGq1yNfE28tznn13Yq9Wl1+b5hf3oO2sFBlzjp3vEPxRm8DTvFKaWRdPqpEY1bSuTej+7d1NAw88Q/IZP0LE/uaQxgkpBB47ZTmS6U1Dchgdf2RqhPbU99ocN/rd6KuoM2s0TdiIMb5ZnY+R/8+H11anUYxMLjdpy5cRPzxZ0Z1eAfwh5Xp7b8EGYf9uGq4yOsN3VlRjtJemEbFQay4JgtZ27ewnxJV0Y3lKT/jp9a92HaLnvuCkf8G9Vehv/P+K2k+cP7ZwSdVcNgiBydSv3qN/W60a6TLkZXn5R+zukdeQFmnF/elRrfCf7QsBXyI+cx79hjXJILKMh4Qvx9fTaO702bhu1oI8hduT/uOJaZG05x1j2exOz3JfqREUH8jQ1oTmxMk/o1+Uf9tjRq3Zmugtd0lNiWFv0ZPnkHh56klc74VkSOCDscuDh3NsvarmCrzfNS0ixoZuJNLmnPYVzZu8XVc/h0Vh18iOOzdGncInW/KQ/xO7mcMf27ijTdGDBmHQbn73HvaSLPP19fLjjOc+Jcd7JrbjdGthb5dhlMm8W72Xo/mkQRw72XZFocTsy9rWwc1Y8eZe9XUGD0iq3ssRc8K1dy7rcEb+HlXa7pz2d8hXL2GDKFlfscuRfzWkrsK/n/92mkxl3l5o45jG4nj1yLj8916DCKIWNM2X0tmMjEtxS8S5RO2hnNlEOufg3hG4XdbSV8o1S2In3LPgwauZmd3klUuXvwF/AnkeYskv1uYLV1A7oiQNhgcpGdzq9I++rCC4+d6o7DYRM2qYnnJXlIr61s3uWM99uiz4Kt4pxXxDvu5fxOTTbqbGLzJl0MtHXQMzrPjccpku3nFGZGEnptB2Z6WiKNAZv1tNHbuAWDrbY4xgnDXZLVLyCfrMA73NJSRVelrEwqbFDbw7E7lU+RLnwbxZNrOzmqJ8qjXfIufc0t6JvY8iA2U+RUTF66N48ObmWnhg6aekYY6GqhrS1IyGkvfJMqLAnmFcmelzipLZxI+XvVxWXOKTsRaJemqoi8Z8KJX1Rnu6EeegabMDLQQktdONtzj/DOkNSkWDgqW+7vU8dIS6TR08dIV4ONasql+UsuZVQ3ClnuscI+Nu/zJdJSFJIbfk84Yg0Myssm8lATxuB6EJEfK/FV+JCVQPD+3sz4SeLQm9NuzEJWaqigrFyWd1n+oj4ai1Ed34gaEuevsJBlV1Lw8BJlPSJkrauD/qUgHlUYwStI9OHxJU12SmShb4CRkT56mtsxO3QGG5sL7NljzAZVDdR1tmF40Zt7sR9DsoIXvjy+rMWezbro6EvkqYu2xiEOnPcjtKC43IkW58cTZXOYM5s2oina3VBPBwOtzWjp3uROcKqQ4QcK84PxPbWH/epaaOpK2l0HXUNTNu49x/HD2zhuuhFt3bJnDdHUucadwJefHa5QXJBItN1RzhlqoKVVkn6TlhoqlWRVIi9V46MYOySWnHIbacm1BdVoIpHbjwMZvXYd6yq1u7iURT4bNTEQgcxEeUlbVKPBgpPS7z3nVZoeTOb5nROc0FBGrfxZIUO9M6LfZVQ61bYi3r0KJvSGPgeNddDWk8hTGx2ha1sO2eAkokGJruU+d8P9uC7bRT+WyMNIV8hFXfS38nIqo6IuZGdswa3H6aVLEV+T5HQSC2MNtIVMNunpCpkYoLFR1Nk7QbptohJpLnpFnNNZrppqsclItKn2AfYcdcc/s2w5n0BxIRmPL3PvmJbQGWOMTIyEfTFGW20327ZuYvtOdak+Sd5lKPqoqkoFWSoL2Wvqo6tvhJGwO9rqleWsrLYGtWUj6ddlAE1HaqB82g7b6ye5skUdXS39qvOUXiJfg33o3hV2RvJdxFR/As4ZsktLW5TFECNjfWH/DDDZe4f7MVnkfEjllf9VzhoKWYr7eps2s0lXE80tRzA6JJz9AR32GIlnJXIWNktHYydbDwobkiE5hTOfzNgH2JroYyLqoq23WeQt9LuibRb9UXPLMYxtYgiuoKiZIbd4cFwNQ31Rnk0SO7iJjarnuehU8iWC32ge/qvxm0lzfhpvAyy4dsQAtY266GsJna6oP6q7MN7vhl9KTqUgPifSAafdKiX2eMsl9riKfMpIcDmSSQ+9w6Vtoi11hf0XtlBHUw3TUzbC7ol2+8TB5kQ+wHmvCobSPC3Y7ZLGm08Z61fgt5HmbFIeW2G9SxVDTT30hY/arKODhupxzG+HSpcPfxoH5MY64XVhI7u2iHoJfdPXVEFNUmbVTUJWN3iYEE6ghw2XNmqxRfwu8Y2bjM5x3T+lZDtCUQwR5/dzZGOZnTHl4I3HH7diPHfB96Imu0xK8jc02c4Jp0Ti37yj4OldLA7qoSn8gu6hu9y+tINLx/XQ2WQk+rEW+yxuctM/EterR7m4RQ9tg83oiX6086wdVkGpPHE6g9Xhj+n3XrzGDf8okf6YNL2OgZE0vemxq9yJLKLyB0jySAu9j/0B4d+Ej9I1MMXA0Ir7grRWtMF5z4VtsxRl2WLIJhMTjI1M0NU4za6dZpw7r8n2vZvR3yTs8RYTTjo/xtH9EfcP6rLHUJRV2DiJ3Th6LwrJCsz8FH8h673s1FEX9kmNDaZ72HJgP0eNDDHWNmbPeXfcX7wlNcoe53NG6Arbslni0zSNRN1vYhOaUmH7SCqpgTex2LwRLVWJ3IXP3HyPhy9KrXDRSxKcTglfJ/IQ7XVNtFfmO6HXwdc5s99E2C094UMM0dlxk4NnrmBzUYdDew2ldTE0MuKEox8Onp4iNjBgv6GhkE9pXQQhcA8Ow//aJo7vkKQ3FOk3Y/7AV6T3Fuk3sX9zSXpdPT0O3w3EV7Kqo6RUMvxJ+M2kuSiFZ06nsTRWR6c0LjDU1hf2yIIr7s8lC5FL8P658JOXObRD9DcNVVQ372Xv/VhCyztRNE9um7FH2IePcZYqyqqHOOcWX3kLYs4LUj2Fzu7TQ11TxKNa6sJnltlv8b/aQXaai/gxq+yTbRVRKMocR8jtW1gftcH9aaaUw0iXUqd58ejCHkzK/IC4tHcc5dKTApIrBjeZIcQ4HMFYR/RNwRcM997FKfmXB3w+ZMcRcWUrZhLfrmmKimUoPhVH3T4kkhxwjXMiVtCo8P6d1zxxF535oz8X5czwxcNyH1sqpNPadgiLwDxefNHxF4hXOGMtsUOVuN92EY+487is8Pkilva7wJVD+qiVylarkm8UtuiQBwFpn3xp5ivwH7KnWQYZvg7FWc8JOdSPpQo1adFrOyaOwvCU/vYZCp6SZqPJoj7VadJ/GuvvZhHxG0eV/heRHXSG6ytq0qNRX/opWnM/s3Rk9DMIC5x8D7tNg+nWqhZd15hzIlKYw/8lpvOHQ0SfiTe4vLYvHRt34G9zRADrWb5oSYb/Q/jNpPn/IH7fnmYZZJBBho/43XuaZZDhVyAjzTL8V+F9RiyBe/uhv3woK0/G4vrp9OqneOXHff2urF85EXXbzP/ZQ4Z+CzK8zbmt0ozlKsYYOeVWeeDTR+Tx6sF2ji5vxjLjwxwOoYpZKxn+NbzhresW9qjN4acVFzFylpHm/4uQkWYZaZZBBhn+dchIswx/FGSkWYb/KuSnJ+F1WImzR4y5nQQpn69bqYx3b8i+sxiLfWtQtn6L+288Ke9/ES+972K9ZQGnbe3xyPn1JbJFcTY8OzGazccusM0P0n9pfY8Mvw8FLnjc38dY5Wscsfpt58zL8N8BGWmWkWYZZJDhX4eMNMvwR0FGmmX4r0JBdjYhDg/wdXMnqfj9Zwe9fIZCyYnrF/B2EmTDO5/gj5ukZPgCUp7G4HvXhpCYGOnphZW2KFeFjCDyfY5y2dGPC+Hw9nfsZZThlyBpgTgiox5yzMwNt4ob8WX4PwMZaZaRZhlkkOFfh4w0y/BHQUaaZfivQnFRMTmZOeTmSA4g+lU6J/hGkWDa6eRkZfAySzwrWzr8q3iXX0j2m2wKCr9yyrgoD3JTSXubS0qu+PMrmkWG34pC8guyeZ2cRXambCr//yJkpFlGmmWQQYZ/HTLSLMMfBRlplkEGGWSQQYY/GTLSLCPNMsggw78OGWmW4Y+CjDTLIIMMMsggw58MGWmWkWYZZJDhX4eMNMvwR0FGmmWQQQYZZJDhT4aMNMtIswwyyPCvQ0aaZfijICPNMsgggwwyyPAnQ0aaZaRZBhlk+NchI80y/FGQkWYZZJBBBhlk+JMhI80y0iyDDDL865CRZhn+KMhIswwyyCCDDDL8yZCRZhlplkEGGf51yEizDH8U/lzSXBCKr9k2dqlskAYK0ktFF4Pdd3B+AR8/rJLFq4Cb3NmpyiYtffT19Nmso46GqvLH5zaooK5/nD13wgh/k8arCBusd6tiqKX3SXplVNSM0D7ijH10Xmn+v4CcGAqTfPBPzCb8bem9T5ERSW6CB/4pabh7ufJgjwpbVEWZVDXRNj3MlcA3JJUmrYx8MgLvcH2jMrrKH+uxQW03ZlZhxJSmkqDwbTQhN3ZzTF8TDW0DNutpo6+pinJ5/TegrKLPxn0O3AnN+fWPMeU8oyjJm4DEt4RK6vXZA3mkhdpyb686Rpp66OpvwshACy31Lew6745PWgHv3sUQdc+c/eob0dTbjP6mTRjo6aG+4yQ7j5hxbo86JpvEs0L+RrrabFQ7wpErT4imWOSfxguPq1iIIElf21CkEc9q6aBubMlpp2ekSJJIkQXP73PDfCv6GyvUV3WjkMMmDEX+m3RM0Nt0G9uwFKr+DHMB6RH2OBzciImWbnldtDWM2H7KBc+UAgoKnxHjeIpDmppo6RqW1EVLGw2jC5x4EMvLwiokmpcIL70ISkwn+A0Uf1HoRUKZo4hyPMdhTS1RVy10dDVQK2tzZXVUhIw3bRbtaiD0VejxJe9I/MM8cDTTYaeOrkhvIGQo5KxeUeclz6qhqm3Ecfswnoh2FG8qQUESucFXObPXALWNok76umhuVEdN+pzIQ1VLtJnI00gXPS3RTmbnuOwbheud81wy0UBH6Jihno7ob4Zs1L7K7YBXZAoleV8YRsC5fRxQl8jJCANdHXS1tqJ1xAmn6DcV+mwhb2NdcTmqg6mQeUn5xTPq+9h90ofg/EKRWxapT+5yU1+LzVoG6OgZYqCtycZNpzlsE0X5bQ8gAAD/9ElEQVR8XnltqsT7l+44bdPDRNLXJPUS/U3vog+uCaJfF8bxLPY53uHZ5BaUPiDFK+LunuSE2oZSWUhkqIGqzimu+qYJrfwlpBJvd4YzGsqol7adytbjHHmUyuu8DNGdn+Id+ATHi8e5tlUdPR0DNhkZYrTJGJ2NllzziKf8C8sZQUTYm2O8eRPaWsJO6JuiYemPe4KkzqL86Z44n9nLVg1NdIR8NDXVUCkrr6jnRl3Rp4z0hLw2s/2IFfei4wh4dFX6Xn1hIzfp6WKoLXRD5VN9Ef1t9yluhgjZizcVvPTF98wmdmtri/YUbaQn3qexk22HXPFJz0fyhbbC9DBCLxpySF2SxyY27LLlbnAquZJ6yPD/DTLS/FtJczYpj62w3iX8vLCfJX5e45O4oORSVlFDXfgZPWHz9DV1Ud96DQv3xC/4CxlkkOG/GTLSLMMfhT+JNOeRleSF9zUdtPr3pX8bBRQUSq82renSZQrz91px7ZkgQdLv6mYQZ7udPZNa0a9JDX6s+SN/ryNHs9btS5+TF1drmjafQM9l57gdHUW0+0EOTGvFoErpJena0bZlS35qPo+p+tY8fJFFVmE5Q/sEH3gXepbHp9agfNyFQwHvBBWoAvHWJN7VYuORsyxT34TupI6M6izK1bIBLVq0YLCaJUf90kgXjKKcBhS+4mWEJZbac5ndRIGu7UvrL98WBbkuDJiuhb5dBAHpBYJaC4Lw2oeHprNY3bUhTetW5+81fubHRq2Rly99TlztW7ejQbtZTNK9yr3nGWQUfJl0FEZeJuzMKtSOObLX9x15nxG+LBIfHubo7PYMk6tJrR++46/f16d+8+HM0LyKVWIueXn+eB1dyzx5OeRq/YMfvvuO75t2pfn4DcxYvhKNWfKMkBfP1vqBv9VuSeOWS1hh5IyPVAqJRF4XZLdzB3o1+o6ff/qWHxp0pNlgA1TPBhEn+djvhxxy4qzx3DGZXvLN+LZ+K9qX1lWhdWPk6n7HP//5I9/U7kXnwTs55PqMFyWF/wQ5JLmbc3JBJ0Y1r8VPpXX5udkgJitf4PqzHEGsgvA/rcziLi1pXuuf/Pjdt1Svr0CzgTqsP/WYpwWf68j72DvEXFBEy+wu2zzyeftFcQslzhP6fno9C7vI0aBGPWrXbErLdvLIS+rSvjltGtbku79U52/fNqV1v1Xo3vbA5tF1Ti3vxZTWP1G71vf89acmNGjerry9pZd4Vl6hFcMEsT0e9J68smLmRpH5wAS1ef1o2bgh9arXpkHj5rSUPif6QasGNKwh8vxrLWo0aMGglRsxvOuN5R4tNg1uinz97/mmRm2+q9+bTj2N2WUXR4qkPxS4Yqe5iAWtm9Dq579Ro3ZtarUYS7elZznr80qqqyUoIPWxJRdX9mZiq9rU/Um8q1ZToT+zmLXBCsfsfJFbOvFOB9gxsDcDm/xA/dr/4Pt6rWjcS4VlB70IyfrCR7WL35IRZ4/NfkUWtmhPl1alsujcnQErt7P5xHlsLhlifOQ6plZvyJCyuyIKM6OI8TnAvjljGNNcgQ7lMmyDQvOBjFM+zCH/ZzwT6Su/+T3vM58S53uInTNHMLSRaIPSftdxxGxmGl/A8vJBblzZjeqRW+zcqITJqGZ0/fnv/K3aP/nLdx1o2VWPLTdDKXffyQ54HpjF4HbfU7tefWp1nEIHXVuuhkosTBa8uMF5tfEMaNqAn6qLfifaqG1Zeds0oonQh79V+5HqdboydMUezHweY3vJhC0j5Oje8Ae+q1GLb35uQau2EptX+pyk3ds2otOQicw/+RSPrGJyn97hjtpQZrWrK+RfXbRRQ+o2m8jEJZZYJeVSVJRBeuBpji4dwOi2kjyGoTDzMPsfxJNZUhMZ/j9BRpp/K2lOJ+7+bg5MbS318zWkfr4ZTVuVxQUfL/m2wq7//E9q1qjODw270XyUCbpXwr/gL2SQQYb/ZshIswx/FP4E0lwAmU7cNZrCvH69mLbqKLuuO+PsXHrd2s3JdUPo1q0j3dYc4MQT4RqLBRlIeUqM01nu6AxhwMjB1Jmzh10X75c+5ySuK+zT34nmhpM4hD8jLT2W2IcieNYdwqBRg6g9ex+7LBxEOmusTq9jcas2NG0wnlF6ttx/LoLUKpFJ/G01TMfI0XKIJkvPPyW59JdKeHWP8KNzGdhzHPLTtrDn7kMePBTluqCN6YzWtG09gkHKl7mdBCWT1Umk++wXv3Vj3NC5rNr+gEv3S+vvZIXzUSWUxran2YDJLDD3x10yHF74hrRoP4LPqmOyuDN1hi9hgJYl9o6lz4nr3rVdbJ7chV4dhjFE4yY3I95I53Q/Rw4v7PTZN1GO1oNUmHsigvjPEgqZp8XxzP0a943HML63AtV7rGP1QRu8w5JIzisSAbUgJM+C8bi+A5Mx9ekjL0+PDRc4YBeCX2AQYe7XcdgyhnFj+lJjmil6JzwIjHxNhqBLkln2nJfRhFlbcm5VKyYPb0vPdWfYYxVBaMJbcj8I8pDjieehBcwSgf7f28xkoI4ldqV1db5gwO5FCjRqM5y2c49wxjmKuLTcCqStIorIT3/Oc6/bOG2bwJR+7fmu2xqW7rLCIySRl7miLoKIvYkPwefOfrZNaEx/QaS6rj7BrtvhPInPJOezaeQCXj3czvHpcrTvu5LJB4OJKvjSVLO4L8hHRrwrj6y2sHKMIvMnbeGUtSOOkrrYHuKa5hg61OxB7c6qGNr48jg5nVdpScT72vBo+2RmTOjJD5MMUTlyt7y9nR8+5KH9KWzOqqG69zZ77N6QVTarWpRDYWoUof73OGOoxbpe01Ax3I+59Fl7nM9vQHVYD777dhxDlM24GhRG5KsMXsSI/29s5ejqbsgNm46C0kVu3o/gaUqupOdSXJxOanggbkfVMJ7yI70mzGDStodY+ySQkFHwcVBIaN67zBckive77Zwu6tuD7ycYsObAQ/xCknn9XqJwheS9juPpQzuuqHZl7vBGdF15gE2XQgiMzSDrfVXyfMP7uCucURrKsM79GLDoIDsty+TxgIcXjdm+tBO9OjejycztaNrmkykd6YrgySUVVIZ3YtxULbRPOWNbJsd757A1mcX4vm1oOUkJvXtpRFdSpDDCr21EeXgHuvZfyvwt1tx2KHn2oa0FN3bMY8nQprTpM5oBxo5ccntC1IODWK7tTLt/yvFDG2U2XvUnKDn74+xswWvSPU5wdWNvFq1TY9FxH24HvyJJEFkpZc9PIiH0Kmd3qjOj91pUVI9xs6y8l7UwmtybGv8YTo8lB7kQGENsRiYpL6KIurufi8q9kR82Drnlxzh760HJM84PhXyceGi9lVNmhiiZBWIdItorJ5nk0Ef4HFzI2uld+H6MOvO32+MT+IJkyaDbcysibU0xPHqb3VI5e+DsF0dsal7VA4gy/G7ISPNvJc2F5KYI3X94ARt94fNGDRR+fhem5+1Kdf7jZX/dnCOLGzN6eBf6qF2SrmQJT8r+gr+QQQYZ/pshI80y/FH4N5Pmd+S+dsN3z3yWde9Iz7E67HQWgXrpryVIJ89rtwjIG9Gi1RiGbvTGIbmMCaRSaLOaFcqr6LAjiMdvSm+X4m18LGEPH5OYmlUavKdRaLcGRVVFFLYH4182NZLvziPlPvSuXptvO21E3/45Lz+Lz0XgWhyE/7EFTK/3A9X+MoiBWnZ4iaJ8Nv/14g4R5gsZN02dqbu9eFyeVzDPzy9jfJ3WyA8y5uCzD6JEWaT6mGGxpB+DBbmdqHWbB5+uCc1/LILYKUzq1ICmA0xQuxLHq9KfiL+B28GpdFx3mBV3PyX7r0hzUEOt3wDatNFny70YXpf+8hGi9B9CeXJ2OfMa16Ratb703HAbl2xJCFIVRFjxUB2tBROQm2vBmfAqwowCH1w1urFw/HjmXnxJWHkSISwndTQ1FtPGyJP7iaW3KyLbGat1nRg/YjyzzicRWv6sKFDccY7P68QPf+9M27U3uVguBIHX9jw+PIWes/WYYh5bOhjxaxBa4aGD4ZJxNJt5liOPq1hg+uGJSNKbpeNGMuPMMwJySu9XgoTYPCXq2gYUW/8kZNiFDsssEVxLSiy/DIlWPuHq1ouc3O1WYQAmgne2mowftJoeq+3wKb1bDk/RltrzaKXnzNUq7X8UwSExeITkkF9FI771cMF2vRG3PYJ5VnqPtEtcU5pLs6aarLkcI12qW44MD6JOz2SgkgkTzr+sok45pLsas3VMUwYu2c5m79LbX4KvMXv05tBSx56zYVUN4wTjrN+PmYP7M/5wKK4ZpberwLtkJ/wPjGN4h9Y0HGbATpc3lQeyUl3xPbOEDQsH0Gr6VlG357zKekrCPQO2jO5Mj57zWHM8kKBKnViU6aUNl1W60LN1e+RnXsbM63Upwc0hw3ML++a1p2GLEYzQs8MhRfpDKTLJ9znKSb1RjJg4ja4q97keLrmfTXGoGabjBtKr3woU70UT8kl3zY7zIfCoHpfuPMS1Sj3LJDHUiaOqFljbxX0ckMi+w0PTFbTpsYmV5yMrLzHNCSX58gLGK2ky8NgzUj+za8IIvhEy9ntB2PMKyvJkP+eMp9NC4ya7fcruv+fl5V3cNdJn7+McgkrvyvDHQEaaf++e5gze31ditepKFEwf41XVHovCBJ4e6o3aumksup7+yaCYDDLI8H8JMtIswx+Ffy9pLkokQQTbG+Wb0LnTMhRvviK6Ct5C/nPS7q5lbffONGy1Hg3raJ5Jgtzsp2RcXcqCtStQ2OaHT6VIvwq8fUrqtWUsXrOYdoauOD8r3XFZlEKugwoq/ZpQo9F0FpwWhPqTWP5D4RsKIk7gcHgZs4eMoPEPHeg8cxu7ggtILY9eS/HCkWSXI5g7xXC3IjEs8ibs7BKmtBjEkOknuJlaQHZhAE4GY5lYuxV9VlhwTBpgV4HE2yLdcLrXGUTXOae4/qZIhO8CYee4t2Mi8qsPsPTmp9FBFu8jDrFr1mz6KBixyzb6s+VnH95n8S76DC7Hl7NgxBia/KhAh4mb2OqfQ9Kn9ZIg/yWZ1kpsmDWWZrPPcSK4iug+ywNH1a7MHz2S6ccj8SojFQXJvL0rnl03l5ba9twIrdjY78nPC+fJRW1Ue9SlXefxTDoagU85yxek+ekFTq0cRLN6fRkgmTl/VaGREq3xOTyV7opbmH42Tsi19P4v4d1rcu6rsnHeaJpOP8lBnyqodkEALpq9WDxqCJMPCzJX1Wb0onwKn13C64wiKyeMp1mN9rQboY6+ezpxv1iOQvIyw7Had44LR2ykM9NSkWd6kXxTlZHT1Omn7cjj7AoNIfQw/74GuqqzaSFkaBlekQXl8KHgLa/z4Je2/6Z6euG0xZi7nh6ESu+IzhRzkjMrptOk8QaWnQqotH9esofc79AU+q7QZfSxSF5VavJcMuIduKkxhknN69J22hb0nPLI+tL7i7J556SDifo05FRvcsSr4qLeIgoL44iz2cGmQY3o2K4/w7Z7cz+h9OdKEPUuTCX27iZ0hsrRbKQScy8/I6WqUYoPCeTF3WKvuRW7b3nxIvI8F+Z2o2/9AYzb4YN9lctFCikK3M3ROT1oVmc6k7Y4E5idz7ssbxw0hzKya2faqN7g7JOqzkEQepnriaejBRr7HmLtWcb6nxNiNoOl/VpRc8pejO1TKgxAJBPt78DRzRbcsQ/jk/G/Urwl7rEL5zadEqQ54OPAxvOL3Nm+klYTd7DuUkTlZdIvPYg6NYuRiur0Pyz6/8dN5gKZ5OblkSYIg2T3w0cU8cFjG2a6U2iueo2dXpJ+JhLkeHBDbwvGSsewiU+n0liBDP/fISPNv5M0Z8WRdmMFS9csot0mFxxiPjcKRSkh+O/owdqVE5lzLg6/SsqcRdbLKEI8RR8WttLbP4oniXnkSt1NNrmvwgl97IWnly8+/o8JCvAjwFf87eODZ2gogcHBhHr7ExgYSdzrDDKFzX4VGUKwpzfeASGECwP6+dadLNKjnpS/09MnjMgXb0t8vMCH7GRex/gSEhzE48BAHvuJcnmJtF7++AfHk/xW2CtJwqJ35CWH8SwsAP/AYAJF2UJj4nj2OpPkuEhigx8TIMkjQOQVLWxtpfvB4n4I0eHRJCQ8JTjkCf4BAQQ9DsAvKJaopKwqtm3JIMN/PmSkWYY/Cv9e0pz5iKCj8+lfT57WE/dgJiL1qmcIRWAaf5qjszvSpkYn+mre5ZokkH4bTeYNQZpXL0HeyA3X+F9hSm+ieHVlKYtWS0izC05xZRGkCFEDt2M4tjM1G01j7slA/D4hze9SnhN6fD2W5npsOWOGxvjO9Og3noEHHuPz6hMPWJBB4dtkUkWxK04m5QSaYbm+HR27zmKiiQ9R+W8ojj/DwZk9aVRnJFMP+uFeacarIiJIuLmWBS0a0KjDElbdTSFa4lGjzmO3fQLyK3ex6HLix9kngeIMX7x3TWDKoGG0X3aNa0GCcJX+VoZ36S8IP6nK5aNabD1vzsbJ3enTeyR9dnnj8qIKeea+IOPOWjbMlBDNExz5yGrL8S7FCdv1nZk9ciTTjoXjUUZK8pJ4Y7WW9UpzaKl1j2tPBBGWQiLsKAIe2rB9thobh9RjyqLxTDMPw72cpIqa5cbgf3oNK7o2Rq7velZeCKecTz29waN9k+i6cgszzsaS/ctTvCXITyHLToWNc0fSZMpRdru+kpakIoreeGCv1oP5I4Yw6VAgTlXMjhdlpfP0vDbXD6tiankK7Vn9GNRjAN1MBGGKrcRSPsE7cjIkpPmsIM13ich9X3JwVoYHSddVGDFdg346gjSLgKgcBenk3lNHV3kGzTXucrZ86ltU+OllAh9e45jPu5LD3L6Al4FBOJ84xqPAx5RURzwbbc6p5dMEaV7P0hN+REvvlyLODp+Dk+mzXIdRZuG8LFfqtxQW+HLz8EX0h41l/bifGaZqgub9HN58qdqFb8l/oI2x2lTkVK5z2KPiNHIckQH32bdsM1oDmzB7Xn/G7ffEuhKDL4OQSZI11noT6dS4J93XW2Ah9OzT9vuIbFJS0kUw+Jh0Bx0Uu8tTr90K1OxfVx4gqIg8J1y3jmNg7Wa0mnIAM5dQXjqboju8K406LULRKoGwL/bXQt7npfMsMYPXGWXCeE9hyEFOL+/FT00nMdrECW8hemmZ8x8R4HIRwwPe2Hp/aXdwJrEBDzlneIK7tn6lq01EFBt3ntsS0jx5J+sswysT7hfuRJyYycgVyvTd+4SYsqxFX+KxOVZOXpwPFy1ZUXAfRADutpUj2pNovt4SUw/xY7Yg4/ZC73RNWH00nPCM0iBdhj8MMtL8O0lzZgyp15azZPVC2hk4c7+Kkfh3ycH4bu/OmhUTmH0mBp/ygTPRV3Me4XJ4HfO7dKGr5Oq7hPEGjjhJ/OFbD/zN5zN/VBc6de5Cl67d6d6tK926dKZT7950mjmTMZPGM6NzT/p3n8rKA2ew9LvDUcW5zO7UmS79RjFu+32uR5W+Too88lJsubJyKjM7daKTSNep80QWGFzHNl0a/Qi7cRlr3e5MH9Kdbt3F1bUznTuLtJ17M2C0Jqa2T6V2rDj3Fc+vKGIypxtdu/eQlm3Kxm3ssPXGcts6dEZ2p0cPyf0uTFHfWnJ/qxI6o7rRrUdPunWbyppVWhw+rMPsOePF3yJ99750HWuI+rlgnle5RUYGGf6zISPNMvxR+PeS5meXsNccRqufR9Jj7TXuC99W9Sop4cgKnLDZOICB3//MTxMOYewrQrbsZ+TcUWT19G781GcmM5auQ0VFBVV1LbQMjnHeKebj8lMJMiJJvryEBUorSpZnl0WXxQGE7prF+GbtqN5RHR27WJIq+YZcMl4GcEHXiDNn7HicIEj13tGMU2jOj2N3s98t9QunbuaTFXIX6+0qGKiooaG9EeN9+9hu6cDdsBzeFyaR56KF+sDu1GyhhLJVtKANX0IKaf47Mer5M/XrDKbHtmDEayHhBk5bhtBl4CDaj13GemUVqQxUxPvWKS1i0VJFVmy35GTwa5I/ix3yyHwdxCUDY06aW+GfGMLjw5OY3rEJ1YdvZZvjy8+Xc+cl88Z6A9pT5KnZejhDZyuiLH3fx2vdymlM7lwXhX6TmXo8Et+yUfxy0jybFpr2XAsuJRPFEXgdO8IBDQu2bLHgjFZX1NVGMfNEKK6fzDLmPnPG/aSB9JRhTcO97Nm6BRM9TbSWjmXmEAXqTt7MQouvnGkuSCP7/kYMZ8rzU+uhDJyxgg2f1GX96llM6VqPDn3GMuHwE9w+m2nOJ1cQiutbtmF+4AreCZGEnJ7L4u4N+XaAHjp3nn9cSv8ZCgRpDuXWnjOcO1QFaZ6qRl8tB/wrkubCTHIf6LJ1aTd+7jWRkXPXlpRVeQ0qs3uxcOVqVt3KqHpJYune8achgdy6cIvAkKfSgEza676SNI88HF06m5tLWrjQ48172apnwz5jPczVmjJbbxPqtjmkf2nQoiJpVr7BYbcypYzn8YUTHFU/hZHJTU7rDBR9pjdTDnlwu1KAWYoP+RQ93o3ZbAVq/jSUYYb2uAox/Wqz5/mTeHoeo1r0osHgHRyJyPqFE7IjCLVYwZImP1GzqzpLD93G59Bs5nVsS83uG9nimfnbDw7KjyLyoibLe8vRdoExOkEfyJUU+vFFnC/s5sCjZ/h8vjekFG+I8XfmjMEJ7th8QppNV9BqwnaULMKotJr9lS9RJ6czdUxPGgyaz+LVpbq9ajYbpnRilv5JtniLZKVdsQRFFHnt4ZRyT5r2HkvfeVpsVN6A+hpF1E/d5crTIrIrpZfhj4CMNP+7SHNsKWnOISc7Ct8blpzXN2Gnvj76+hooThjD6AmL0b7mxPXbVzi/fjZKy+ezZM5AhnWsSbXGnWg4ZAHLlixn6ayZLFwyjlkze9Pxh59oIt+XIQv1Wb9eGyPFcUwT/b5W91VM2RVAmLCRoifx0uM2NvrK6M5cxjJFRRSXz2XJAAX69JzH1K0e3IvPIv+5M24HRzO/XTXq/PAjdXrPZsJCkXbOcKYOGckgg2scDM7kfUEGrx7u4MBcOeR/qEb1pt0Ypn+Jyz6ROF/fhsmwBrSqVo16zQczdaclV3wicLI0YNPAOjQW9+u0mMPyLcK+WJmzQ3sc3dvJUa1OfzrNO8RRh1heVV6SIoMM/xWQkWYZ/ij8e0lzqDlXV/Wmda1pDNeww1PcqnriRnLXh4ebxjHmmwb8ddBWVJ2Fx8lJIM96DRvGNeafdeWQk+w/lJenXatG1P+uOT0nG7LDNYno7PclwXTmU1KuLmP5konILTfnyC13vL2dsLdUZZVcUxrWGEpfjTtYx76V0otyvAslPvoy2/Y7c/WBJFrMhqBtGI1qg1yTCcw75o9nlUHkG57b72HvJHkGyreh+7R1qJ9/woOIFJIkE4QFz0m7vZJV3brSoJU+hk7Pqj5YTIo3vIk8xv5+zUXd+iKn7cIDScT+8i4uxv3o3r4BNRu1pr2ov0QG8vJtadu5A51nb0fXIoSwp+lkvPtkHu5dBElxl9lx8AEWdhL6JMhT6G52TmpLi4ajmb7fg0efkp/8V4I0q6I/qTHf1WxAg+ZtKryz5GrXphlNf/qGuj1FsG4eRUDZOtIy0rx2Hq11HbCKzeJdegyR1qfYMWaTcNJOuCRG4HFqJForhjLjWIj4u/TZSpAMmNzDbvMouv+jGn+vIdq7sRzNGjem+hhDll5+Rs6vsieBd+lk22tjMr0J39dqQD25z+vSvq0cTWt/S91uExl/OASP8m8ElaIwhteJV9ljZsfJW5LpXaGrsWaYze1A658HM87YAQfR1lWHGpKZ5jCs9pzm/KE7hH8VaX5LrpMBO+e3oGb9JjRs0a60rG2Rb1aLLmPmo3gzg8dVzjRL5gaTeBLiydkzrjwJLtO2ryTNy/QYdyqatPeZZMZ6YGOyHYOR+zhzMwb/SEtu6bRijrIuanZfQZpVp9Fc7SYnAkWgl5VIorsF+6cYYLL6DvbPEvC9PhuTFd2Zss+NW5UKU4riPApcN7NzQgvq1RnFGJMHPBLV+NVmf+VC4N5xDGs4kNYjzbF4kV1pNUhlPCf6tjrKTRvwbZu1jDQ8jrXJaOa1b0eDPnqY+qb/rtN238Xdx3VLZ/qMGcMAUxc8n2UQcs6CK6YHcElN+wUbkEms/0POGZgL0uxbmu5XSHNqANEnpzF7QAO+q1dyerZUX9rI0b5pLformbHTH9GmpemlEKTZ9yDn13WkSZOGNGxQhya1mlJNXo0NlyOqOBdBhj8CMtL87yLNz/CVjkDFk/TkDFrTNFi37Ai3vbzw8nLkss44lnStQYd5GkzUvsXFo/cJj08j56kFd7eNp/3yHSy+nkxe2lvynBwJD7XivvDVBoM70fG7ligMPshB4QQLCSPWUonJ8l1pO34bhyMyeJMTwANjJRa1W4L+ST8eSwuXSq6LDtpDetCiyRrUrkeQKLp5btJ9rFe1Z9qoscy+mMITiY19foH7m0U8MFefyaefl9q/bCIurcNoRCMGrzrEtrJDMfIeYaMzkEl1mjJe1QrL8gHpIB5un8Lyn+WYpWnHDekCsDcUuOujs2AajaccZY/ri1+3rTLI8B8KGWmW4Y/Cv5c0hxznyqpeUtI8QuPeL5BmSbDvi4vheMZKSPPALag4iwg5K4ZcK0WWLhpHs0X72WtxH0dHR2wtjYTDaYRCdXGNMWCLYwKxkmxyE8i4qYjy+KZ8U781Ldt3orMglgqCZNes1pt+s49y9tkbXn9CLt+HW+B3SQnd8/5YlmwCFY7NWfpplrE129BP6SqnquyHktM8n/JUON5Hjjew2LkGlekTGb14F1vup/A6L55029Ws7tqVhq312ez8S7OSgjRHHedg/+Y0EKS5mdZDHCSEMv4qD0xH03GaIiN0Lbnn4CiVgaPjbawuaaEyfBj9ukxgyszjnA1KrjSrVhR9ncAra9E/68HZJ6U3C924rz+aSTVb0HvZOY5GlC4fLUNuEhl316E2vS/1B6qw/tB17KXv+3jZXt3JlsktGDZkLNOOR+BVVqnymWYRzGy2xTo+kOjLp9kzyoAdW+3wiBJ1FDIJPToE9WVDmf5F0iyQegmLVS2p9Y/vaDBlKzrb9rBz7VA6LDJi9vlYsr5mJiw/lax7aujM7kP9ARtQ3HOF+5/U5d7N/ZhOb8PIQSOYeCgIl09YUnGcLeHXV7P5tAPHBPkouenHo53TmPlTU3rMOsKe4CKqPki7hDTfFqT53NeS5ncZ5NprYrhmBI1nGaNhdqekrP+PvbMAyGpJ/7/bt+/Va1y7O0FQsbsVxG4FSRUBsbvFwsLG7gZRUBRETBTp7pBu6fr857y8ICje2t27u//f+707i+85M3Nmnpl5nuc7M2eOgw0PD+uyb9daFtum86zK9/ulfLzw9HqE1UkfQZrLtsfn/ArSrEF3rTWoX3xNZKwz9023sWakOVZ3gwhJySfN7xw2Zs2YsPBXkmaTiTRbco2T/p5EPbjIwZGr2Cx+P/JOIqXkPaHnNVg3V5kxnyXN2eQ6r2HbyPbUrTmDKdInqURH/Wha6FMI0vx2VylpbjnkKBfevZemwD6DSIJuL2ZRw7p82UKfgWsOYbNhGJNbq9G0nwXHQjIqE9Rfi8IoMp4uF2OzJSp9xmJ62ZqVO+2w3PaAd6nZn9GBEtIJEaT51G8hzbEvCDg2nhGTNGmrJ3TATYfS/nLzMPY7p7LK8gpbhVNdfraihJJCip5t58iyETTVNGPRYj3MJ6pSo+5oBq15wEvRSRVbs//9UJDmP4g0n47ktaQv898QdkWXwe1a8lPtNij37k2v3j1Qaladuv/4G39uN4+x257y9l1WqZ4Jv8LD3WNpb7AP7dvyUZeTTUlxFDGRF9jVawgTlfVYeTWCsk1VhUEXOTqhNQOHTEf3ghtBz09wxHQu7QaYs9s5vlT/SxD+xS2TgYz6vhOT14nxKm7kJD/FybgjU0aOZvqVDGQbcIKPcN2kCfU1jdE4GSXXHUWE3ViM+YjGDDY6wW6ZzyIGuPdudmrWoLEgx31XO2FdbiMCeLZnIgY/NWPqCgdspMGd70/gvpFodlGiwbgTHHX/3CsjCijw3w8FaVbg34U/ljSHncferD/Naw6h+4IbOArDUG40KkEyUW9xXjcMza9qUXu4BatfCfOQEcj7m1pMNdCh/XZP3pbr9Sgir+th0Poran7Zhb7rH3FH2j+dFUnmTR0MNTvyvdJI4UjOQVt7Hjp6piw0O8cl55gqtmqmEHnRhN09a9Jt2GT6ay3GxHQxpstmM6lbA5pV+5of2y5j0fkImRNb9YpiKQoDTnJhXnva/tSRHvpXuBcUS8qjNSzrq0SN5gswuxv64R3dT5BJashRDvasR+sfeqG8yR1nadtz6Dnsto+hjYF0evbHy4ueuO0WhKLF91T/Wz9GmDtwv3ylNJ2YmyvY37sWakM06TvXTF6vOUzp1ZgW1b6gRstFGFiVlqmcjMjeadZnwcQR8tOzq5h/lp+ePX3oINk7zU/Lls5yYgVpNsR42QwaLz7J9h0W2C7fzI6VgvgFpZZuFU4PxWd3TxZp/QxpLvDDf/9MprSrz9966GIkrH9k6HPeHpmImv4GxlmFkPE50lYRsneajVg8dZj89Oxc+Y0KKDs9e0hf2TvNDyuVJ5OE+1s5NrAOfQeNQm22GUbCyTNZOo8Zg1rRptpfqd5oHrP3+xNcXFwFocsgI/0VJ3ec46iFIzHZxaVkRJDmmM+RZumd5nsmLDOeTLOPT8/OcScp9BUOwXmEVrnSLCSc74C3uy0nriTgEVBGfYRT+XOkOfQergfH0XPRCnquPsPNHZs5tXAvByxflMfLfXWc28ZN0Pw1K80PlrN51UQamRxl2bYD2K/dyI7FV7nzOrZ01bc4g7AjI1mjpczoz5HmkhwK3XZwYGJ3ataZxkRBmn2ly6V3P48cQfqPT2FwE1Xq9d/JseBsqj50S0IMwTamLGlUk7odFzF971We75vC1I69qd9vJ8dDssQo+j0QWi7NjbtGKoxrUI3mQ/vSceE1zK8l8L7ioW+VINUsBh/pne8VF7Cx8ZGT/V8gzdEusneaB+qalZ6eLb8s210gnHDvgEAcI8WwqziMpXean2zigGijZotvcszRm9RH5mzW7Ekn9dXo3YohIv8XJa3APwkFaf5jSPPks9G8kQx/7C3e7ldn6IRx9JhogJ62tvAPdNCbbyz0+gaW7LTl5tskaeSUwsOqdKVZ25yZ58MrrMSmkep9mh1d1dEfY8GleKHS5Xdy4x9yf2E7Jo8eh6a5PU4nF7NObwoNZp3nmMj7A2LxPDaTpR3qMUz/DEeiSsiIdeKRqTLqbZvQaug8ps03YamJAQvWrmXdDRful5+fkY7/RSO2jGrKsKUHWX7uHo5HVnJypz5ThrelV8emqG+05VKEPDrhvDkyS5DmarRtO5yh81djtsgE8zk96dVjEPU1jnDwRZxipVmB/1koSLMC/y78saQ59THuB6fQQ5DIxiN3ss+/6DMHgQkHrfgJNsZDGPpde/ouusE5SeHLDgKby3Td2bRZ94TH4WVqXRiPDBsuGSjT5bv6tJh5RrZiSkaIIM1azNSbKTOmDsFZFBeXUPJZ/0/kV+yMw24tNGs2pV0L+ZZd2XbYdrRr1ZBmNb/nL9V60XfBNe4LHl816S9DKDH2Zui1/YF23QxYYRtN9NvTHJ3ajZ9qD2Pk7uc4V8HbSpFCusce1nZqTpdWU9C6GYev5DUHnsFOfhDYjItlM81lEL/e3+OWaQ9Uv6tNkwmH2OEqXRcVLnnJk0P6TPypOe2bf6hXG6lerRvRvPZ3/PVP3VGbd4E7gmuVF6vsILCJw2g44RiWVRxZniccA9v5VRwEJm3ttl7AEqMh/DjSlPGDV3HpyC1e5RWWt3txcjAee3ph/DnSXBxP0putbFRuQoPvB6K09TlOUv7Rt3lmMZYu8zbKDgIr/z7xz6HsILCpg2kwTtqCFvcJsS1MfYq98WcOAit+w+tzi5jRqBUdmpa+GvBBhk1o+dO3/P3Pneky6ThXU0vKT0L9gGjSk++xy+IW+w8JElTm25WRZk1T1JY74Pa5g8BMrTn55vPrpJ+gWAgl4gbeLtc4+zwbn/JtDb9AmsPv8+bgGPrOmkz9ActZPW0bd594ECBulQ2ddNcT3DL5NaQ5k7yHq9huNpA66kYM7r+C09vP8zQ968OEVU4KgcdG/TxplsZmzFVumA6hWfXuKBte5qroip+ncrmkpmaQFPWWVLslaCl3oEZrHRbYxhL06WyGHMH4njdkTp1mKI3YicVDT6Lur2aRWid+bKXFfJsYAj+btoiC4vfEvZMmRqrQCiWFxD1YybZRdWn6w4+o6J7irLDlWZ/NT6qZB25vbrB6/X1s7cq2PIgEgjTflA4CG/NzB4EtpMduD4JEP/xFVDoI7DxbngpZZ/mRaD2faSNH0nnGYc74ppP9K7JS4PdDQZr/GNI85VxMKWn2PcaDbaMZtfIMqx9ml05gCuegvJvn5lCUX/o9ctk1z5MfSPOFCDHepYsSEkn0OYW5ymjmDd/KyeDi8lcucmIfcHd+W6ZrTmbGfuFbnFjEiskjaKh+lENvkirorwyCLhmweVh9Bi84ikVACZmxzjgu6cboel/zbd3mNGnVhs5jdZhz8DF3X0QREVv23fc0gq6YsnlofXpPM0BDewFr5w7DcJcli8x02DSyFQt33OJ0qEx7CLwnxtmSI9M6MqiD5Auo0b37FLas0maKwSIaTTjOfpdoBWlW4H8WCtKswL8LfyxpLook5vE6jFs3oHr98Qyw9MarSqcuFfwOsnnMCJo10cPkhi/Bkh+aWfrJqRl6Eml2xqnsE1KSes+6x7WFKih/V4/mM05xUPqUU2YoWbe0mWmoRdstrh8+hfQ55Asv3H8/VvvXobH0GsevOeLsWLZ114nHdw9yzrQXrap/R60hy9nuIczlZ51eCVEkOa1gYftvqd98ItMvhhCY8pznG0cy4Osm1Bi1lzWVThOugJzXhJ5bwNDGw1HWOMjFpEIyJVH5lpFmc2ZciKSgkvjEj8KH3FvWix7f/0ijcQfYJm0hLhQUNfwIFw6tZdySKxy67MiTivW6d4Qry/vTvta31OhnwgbXEmLL6iV9csrGEKOJQ2k4/igHXyZ8QjRz4hy4M78jk4YMQfOIP8/LyFlhEhl3jVg2oiXVm49HfZk1jtGCBMpvSyhKCcHTohcm0jvNR3xx/ujgrbzgq9iataLb35vTcoAFB0Sbywh36DWe7B5DZ+1NjD/9aw8CSyLLzpglEmnWsGTn49hPtsbmp7hgZ6wsI81jD3jgWL49W5Q61IrbJ1Yzzuwiu88LGTo95JFMho442Z3Eev0IVIWD852qNsucc6j4GVwZivxIDz7NjmN27L0aT1YZ0Ux7Tux1YwaNk5+e/b5CqfLTyLFfzMpFEmm+jdWbz7+R+wnycslwuMkb2xvYCVYbWb6omQshx7Aq++TUcTdBFyvgnSNvdw+lX/t21Om+lHWXfAjMyaskq4w3QhamTRi/aCWmdjmfPz27OJuCJ+vZMak1tZsOp5/eBWwCEipPluWmEnR8NGu1lRlj8ZRbVdo40bcLvHA7ocWkH+vyXRdjZt2KJrXKdk+noOgNV68+5sr1ZyT6neTUZCWaf9WV5otsuRT8GYafeJu7KybTsfYERq9+gFtGjuDzVzk5rhMtv1Si2UIbLgZ9bnYgDP8ARywPPhXKtMxl/gjZT3l8ZjVzes9n3Z7HBIqyf26dWVbf7Ee8eXKKFQdcsX1WNlkiroefLT09WyLNH39y6t0zAo5PZIggzd13CdKc8rMKSo4iip9uwXL5aBrPP8tGJ2kPiCjZe2eumQ1ifN/+TD7wjPufe3VCgX8JFKT5d5LmjDCSr5V9csqJ+yGyPUyVUJDgzevtyrJPTk09H8tbyewGWWG7ZhBKmhuZfTb6k0nO/NAA4sKDZa9QydSM1ylst46izbwdzLoYWWHsJpAgJ83agjRbBZeUv3aVE23Hbb026EzXYtnNYPzsd7NdcwR1O65n3aOICgeKZuB/QY/tI5swdd1VzgoVkin08MNFndHsoUq/JRc5ZO3I4/tHObfJgKlDl6C3yRFpTrxE6PMomxVs6PY1TWq3ppPGenbbv+B5RAxPTi5i79gWGGy7gTCT8jIXU5AZR5z/K9yePsb50ROePHYm7OFW1i42pPGEY1g8ifnENiqgwP8KFKRZgX8X/ljSTD458Q48XzIQtTq1qNZVH4Pr4QRV0s5p5Hkc5oiOEp07jUfNyAXb6DIjmEiBrR7aRrofbc9+x7s7pph0/oGfvupIr9UO2Mi4hbCMDwzQMdah3ba3vPkMPy1FEYUp7rxdt4Y9Wy5xWPDnT1cK8yjy3M+6UbVo0qAnw5e64STKUJTnwbsXF3HwTaN8B6yE9494Zd6Nft/8jeodBPF0TCSCJFKdt3FwcGP+XqMTjbROcjVUbpTLkO/F27Nz0R3YkaZ9tqB/JvDDAUSR13HZp0GH+VVtz04i4cFSlnetzk9/bY2KqQ23RJ2LswPwMV/P3vVnsBTG+NPtqaIBAo6zVbMuzeqqMnCBM/cSyti4YENOi1k+qh8Ne+9lz5t0yW2vDPn27BkjRzLlXCy+5cvUolaPl7ByYk8ajDBnh2tmFTJNIeJYf1YYDhHOTAweFf2d5Bc82TGAcS2rUaeDaMeTwR+2s8fa8/aAOiqTV6N+LPRnDneqCEEgnq9knUZfGqjtZMuT5E8dg7Lt2SMGM/5kJG7lXCUE7x2bsFx5lL3h0ld2q0DUJfZOb0yrOh3prWPPrdg04lL88bK+j0doJolpbsTbLWLzcRt2OOfxYWeuP7l3lzCynwEq+vYyR6gSnq9i07KpNP94e3Y5ckl8bM3zmzY8i82Xr+CKzHP9eXnLGTuH8E9fQ0i+yBXDKTRquAT9SyGVv8Gb6UrQkbH06zOariZ3eV4VMQ2+wqOVzZm6bBMrn8mvfQ5vt2KhpUbDgatYci+u8nZiORIujWObYTc0j3nz8NPNDHK8J1U4rrendaRBjSZ8PWobFi/ef3SSfQFZQQ+x3WDO6rXXOe8SSkZmAOGnddFtK3ROo+H03uKIy8fH3yc8wHrzYEao9qTVuIvsfhIvP2k8lOBj8zBsX5tqjUfQR6R9+okwo/G5dJz9JntYf+wlz72rPlsfnhH25ASrtrzg+pPECk53KYoLEgh1tOeF3XN804rJCj3NiwtLMT3jzy2/CrHTrXHcpk1L1XXonA2sLM8sH+IuTWek4ZLS7dmfDFYBQTJCb17kseNrvMsGgI8Fpzdo0nTxDXa+Kmtw0ZdcNnB0dnu69ZmJjqUHvp+bHFHgn4aCNP9O0ixGQKG9IXrG82i31a3qLwkURBG4vxsm88cx6+Z7QqR+n+PI631j6da4M83Vd3Oi3A4LpZ/4EutLD7j1KFimO2VTTyFXcd6rQfv5B9G5U3GqKo5471Ns76qO3pi9XBHDvzSfNHKe78FETYUh4zdyMiyD9zH3uao9hLZ/74vq8jtcL1e8QTzZPJe5rQax8PBTXokHFqS/5IlxR6arj2fuPYmaS3Anfr9I/6eWfN9zJ6fE4JeGZMqDtezs+wMduoxnkoWPsCilSLu3GMtxrTDY84Brn9WrcsRacXiFAc2mnuOw2886Swoo8F8NBWlW4N+FP5g0CxQLZex1jIP63WjRsROtJ2xn/TlXXF3l4b4lF0wH0rVzK9rPMeeAm6CCRYXkpkQS9fwKD9YPZsDIQdSedZiDN5/J0jyx2cmm4XVo+7fvaNTTjFV2YfikRhL98jrOm4YwcNRAas08xP7rXgRFpcsIVmVfUsr/Na8vr0K/vgZThmzlmGcs4TlFlVZVS7ITiH6xGwv1n2hWrRpf1NJG6+hzHr+6iPO5BWy1uoKF7Ye6PDisz5LeX9CyQVcGGF/iRqwYzFJG2e5EXVnA1EHNaaCszshlN7j8QJ7ulQOup00xGdWahqpDmLD/BYJriyJmkhbpQ+ClFeycp0ydYboMWHuLpy8+PO/Jvf1sV29B13/UpJnaIpbeCiIgLQSvOxsxbabBpN4bOPQmipCswsoOe04ScW6WWE5uRCtRr799PYlpFnY8cPfCx9OOp3vGotm8IV9+P4FJO2x4GJJAUp6QTXEmGe+CcLu7lx1j6tG7Y0d6mF3jqFMQPgEBhLjdxWXnaNTH9KH6ZAs2XXAnMFKSvyT9PLITwwlyuM7F+a3QHNoOtcUXOGQjr8+zBzjunsi0Ln/iz/U7MWizE/YypiraKjGQiHubsZzXmYbthtN+9gkuvYwgJi1XOv6kChSRl/6OWE8Hnu+dwJTWoi7fjEN943Xsg+NJzC2iqPg9mbHBeDocZve4RvTr2BZV0Wb7HYLwDnDF69FWzNqNY7zyCvY+CcE/o6Ay4c5LJdn3FFZzW9FZkuGXGkzcfQ1Lqy1s1BiA0fpD7Dh/kqv7DNlz7TEXhR7PKRZ1SQom8vUJ7q0dQ+cfe1BbZTnbHL3wTcogOT2RWC/h2FlMYJqGGt+P38Yyq0fl7V0aXuHicJYds2ZgarCFsz7phGW+IyHEmjc2azBdY8HCbQ9wcqmYxhnXa2YsG9aTb7+fxJh1V3gYFUNsuiD20aGE393NKaNuNBs6hU4mN7B7Gk5Uaq7MESwpTiMlxI9XVsvYNv571DSmMX7PSx55xRGXkV9hvBRT8D6eeB9n3uyfwpzx3flu3GaMBan0DUkhrUiKWUBuajQRLx5xa0lXZg5thMr8o2y9FYx/dAZZVX3uJC+cHKeNLNVsQYPW3emic4J9tz/IwtX1Dld27mTFgK0cPvkK/7IsYu14ZK5Or24tqNPPkHl7nHj4TJ7uyVUe75yOuloTGg3VwvR2PL7l2yFEOWPtcd41ll5dGlK91zym73bkwdOyZzrz7PFZdk1ex5qpp7CLSPtw2nRJLu/jgglzd+X1y6e43jLn5sWD7H6cikv5VvkPKMoNwXn9XNZqTMDY8irHT2zk/MFV7HoUi4vwmIvzMsiIciPAfi3bJ/ai+pfD6aF7lGsBUURnvCclIYIIhyNcX9KLjkPVaWZwhiv3n8vLWRZcsDm+leVjp7LG4gr3k5OJDvHA54Q2xlNV+G7MSubsfYKXvxjj+dKrLD74XjBAv8OPdO2vjeGZNzx4EUJYfOnW0Ko4uQK/DwrS/FtJs2S3Rd9/cR3HTUMZPGoAtWZYCv3qKbPzpfOdOWTFheJ/7xyndRoxalhXeq+4w8nHEYQmBhHjIvyPUW3p1H4Yg5dbc+6hGCOvhZ9hc4gtZ19y/dl7YecKKEqLIMpmNebC9tYepsfAtfdwdRc6MzNfWJcUEv1PsbPbYKb0MGDVTVfspLHmeJBrS6fQvbM+I5c78FpmMSLwtTJgfqumfN9hLqPMH8h0iKvLYXbMMWHa8L0cdwwnIUv4Gi/3clD4Gj07K9Fz+W2sHrrx5vkxbq0YSodm/Wg34wRXIvNITvTl+W4NtDt/S7tRRsy/KvRA6nsSI915sGkMul1rMFR7M+sdwgnLKCGvolMjQw5FSR4E3TBGd9xQvlNbisHxF/jHvSdXMcAV+B+EgjQr8O/CH0+aJRQmkRD8ANszxsxT7opq88507iwP7Vqh3Gkk4zed57RfNAmyKds0wu12YDGuNX0afcs3333Dn35sRtM2nWRpOrZuwE//qEZ9lenoXQzDPf09UU672D++Nf3k8av92JamrQ1ZtNcFwcPlM8FlSCX8wVZ2jKgjyPD3/PCVGj01D3HaK77S51bS3c5x3awlAxv/hb8LYlStWi2+b6KLwZ77PPC25ablZPRGdKaLvC7tGtelaUM1NNdd5UpwMqmCqZbaqzxK0oPwf3uc/QvHMaJ2a7q0K5NBOzo360TP0QsxvvaG5/E5Mue0KMmVx+ZTmd+1Ho1rfcGfvq3FN/Xb0LFTWTohh7aNqPflT7TrtYjV9qH4pGYLp2Af+8fVpW217/j+Hyqojt7PsTcxlU7tzvS6hs3K9gxv9je+kNWrOt82GE0/4XhPmdyB3p2ETP7yJ3Fd/G00EI3lIn50Njk5brw8spAZHUVbfP9nvvrHP/iyUVeajTFmsq4ey6Z0ZFh78dzq31GtTjuattXBYJMTrjLKHkPgjc2sVmqHSp2/8cO3f+erui1p1lZen07taN/gK76p3ZIvJx3kqGtaqROUl0ToVUO2jGtIy1r/4C9//Ya/1eiO0sCdWLpE8MlnlWXIIvb5cazmKDGieXVq/FWqy3d8V783o0zPcyMii+w8T9xOm6LVtSXNf/gLX//973zZoDNNRxoxQVcHswkN6fL193z31850GmjOfufwSp8fygq8x4ONXRnX5gu+lsmwBt80mE2/gRpMGfZXOnRqTP2+05m64w73/FOJzxV9IT+NiNum7JjWnC4Nv+cf1b6g2t8b0bKPAautX3DP5QandNUY30qU+YevqPaDaN8WHcrbu7zdO7ajvto8pu5/jW9sCnGP1rFPuz29OtaldoOm1GokxknHD/2yc+eOdG5dl3rffi3K+SPVG7dnmNEattq5cnnvCjYMaEyHul/y1+p1+LJhX7r12sIe+zASBUXKz3PBfvksZrSoR5MfqvHVDzX4ofloVLXPcMY1/sO78KKPJ7lf4oJ+TzRaVufHGmIM1hJEt9V0ZprY4JglxoBwNqOc9rOjXzd61f2CH7/9C1/UaUUjtcXoHHiJT8Vt6uUQfScnigh3Sw6bDKdbozY0a11Wry4iqDNignA2rX0Iis2sMImSSXbca1ydtrJi7AD6NGhPp7Kx07ENnZqqMVh3O9ue+BGY+bF+eE9O3BNeXVqI1kBlmou07YQ8S5/ZEyVlQwzWWnPf7Z0Y4yXlEwclheF4nlnMukGdUe0kZD7ckJmHnXmdUEx6pVmrUpQUpOJ3ZDpmXb+kcYuWtJi4mpVX3PFKyiddiCI/5iUv9gxDb0ADGkn9odo3fFFTmYG6ezji6oHd5S1sHdYM1Xpf8Y9vv+evtVvQun2pjvwQOtK6Y0/qqm9h50NfQZjvcWfZcKa1q8lPNUT/+74+NZtooKF9AeuYbNGeheSH38d5RTdGdBTjv1lP2nVaxtrzpe+4f+J/K/C7oSDNv5U0S3Z7D/sntKa/sPPfyux8G5q0NmDh7ud4ynpnGN5nVrO0fUu61PoL3337BV/VU6XFiC2svhlE/PsQolx3sXNGHzrUak3z9mKMdBtLP/1DHH4WQ1yaYI35SWQ6bWPv7NZy21tb6PaBDBh9iJNvE4R1ySMt/Az7e3em+7c/0VDYsPbSWBPPVGo/Bs31dlwMypC/llRAbsIjXC1nM6Z1S2rVE/Ze0lsdxzN+3klOv43jXXo+2V6XuW3WnAEN/iSzq1/VbVNatk4taNe6OU01t7DMNoaYxHgibuixetD31PqimtAHjVAz2sUeu5dc2qLHws7fU1tc/7ZmQ5Rnb2L3iwKiPp5Zfu9NnO1yDEaK8vzwLdW+akrtXiswPeNJRKGCNSvwvwcFaVbg34X/DGkuQ64HL/esYaPOXObOlQdtI0w2XME+oli+PVJCBrGvLnF1nQ6mhotYZLSIxQt00ZunJUujNU8ffaPFbL/swgvh8ErnFme6Xeb6+nkV4i8Q8QWBvOYl+3RDZXc8kzjXa9zcZMCqxQtZuGgtS1bcwj4ktdL7glmBdjgf02fdMunU6SWYLTZhge5+Dt95R3BRDnGvLLi0XpRHXhdtXRPMNl3nbmhe6QrzJ8gm/fU1Ls3XYZG2vP5a2szV2cCuKx4fVskECtL9cb+wEQtjA/TnG7PYaD6LDOahpSVPJ8lBW0/IYTv7b3rLHFoJmR43ubNVnzWyeq3GdOl1bP2TKm3pzA55xHMrQzYuN5XVa4nZYhbobWDJ4pWs36CD0WIjFpouFtdFHvor2HTUiWeJeeTlBeJnvZetevoYCvkbm5hgLGStu/YA63fu4sgmPZabGmEkrpktnI++zk52nnHHX0aak4hyPouV6IDG801ZaCTSGuqINvogB229hSzYeIqtD2OJLtvXnZ/OO6c9nNssnrnABFMT0V8WLGeR6WVuecZVmuT4gFySfWy5u12f5YaiDialdTEyWMb6gw9wjsslryCEQLuD7DAwwHChKYtkdVmI3up9rN1pwdEt89m4WqQ1Xski40vcdI+t9KzcyOe8PmPEthWmmCxdKvJfwkK9Q2zaeJhT54zZsFoX/dWH2PtE9OUyp6XwPXEuB7m0WRcDQ1GPxaJdjRcJOe7l1FMfXng5c2/3QtYtEM9daCxkKOqsK/qHvL1LgxZaOgvQ32/PBdGxi3OSiTs9nFn1JOJehwY91JmsL2RZoZ9IaebOM8RQfwqGw+pTQyL5LYYx0cqNyxeOcWqZcLZEHzMV9TcxXIzBgrNcfhVLmqC5hQWevDqyhW26Iv1CM4yFg79w/koMd9pj759a4WC8AtKDH+KwZyFr5ot2lJVfpNHdwsYDz3ibky9yyyDh7XUuGc/HzNCYBUamoi+I/m1qyY4bfoTlVMEsy5FGhuc1UdYFzC/rM1K95m5h8xFX2cnaVeMdYTcOclBPG90ymWjpMW/hAc48i/+ZT8AJ5Hvx5rw560XaD/I0QkfvHFfdEyu/py1QUhRHiL0lJ03mimeJsm24yr5nqeR9rlolJbz3u8H9/QtZsmAeBvsfcCPow2puYZIfPlfN2LVUyGihGFNmRkJeZqzZeRVr/2BePTrL+ZW6YhwZY2JkhKnQKzrapTryQ9BinslmFl715Y3ExONfiPY0Y6PQj4ZSGxkZiLG/nlXmDjxNyimdBCnKoMD3Mtf2CVnrGIi6H8HqQTCR4paCNP/roCDNv5U0S3b7Cjc2zBP6w6iCnd/L3ss+hMhGTixh9ic4Ok/YWGFnjIyMhd00QnflOU44J8jt8jsiH53AQthTXckO621nybHXeKXIp84K08l2Py/6/2L0F5TZ3uUYL7/FXdlXILJICTnN3p7dGFi/K73Hz2GKNNa0F2C06iw2gRkfnbovRlWyCw/2r2WF0M1z5+oIHbSfQ9ZBorSlKJRs8gnJJsvtqqG8bFq6zDNdx1YbPzwkmyjtcHLexbmtRiwwMRPj3pBNx89z8YUfD8/t5fhycd3YDKMF+qzac4arPoWULkRUQE4YKS9OsnvjUuYvNMLM2Jj5K09zyD6EuKp2+yigwH85FKRZgX8X/rOkWYYSSoqLKCqSB+lTPVXpaelUS9k9acugiFAi/i1PV1xVmrL4stOyy+LL08ujVII8X9l/4m+Vp2zL4hRXuC5+izwr/qZCXWR5yO/8LCrUpaioWMigqnSlz5byFP8rL0vZs0qfJ9WvNHY5pHhSGWXpf1u9ZPnJ8pRSV7xe4besTFIc6Zd0Sf67Ylop4/LrZWnFpYpppYuy3x/k8Fn5VUgnfsh/S8+R3a0aUjkqPb+K3xXLI7sk/y0PUkzpvyqfJeUv4n+4Ln7L4kkXSu9VWR8pjeyZZXekdFI+pWnLyyjLpjRuxTaXBSlOaWLhjyUQdGIoeh2/pGGbZZheCyBclkfFNPI+lh1I2r1laPX4itpKw9C+Eo97hhRXKo/IS3qoXAblxZOXTypTWZxKZayIj++V1VX6XRrjQxxxoSxO6fMrxPk5yOJXrpssn1+C9IyyNLIyya//CsjKW+F5Un0+h9J2L3uO+C2//vOoIBP5lVJIcix9Xml/kSKU/i7tL9K/S9PJhPCJbEpDJfmXPUuWh/Szwu/SCBUgvyfVWYonv6rAvwYK0vw73mmu2F/L+3zl/llxXMiiVBwnFVE2XsSNqu5J+cuuS3nL4kp/pZtppIVeZE83dfRGmHMmXJoSLk3zST6VUFp2mT4W5LRSVPkzSvOXfsvLJht78mtlkJdNdrk8XWneZddLr1XIrxLERXGjXIaycpXpGAUU+N+DgjQr8O/CfwFpVkABBf5VKHkfi4/lANbNVGHGHg/uVtxDXhWSPXiwVhXDmQNZdCuB15+e1KaAAgr8AVCQ5t97ENh/GskkB55jp4o6+qMtuJwoW0tWQAEF/kNQkGYF/l1QkGYFFPj/CAWZSbw+YsTJ3Uu4HJpHdOX3ED5FUQ7v7+pwdedMjG4n8PAzX0tSQAEF/r1QkOb/NdIsbU95R/gTK47OGkDvf9SkSXVlBs7fzK6HIfhU3pOtgAIK/EFQkGYF/l34p0izoaEhHTt25OXLl/IrCiigwH8a4c+f4/nixaefmfocom8S8Ow6x92L8Sk/NVoBBRT4IyHZUcmempqayq/838Py5ctp164dT548kV/5b0cUgde3sK6bCv27dqWrCD2GamB0zoeXZZ8rVEABBf5QSK9faGpq0qdPH969q/p4WAUU+D1YsGCBjDS7uLjIr1TGL5JmKfGzZ7/0oVYFFFDgj0JBdgEFuR+f9vJzyKAwN4OEXMW2QgUU+E9BsqOSPTU2NpZf+b+HpUuX0rZtW5ycnORX/tuRT05cMIFPpM9fvuLlq+c8f/EKn5gs0hWvBCugwH8E+fn5jBs3jt69exMZKR1ZqYAC/xqU8d7ftdIsGbiaNWsyZcoUlixZogiKoAj/4SCNyZWrV7NKhBXi30uriFMpLF3GkhXrRPx1rF+1jFXS6elVxVMERVCEf2uQ7KhkT5WVlau8/38hqKqqUqNGDSZNmlTl/f+usFSEFaxct5FNO3ZgLsIOKZhvZ8u6VaxeXlUaRVAERfh3h0WLFtGiRQvq16+Pjo5OlXEUQRF+Tyj7fKerq6ucCVfGz5LmNWvW8I9//IOGDRvSunVrRVAERfgvCNI7gbJQxb0qQ5u2In5b2rYRaau6rwj/E6FN+0507KKMknInOnUQ7Sm7Lv526EynLkoodepAh3ZtPkmnCP8dQbKjkj2tXr16lff/LwSJMP/973//H/IphJ5tK8ZYu3aybeXloa2kg6uKrwiKoAj/7tCyZUu++eYbvvzyS5o1a1ZlHEVQhN8TfvjhB5SUlHj79q2cCVfGz5JmExMTGjdujLm5Offu3VMERVAERVCE/1Cwu++AwyMnHJ0e8cjhPvft7bG3F38dxG9HRxwdHvDA3q7KtIrwnw+SHZXs6dixY6u8/38hSO8hSoR5y5YtVd5XBEVQBEX4pXDjxg169Oghe9XDysqqyjiKoAi/J4wcOZJOnTrx4sULOROujJ8lzQYGBrJlag8PD/kVBRRQQAEF/iNIcOHtzaOcu/CGNxVPgUt8xhu7i5x0CsNP8Umx/1pIdlSyp9IrFv9XsXr1atkJ4q9evZJfUUABBRT47Zg4cSL9+vUjJSVFfkUBBf55SFv/f/dBYNInp34usQIKKKCAAn8EiklyXIH5yDo0/2oIw00uYu3tjae3HdeMBjJaWYk2Jpc47qE4Hv2/FZIdleypkZGR/Mr/PUjvjEmrQ48ePZJfUUABBRT4bcjOzkZDQ4NevXoRFhYmv6qAAv889PX1f/9BYIrvNCuggAIK/HcgP+ERjvsmovH36tSr3oxWSkp0UWpDix9a0KKjAcZ2fnilFcljK/DfBsV3mv/XvtOsgAIK/DdC8Z1mBf5d+Ke+06wgzQoooIAC/0UoCMTz2FZ2Gusyb9YsZs3SQX/xUSyvR5Ikj6LAfycUpFlBmhVQQIF/HgrSrMC/C38gaS4gNzWGdwGe+Hj74efrR4CPD14eYYTFZlK2abAoM56kIHd8Pdxx9wjCNyKVtLzKqyOF6bHEeLnj7S7iyIIH7p7BRCTmkCePI6G4IIO0KH9CfLzx8g0kIDCehNQ8UZJfQGE2eWnRRIX74+/rhVfZczxFPj7+BPj54Octnln+/A/Bw8sXb98Akc5b1LO0/Km5xSLTAgrexxET4Ievtze+fiIvTw88ZOmk8vvg4+9HYIAvvl4BhEQnkZSVSUpMMGEiL+/PPlf89vAmICKeZFF5SVKFGbHEB3mK54i8JDmL9F6eISLPdN7LKihkk5VESog7/jI5B+IdlkxKTiEVPy1ZkpVAvI9oLymO9CxRN7/YLDILpbs5ZGfnkp5VRMlnv0cpSpObRHKUcOQ9PYVcfPGRyiLyktXbwwtPUUZ/IZMAIQ9vbx9C4jJJK2ug4kwy4sMJ9hLy8hXyEW3hWVZvkdajPK245xNGZHI2WZXKIuSen0R8ZKBMbqWyFsFTtKkkTyFvf/HXxyeG2Iw88uWpZCjIpjgnRdS1kLSMdJJCvAj0LH2ul38w0ekFlfrapxAFKcykID8LEZV8qQt8hJKibN7HhRAu9TEfqR6iPqKfSm2RnFNMYX466THeBAf44+cXQKCQn3dILJHp+RQW5pCTEEqEkJuP6G9+Qj6+fv54BUUQGuxPaICX6DOiflKeQk5e3tG8Syvt+8XFGaSGBxEs+rPUV/1Evr4+4rkh8cQnin4kyhTg4yHGplRfT1mflvIJkOQv7wseXn4ibRhBgVKfFc8S/Uz2LB/xLK8oYlIrj0WpLUqKxHMjggnxEmX1D5TF9xW6wCs4gYT3BVJrVQ1R1xLRFu8LC0h9/56UMB9R9tK28BTyikzJFb2xAorzKM6IITLYF0/Rd7zFc7y9K/Ydqd5C3oGiP/t44RsQSmRqATmfW4Qtek9R/nuE2JEN5Y9RkkdWQjiRfnKZi35VOubE2I1/T1ZxsShSCknhQtai7t6iLWV1F2XwDIwgJCSAMCFDn3IZ+ojxEklUco6sT5aIUZsRLcav6Lfl7SVLG145rb+/rI94eYQTEZ9JVkEB+QVppAiZB4s6+/pJMpf0j5BLUByx6XkyffF5FJGXFEWkkHW57Nw9hR4IJ1rIS6YGylCcT4HQO+9CxRgX8UvHt6QvhSz8Jb0l+pE8D0/vYILC04Q8hVzkyRX4Z0hzLsXpEQT5ibYR7ePpE4xfnNA7lRroA0qE7k8O8ii1saItA2NL+1nVyCcnKZ534XEkCh35s99xL0gnOVLY+HepZIhn/3zfqhq/jTQXCjv9jthAydbJfQpJl0q6QdhFD0+h28OTEW7BvxSFqaG8Cyzty+VB6FJ3oT9jhLL/n/s8c7FoVWFrMvOLeP97Gu3/AkqKhDsi/KqYSILjs8koV1xZwh69I0rY7PTC4t/V5xX41+M3k+aKNlzoklI7LHRpme8r/CBPnwCCKvqnAoXCL0kW/kiQsHO+ko8m+WNews6GJJFaIO8PJfmUiL4THeIv7LrwN4TP4SXFCRXcQO5LF6SECT9N8u3Fc/zEvxNzhd8g3fs5FJKTmCj8inhSs6rwRwszSA70IUCmn4RvGJYuuIj8XjlECfOEnx/hJ9dlov5hCUS+r0KLlWSRnxouk4ukXz19g/FNyJHp+soQBc9PJCHS/5M8q9SNRYLnBAs/UuZvCr8mVPgsP6ezS4QvFupPkEzPlwavsETiZCRS+MZ52aRmCv9ZJr9citIihF8kt42+IfhJ4/cztvHX4A8kzcmE3tvB3skqDOnWA7UePejZvQ8qXU1YbPkSH1mcPGIfWHBosjJDlJVR7qHFmFX3eBhRRvUkhOJ9fh0rVZTpI8WRBRWUVSaia26PY7rUlUqRG/+Mh5snYtBfFdXu/enZazmrjr3GV9z7WeUW7YzbCW3mjuslyqmKStlzVLqJfNTo2aM7PVS7yp9dOXRV7U63HiJd92507z2bUSvuYR8utaYgI68Ps2PqSAZ2E/d6iLxUyvIQf1W6011NjV491eiuqomO+TWuerzCepcOZoNF/LLndvv4ueJ3V1XGLrLgmLck5WKSn1pybHY3RgkZ9+gh8uzeUzzLEMPtj3ETJZG6btLTY5yarcyoriIP1ekMNr3FnYC0Ck5sNMF3zNnUsxsDpDjSs/qMYOw2B2y9Q8iMvI+NgwfWL99T8DlhFmdByFWub5kmyq2Cqih/NyEXVZFXVym/rip0FX2hZy9RN7Vu9Ow/HL2jL3BIkCUW3eE5z44vZq5ad1F3SQYV2qIsrZBXTyHvvoMWse6GDx5CoZUPzPwwsp7sZNmcYZXbS8hLRZKnmuiH3UfQf+guLJ9E8E6eTIbEN2S5WXHrrTtHrlznuHYfpqiVplUdMJr5Vq9wqnjY0scoFH1W1N3z6W1OehTimya/XgGFWb64HjJg6VBVIZ/S9lXrNZGBi65zPSCPtHeOOJkPYO5wNXqo9aRXj/500z7AWqd3pKUJgnR6ISuGdxPXpX4q+s+QCfSavQIjvQks1FSV9SVZnt2G0nuAORYOESQJ6eTnPsFu6Wy0VLuJ/iFP228m/XWOc+KEOWfMxzOkr4oYm5K8hJxVhZyErHpKY0HeF7qqCJn2ms3kScNFUBHlLnvWENT6bma3XRARoo4flKQwDFnO3FuljbYYIz3VSp/bo4cGvXROc8Y1vjLxrYhUX/Ldrbjr/prDt+04aTiEub2lthBl7DmQefsdsIv7MO7JiyDHZRdr5w0TZVcV41H0O/H3Q98RfVAaF71EvUS/HDx1IevtEvGv6pCsYtGhImwIfn6Fk2+yeF1Fm5cURuB1binrR6vQR7SjmhjHkiy6q2ljYvUa99wcsqNtuLp8KmOEDukm1V3Is8dAdbrPXIGB/lRMhQz7CxnK9GK3gaLM69hyPYAYkX8Rb3iy1RADkVbq61KcHgPG0G3GcpF2Wmna3lJaNXr3HEHfwTuxsH9Hhqx0IXgeXsbSfr3p37O3SC/phFF0m3UES6coeZzPwYvne40xErpWrUx2yqood5uL6bEXvKrItDLCiL27mvVz+tBNxC8d35Le7UEvMX6l8S+7JkLXblOZoHcFm6jM8kk8Bf4J0pzpRth1M6aN6ink25WuvdXpsfI2Zzyq6tBZRD/ci+WkrgyWxrKaHpobHvEivqopQHEtU4zZrStYNGkjB+xCCZDf+RRRJDw9zvapizBbeRX7eBCm+Dfjt5HmVCIcLDg4rSsjRD+TTsvt2V3YmTId1XUQ3absZdvdCBHzX4TseEIv67JJ+Chl/VkWegxGef4pdj5O+N+bCEp6xfs3p7jyPIQ7kUKP/s+x/j8ABRnkvNjL4bULGLv8Nue8JGuVQWHoLSznbGaZsNlOgpEo9Nl/B34raS6z4RvKbLjMDgubVeb7Sv6m4CvDl5/j8Jsiua9STFqANTdMhzK9dw9h73sJX0z4qSpTmah/GVtBzmT9IT+G4pf72WowGhUVVZkfq6oq4iywxk7EoeQ13mfmM3aAsK3C31IZOI1emx5iE/RzyzLC+JZ48GjzJnZMN+fcszhh6SsinWSfixzVGMRYqfwqI1GZc5LjzxIqk+tC4Wx7HGav8Ri5LhP6c/o29G9ECBL6kSJIfYb3OSPGDeku4gk7038iPTbYc8XvI8+tKEm4Dkc5sHjshzynbUb3qvARKq9qCWSSGnAFq0nD0JDJeTgqM49j+Tj2M/5gNpnB1zgteJRmWduI0GfBYXY7hpP6zhnXFy6cccwkXnJuct8QfMWUSSPUSsvcdxw91thywfv3n+3yB5LmdGKeneWSyUhmq9aixk+1qdZ8OP3H7GTvVR/CizMhxZGn51ZiOGUGkyfMYMacjZgeeoZrnDS1k0dB/BMeHdPHTEOQt14zmDBVxJkhwrRxzOjfjb4DxzBi/SnOeqUi8a6SZE9crZazbYIKPRtUo1q1OtQfs4sD4fmfnYUXqUh/Ys7h4V/wY7W/8UXDXvQXz5gmPWdYF9RafkO1Om2prarOtOny51cImr2b0qVuNb5p2onWI9ZhdPAZL95J0zsppPte4uwqTQZ2aE+D75ToOVCDybJ045kxtA0tvvpalLExjXpps/TMQxyCfHA+t5m9E5Xo3Up6bmtqqoxl6rQKz5yuyQz1TgybY4bepRT8UotI97jKrZUa6PX8iZ/q1aBa04GojdyE+Wk3AkpEWdKe8/baOoxnTGWypshj1moMLZx4EiE5WfmUJL3m+VlTTNUH0LvtCEaNkz9LSxuDpatYaTadhXrqjFpxhT2Pcin4nJdQIrp9tAOPTq5g2riBqNZqStvGnek7dToTpPwmDmBMl5/4e7UfqFajK33nzmfjTS9eyTwcMbjyvfC8vYnl49VoU7sdLRr2YaToG9OltJMGMlak/aLat1T7VoW+2js46BhCkGjXEmlKpCiKaKfdHJ3eiZo/teDrzqOYVNZeY3owoNVX/OlvNfl7k7Go657l6ttYEmWFliPBkYSrumjpLaDHpGUsnq/FIi2RdqwaA9p8T6sB+sw6/JJXiYXluyQqojgnnOjzM9gsCOyQra+5FvjpGk1RThi+17exf1oPhrT7lj/XbsY3yjrM2faIRxH5ZCa+xu3ETIz7fM2P34r+W7c3nQ3PcfRNojAK4UTe2cmu8Z3o3bAa3zdsTuORi5mx9iC7ti5jp05PRnT8jr/UbsrXHacyVes0F1/FkiakU5DvzrMDW1g7ohuDWlajZuOmNB6+ljlrLnN73zTMDTvQqt8k+o4X9Z0ymAlqDfn6+wb8uVFvBk+aLpPhuL5j6dNkAONnTkDXeABDlX/g77Wb8GXHyUycfYLzz6MQPLYCac6jMOctzw6tY0nfVnQU9fnix6Y06reIaRvuYOubXFmZV0SKcOps5rNwgQEqE5djZKCNqbYo27h+DG37La16if60+wmPxTgTWkT0m1jyPIScNukwqpcqHb9rTEflvgyV2n6GKP9YZbrVF32uWl1qtB/IpJU7Ofo8lfCqtLQwAPE3DTlgOIpBax05JojIx2q/pCiW4Lv7OTavPxodv+fLL6tTrX5vBkxaxx5rXwLz88hNeILDgeXoDGhHx++r8WX1BtQfvIAJqw6yfdsqLOYPQFP5e76o3YC/ttVkzOTDnHwUIdNjRfjz9tQuto7tx4jW1ajTqC4/DTRAc/kBtm1bjcWCgUxQ+YEva9cXaccxetIhTjiEI3iLLK37md0ibX9GthFpGwqd0FMPjeU3uPomXlCoqpDF+xBb7u6fjeGIUYwZJPRx2diZMoapat3oNXQimrsuYx1aUEqO4l8QdngAs0Yr0XTgDDTEOJ0xToVebepQ7ZtW1FEaxkSZ/GcwvMNIxgxby+mQWFkZFSjFbyfNovWyfXjhcJrdyxejPWumkO9wRvZowZctRjJw8TUehubJdwYJ5CaT6rGHU+vHCidCkwnS+B6lzohpRmhfecXDiAojMDuEuJdHObhyFP0a1qb2D2PROePNa/ntckgTo9HOOF02Zt7w9jSq1hSlsbs5HiFN4P52/DbSnEnsq4tcXTKaeT1qU6tuTao1G0Cf0VOFHCYyfrgyTWv0oOPwjWy3CyI4o8IS0e9BwltiXSyx2qGLvo7cDpWFuYbMMLfhnFvq/xhpLibz9UHur+zP6AWHML4j+sjHCk4B2SR4ntc+Duj1ptH3anRTn8/KlfoYz+5LP1Vj5qx4xMvM/Cp9AQX+ePxm0lwUV2rDtYUN71Rqh//WbhijJR4ije9xgxjW6h/UaC3Il8l5rvpkkVhQQmaEM457dFnY/Qfqfyd8tDrC7+9vxrJtD3BJzi3tDwWJFHtf4tT2GQwd2oNmzXrTs5cxy3fe4UXECxydTmFuZoz2TMm3GsTAri34e+sJaG6yxyW6mLwqFEpJVgQxD8RzWzegY70ZmFlH4i2/Jy1QpLgd495WdeYOnID6ZKGrRo2gl5rwl1Yd4bC3sO8ym5BC/LunPNy/mdVztcWzp4nQE+WOfeg6eiunnROJlJkEyXeN5K3jOY6bLkJXVk5NRg1WpYHwLbU3O/BaOCql7lMyCXHPcDy4hTWCL5Tm2ZuunXujNHIzpx4nEFnuCueR6n6S++YazBs8gbGTRDlHj6Rvjz4MXraf/Z7ppJVPzAulVBRB0H0L9hiOZEjHwQwc+kH/zjNeypLl81lmMBxNo52YXoogKtqPN09Os2uZKVoy2ziM4d2b848WYxi67BaO4QVkfZYHfh5/IGkuoaS4iKJ4DyLPTGXC3Om0WvkIh4As2cxm8ftQcmzXcvGMFZuf5+OXnE9+fgEFhdIWvgLy0lx4fXgO0zu1oI/GOna55BORLcURISeO/DeW7J7ekkbN26G2+C6XAqStqOKZRSIPz4vYmrRF6ac/U631FEbtE8JMLPrE+ZVcTApC8L1kgGGbGnxXrR9959/koXhGtvQc10NcWzuU5rO3MeNsMDl58udXCFE2Szis3YBhZvvZ9Fg4y1L5ZQ+S6p9FUcELbh86yNIpx7B5EkaqLN078l9uYdWo0dRuvYJltv5EFxVTVCLSivIXigFwa8NQWs7axJTTQWTmyJ9XUERBgaBB8dY42N9k9/Uo/GJEvSQ5pwUTf2Uuc+dNpInZXa55ZMi2K5TkxZNzfzO3Tluy4cl73iZIeZXJWSJ77oRcM2C2cmOadpnFvNMBuMXLn5eVQPLDTeya3pAWbZpTZ+phtjzKQuiOz0Pa1lSYQ3LoK67pLMdi+UHuZuYRJ+WX6Ij/oTmoNdCg3XgrbqZmkynqXSovCVL9Y4gLu81Ovd1sXmaDV0Y+ufK0Qce06dViPO0nneZ2SjZZImFpUjF8k29jvaS/IEwN+LrfOubfiSCjrL38LuOwcRCdBmjRZ40THun5FJWnlSPVhZgzsxmhOphWmns57ptDvEhbEPMA1x3D6VevBc36i37onlV5hVoGIf+Ux9gt7k7vmj/xfZ+tbH70rgqDWiLqV0ih71WczEfQeeYyhh7wJi5DyEwqjNT+6VH4HhjIzLGtaGx0lROvM0U7ym4K0RaS5HKAy/PrM3r+SoxtM0jMFfkVij7jf5MnO0eiNNOMQfu8iBbap3Id3xP3yJzDM+oxWHsZix8WkJiUSsHdJVzeY8zKB0k8ThKySn1K/LUFDB5jSJeFNjxJypHJMO6xI07r1nLJ+SXPwhxw3CsM1CxT+lt4ECbG7ifylEHUpzCTsHvr2TH8J/pOWsLCO2nEZgl5yer0GWS+Jf2GPpN6D6DJsK3sfpVCtNSOCU/xOzKe0U2b0kDFlPUuyYTLEoi8xBgoLEjF/85Vjk0wxvLsXV5IafJzyQ88znk9derX1mbCzsd4FBRS8JnykvcWl41DGFW3Bl8rLcP0ZmgVq1albVEY8ZC3e0fTr78m7fVucj9StJXoz7J8RVsWFWYT6WjOvjF16T/OEL2bSUQK6yVrr/BHuB8YS5+Zhqhud8U7NlfWzh/KlE2q6wnOajdkxAw9tK8lEJYhTxvhhJelBv1n6qGy7RVe70Taoo/Svj7JeR2RdroOWlfjCUn9nMzzyIm3w2HLONQFeRky15JjHvkk5MrHzvswsp02s3xUfX5q3YMR29x4kCzKEf+SyFMz2HX4KNvf5hMjHMj88DPc3jKLpkPXM+voaxJk8s8n8OQxcX0z10KjCKzCIfi/it9KmksK44W5usSho8cx2u+Gd3imkG8QIdZLMOxajyZdpjPxeAheqZKQC8gJduS+mSra2jPRt07AVxrfflbc2DaRzjP2YXQ+XLZNW9YrUl8QeEGfcf1bUPe776nfZCrG1wJwl+5VRFEKeB3jkEk/mjasSfW/tqLv7COcjZLWgX87fhtpFn1csnVJfry7MJNpWpNpvswBW9/3Qg5pJPkd58Cg1jT/e2sajDnA0beJP7+9/Bfw3vUkzpa67LzlhnW0/KIcMj+jUJRF/vt/A1JLJxJ6w4QlytX5tt5YBm90wUs4ylVpBgViCX+wi43dVejTti3t24nQvQ8z9wpbL80QK/Bfg9/+TrPchgtfpswOdzd3xTc+r9TuJXgSeG460zp8QfWmfRh3KECQYimZ8GkK0ok8Px3jCU2pPceSTcJ3knTBB/Mq/lEs7HShOy9eXGHZchtuWseQnxdJTtA5zA+cxOyoN5Hxkt7y5O2pecxqV5fGPRcy73IsEe8/MpKFGeSGWHNzjTK9f/iWxh0MWHE/lkDpXkkBZLlht2EsC9UHs/iCPy7CZ84LdeDpju4MGKNOn9XPeCN8hAJBQgN87rJrz0Ns7UR5CvKE3/ACG0M15rbuxOz9ntjL6pguzMdTLl+2Zu/Bt0TFCDtTmEqY4xa2dKmNpvpyNrtCvFTMokACfUWeFg7Y2EbL8iwodsXWqBdarTowe58792SzqYKt5nlxf4smi8YOwPi0O07CD88Ld+bVnp4MHTsKteWOPA0vfaVQEEdyPSzYPr49rRv3ZvDKe1zzK/UnpJDnfRmbVWoM6PQj3w9citaxl/i/usi5s6cwsXTHT/hi+fn+BF43RrdLXZooz2HqqTB80367A/LHHwSWF0XmbW1mLtCl4zZ33OSfUMsNe4mjsQmWey5wW1juysYtiLdWBixRaoPqoMWYXAwh6uMZgpJ4YqxNWTVCkIsW+kze+RI/+S1CnfHercECzWZ8V68fjfof4cjbhE+3jxWIwgSd5OnhaWj0GsoXf5vBcDN73shvE3KeBzvH0tbwIHrWVbsEOU82cMGoGerrT7O3ys9XJ/DGxpojK67wKrhsz66obeA+Nutq0WT0cSzdP8o79DKOe8bS3mAf2rereq4gMu8FYYgVpLNsS0VJKvn2C1iwaDatNrzgobTPU6Ao0ZsnSwWx33yMq5nSBqOKyCX+iTmW01rSUFmdvmscZO1TqVtlBBL6zAKrPYYMMjjKSuFo5f0sa5YjKwW3zTu5cfg0z8VP2UAoeUvi+fkMaDYVpRnXqPojI0UUZHtzbdtZzlk6C7MlR+EbkoWxHzjEmD7LH1eYZRMoERULtMRyshLfft0TtZX3uVdxSS3OjjcH1FGZtRb1E6FVr7bFOZBwwwiT9UdYeDmC0HIhRJHxaBU6LTujpLyYba6ZRMrvfEAc+cHHOaXXj1bV6vCXmhOZa+WGjxBTlZJ6dx/3Q5p009/E2DNRMse1HAXvibAayVKtbgze+5r7whmtiDyvM9gta8rEZVtZ7VKhreIe4SUIZQ/99Yw6FVXFVpdg/M7PY17nunScuJ1Noq8WC0WP/SkeXzjFTTE4SmXtR+GD5YyetJTuK57gVVaBOH/e257gnnc0jkGuvD42mUGG6xhuFVm62vszSH6+m8MajRg6ZwMrRJkr1bcqJL8QzzJh5QYL5p0Oxqt89iGRojfbWKysRMdWOqx+lCg0RWW8d3Pl4ZJ13Hz0FH/5NZKvcMd0Ck0bGDHziKdsG3nVENr93SVuLB2O8j9+otpXIxi367FsW3KVE5QZbwg/OZFhw6ejvNgR1yqWHd67H+b0pMYMn7YE00dFH/pemhsRZyYzRH8pvS2DiP1EKFFE312KsepPdBwpyPvDwg9bAdPdiT43leH6pvQ6GEjMJ0v20cTcW45ptzp0GL4EE4eCz7RRoXAc3HDZPhk9oddV1Tex6V4Vq8H54cKBmINBn9Y06rQao2tBBCUEE3ZxL3cdnXkoj0babR7vM6D12N0YXAotHfMS3O4SJH1P2jeWl4qlmXL8VtKcn5FI3PM7ODx6zP0I4TzIrxPvzMuNAxkkbFhr/bvcDpV6WQSRdy1YqjSKadoHuSQ6QGl7+BBst4W5SkswWnxf9pqUrPvkJ5ER/hznRxasHTcc9WbTWXnB59OV5hLx1LRggtxucGrPfGY17cfUifs4J5Ti7zl47reRZjkKE8ix1Udn4VzabnLlaRmBKfQneJ8Gmo1+5IsmszG44v+Jfvj1SMPbxYZLR07z1C/9F3Xc/wZE22W78PbkPKa2bEK1ah1oP/0ol2NK/j+p378BeYnEuz7lhYMddvfssH/8Ap/kXzrfRIE/Gr/7ILDU1+V2uN/hUBLKZ8HEP5IvcHRMY5S+aYnaCmduVnQcXNawx3QwjRddYc+rz03NCbsZaM/mzc48dhEjrCiZVNc73HN6gWN0hem2kFs8WKqGipomyksccY79KL9IO6KfbWbDoeUMbTccjY76bL0fI3vtlHyheN0sWDxrCqqTd3AmoOysnjQKIgTH0FRntNp6Dju9IyItjZRQL1wCkogoH/DFRB7VYPf45sw54sYtSZfmC08jwRt3n2CeR1bwfMJtcNCpg4HBQlYKp17md2REkhTsyWO/JMIrkIuoExOwGN+UOYdfc13aPlf4DrwPsnzuFFQmbuO453s558ukOPogOyZrMFplJQccYoTnI4ZdtB2PBSnupaRMkxnHOeuWUZm/FSWQ6ncVx7NGTF28g/HLbHl05RqvXV/yMLLgg+/x7iFP1/WjX88RtJt/lzuhv/2Fij+eNKf4EntxFpMM9Oi0OwBPqbGKAwm/u5XFc3aw+fhrmZDKK1kiKpV4leMzVGj/tRKD1rtg+wnbleP9Yzz3qNOnehuaD9nCgeBchD4T3OwBXicWcvC4LoN69qfTj5qYXvTF+yPPtzAtieSLq3DaPQ6d+fOoXnueIIbXcJbuSRE8jnN700haz9vF3EuRFFXBgOLtVnJCvwmjVhxm+7OPD4aQEsTjan0bK0GqXXwiS0mraHDemLN6vg5Np53m8Kv4yuTK8yR3to2mjcEBdGwqmjPhliS58zbyPQEfW7mMCFJu6jBvwWxab3HHWbb3WHToxztZob2VNfueCtpUVIGwiB6f8px7azUY2LItbeafYX9AldRAQDhh6W+5bf8a26exFPyKl6DyktN5e/QQdy+d5ZWIL6t3uguhx3Xo02QCnSaf5c77girIXR4ZSd7c3HWS80eFs51fUto3kh8TfmkBfTWX0n/9Y3yyK0ha2oL+7gG3Voyie70WtJ1gwa43GR8MW4IgqUfGoaK/EfWTIWRWZfHS/MkOsONpSDIeFXVWznO8Do9gaIueglQc4kpYrlBHlZEX9ZTQKwYc2GnMuGHqqDbqSDcjK/YKBVblvFbQLZ7uGUNXrdWMPBJAcoV3SaTDR/wsh4g2U0PT0g370qXUcqS9PMIN48ZoGK9jyf0c0svEEHKHF3vHoqq1gmGH/EkoP9hBKkEMXg6X2avRm3EdatJp5mZWORfIDnUr9Ask2sdPqPeiUlKW7krSLROGj1uEiqkdz1PlI/O9oFKR7vjEpOIhxpfLvnH0EgR9xOnYX1jNySXKYQsWoxswcPpKTO2zZAfY/SwywygIusfLoFhcK+q4Qi/Cz49Hs70qnQbuwMo7/RNHPcndE+c95ti5OMkm0Uqk+oef5sqC8TSup8+Uvc9kxqaqHlwQ70nMzUVY7TFi8rjJdG/QFqU5u9nwNgshqk/x7jHelmL8DJ1B1yVPeFuuxD4g3/sYZycL0jzJiPl30okrq3vME3yOaDJAaxFqu90JTK74gAQCXlhzZPpIJrf/gY4TzFhgk0ZsWdp3T/E/NoHBWgvosestAUkV0yYS+MqGYzNGM6X993Qcb8p861TeVUVWi5MpDjvKlkGtaVG9Pxqi3zyvasu6hBRrHq4YSKdvuqA09yRWXsmEu/kSFS0Iurgt28cTfpG75tq0HLkF7ZOeH9omKYiMUA9evcsi5Oc7y/8p/FbSXJCVQ3JQOCnJyZUnnvLfUfx4KXqTJlBX8zQnRdtQ8lKYEVMGtlvMlBVOsgmk0j6fTZL3NY72GYXpLHNOicZLqKT2fYWzsoCFzaax9rQHL+VXP0UO2YHnsOg6Br0xuzgrHMpKr7v8Svwu0pweIlwELWbrzaD16kfYB5V1WqEsPDazaUQrqtcdy4SjnjwKfYPb9Y0csdjJdvPtbNtiztozztz1lwaEJJF4Ip7e5OrajezcsZ2t23ezc+dxbJ/f5oanL2dv+uB23pI7O1eycuUqVq7ZxMGbT3krHiWTZ8wz3K9twHJPaf47du/nnEs00ckZvPe6zpl961h58BZnnINxdziF/cmtbDHfhflWUabrtth6CMf09hmu7xXP3rVLlG89By895J5PMn5PLmJntZXN8viHr9lwxyNExD/NtT3i+vZdbN20nn2nb2MXXETK58y3HMU5GaQ+3sa9w7oYCF+ub8t2dOw7m1m3o/GrqGcFcmNc8by5icNCbtvMzdm5ZzfnXbx48uoljse2cGjHTrZuk+S1nVOPAvEV4iwpKaYg5DpOZzewUZLVynWsP3iFQ6+SeCfprsIokl+f4eTetaxavZ51m4S8tm5m+4bVrFq1npUW1lx6liQn8MIehT7CbtMatq4Usl+9iY17buEQnFFh4j+ftBAXnhzfzIFNa1m/Xt5GqzeyactWdokybj5gy/FLIt21zZw4vENWlx07d3DO2Z3Hr9/w2GoHx6W22ynqYr6DU46hvPINxMPanDMHRF/Ya8mhUye56ydISkQUPjYnuX50PxZ7RPytWzhhL8hFitxfVOA/ht9NmqOcZHa4n+4y+h+LRL6mJxBPovMCFnf4mubf92PM3jc8Kjdo+RS7bGbv8nE0XnCOLR9uVIDkdwnd4XaTNWvuctcumuKsLFJDI0jLTP/AdyRkB/D+7gLGjZpCk+kXuBVW5txLWj4Wr3unuH1mD2eeWrN+wnyM2uuy0y6qdOEo3Y2US7MYqT6X5vPv8yi2TBdK2smPh8bjMVYahuk5P55KS8OZWbJcS/1SMSjDH3Fxny6L1i/huEsUvtKjC0RvTkknr7DC5FC2v2yr9PrVM1h54jIOgrRJB94i6lSc/l7mx5faF5F7pCOX9+thvG4xx4Qu9JZ0S6YXqde10Bg3myZ697gXWXHpKpDHy6Zg2lmU84w3HslCJ99eiaFKU5oMMUbfIY1K7lElBPLqtSunrnrh/SKA3OwM2VgsLYtAXhRFjxYzd/xE6o8/wRnvqtrq5/HHk+bUAGIvzWbGbA1aLLzMKQcvfO12c26bFtoH7mP15iNPs+AdRc82sGyQMtWbzETnsr/80LCqEEz0XVP02tSgTvPxjD8bjY+kUd/a4n1pLaddr7DadBJzGjZFc8ltzoQVViAxgpxFhfFouwUPLbQ5uns2LVvMpY/udaTayZTgP02apafF8vLWTY6vPc0T749Is4E2TSafxPJlXOV0Pme5t2Uo7ScZM3qbHa89PWWnUXva7+fhESNWXXbnTGBZx5fjfRQpt/Qx1B5FI73T7L/rje/DQ1zfMQcdi1sceJ6L4J8fUJRCsZv03qQyNeqNQfPAS15+tmPKUSJtj6tCCJ+ghOy0FJ5euYaDrR2RIl+Zk/erSHMuGYkeXDO34uyhj0jzRUGa1RfTb60jnhVJs4SSTKIf7WLvZFV6DNJmmrk9j/2DCZJO2rbZiZXZAFrPWIfmyWAyZIX5GFK9SkNBVhKJIZ74C5m7WltwfEk/hk1aiLYgsf45laQuUETU4xvcXDUPKzsbLty0YNPwBjTsNZvhlt5ECWfi4xS/hjQv0+qB+gFX7n30nf5fRZotA+UnyEp1CSFCKO4Dqy+yUn0KG+f8xJiVG1lqn0OapBE/bk5BmhMrkuaUcrUpg0xC4fd5vX80vaZo033FTRyeu8v6p5d0om1wLAlZFcfB7yDN8naQUJibSnKYNwEi/zd2Rzm3aiBjJmgxdecz3CoeaylDCe/8fHlw6izP37yVkzZRkl9FmouId3uIrdSON69w3s6K3ZrNaNlNgx7bX+EjtPZHPU4MbRd8LNUZ2n84racc4MQj4WiWjVVZcOPhaTNWDapLrwmmLLRNp/z8pYqkeZcHQSmlJSoWSj7Wx5rjmy+zYpwuW2bWQXOpKYa30ogpI74VSfNOiXDL0+ZHE+drw4mtIq2mPltm1GH8EmMMbqUSVWaHKyIniKy7JsxU6kKNDgtY/jBWvt29CpR44n1mDpPqV6eOsgFa1+OJrORoi14ecRHbqkizHNKp+5/K/f8ufitpllDllwtEn+HpShbpzKOFjg1X/NOFk2KLywEtOozewKSD7pV2D6T5X+HijObozjZknQuElU9kSOPpFXfNdNATpHnNGU/x63NIIPbNUbZ2GYWO+u7/CGmepT+bthue87h863Qs2Q4rMOnTie9bzEPnSjDPXK9zdVFjBjT+gm+/+ZbvGnWj8ZzjbH0k7eCShBmE26klLGr6E02/+pYfvm1Fu26z2HjYnNNP77Lr5AV2ao1mdrdWtGrVnFaNatBxuC6G1xPwySqiwPcsN4U+7tPwC74T+f/YcRDTj3vw0icInxPzmDmwLa3GrUXv+FOs981kw/Dq1Prm73xdvQ7dDTaz5c5zzm6YhWGH6tT8+z/4oUZ9ehjsx9w+nIcnDFk/7EN8Vd0NbLIR8dfNYX6n6tT+VsSvVR9lYdfMnxbI30f8HErITYnExdyE05Y7OPv8AWcW92dIlw400BP6ziOzkiOf6X0Fa7MWDGz6pajXN/zYrhfTDt8TBPQCBya2ov9PX1L9u++o1a43k/c9wUEYk9zEAF5tGcbcrrVp1ELIqlUD6rcdIpz5m1z3yyQ18hGPN49Eo1dLWjQXNrL2t3z5Q02+q9ec5s060FLJgLl7XfAqyiDtnStP9y5kftu2KLcSsm/aiGZNhzJx0z1uCkVY6jdk8+75IY5MbYFao0bUb9CSVi1aiLh1qPPjD/yjeitq9V7LjEVrsDBtzaguX/H9N1/zQ0tVJh2w4ei1axyZ1YHBtb7khy++pWabXkzc/5JLD5yxWdWZ8W2/Ev3hG2q07s7UQ7ZY3bLmhLYyw3/6ihoifo1mXdEQfoZ1pNy/UeA/ht9NmoUd9j0yjiFTZ9DF7Bq2T4W/6B+I99NLXFjajdHtW9JDfTO7XyQTVaZ7S/IodN7IniVjaTz/7C+S5tWr73LnTukydZX6O8uXvAemTJthQIf5d3kQXWroSwqSyY614eSJGxw6/5So6Lvc0hX+fDtdtt4TXEeKlPKaqJOTGTlwAq3n3uRuuZMgUBzKi63DWDFaSegfT+zKjUCB0AVRournsV03lF7T59PdwpOAisxUXs7i/HQxbn0IPG3Eat0h1DM4w0anD1MLHyB9LSmaGJcL3NswjD7T9FHZ7Y5fWdRUD6LPTEN98DhazLzGrfCKzkMkrrvHskZdFf1jb3j62gXn9SPoVE+FDnOsuCLKXaFWVaJYerXtE0dbIFd4NM7LMNDWoZX2Da4HVHFC7y/gjyfNGaHEX9HCYFhDvqzfntadu9O922iG6O3h8Ot3n66AZIeSckMXbSUlfmyzgjVOkR+26H6CRBLddrBJuQ41f+hPpy1veZ4gJOdpjdfF7Zx29+Hs6RVsHvQ9HYaYoXc57INhz/cl1vsOew/Yc/f0YVz2z6FbixmoCdLsJG7/q0nzsTWfIc2TrD4lzYHXeLheDeX2jfixaUeUu3alqxTEb2WlDoza7sQFQaYq9ZHsOFJtFrJMozFf1WtDi05Czqoj6D9rK3uehCE786si8uJ5b2eMac+GfFN3HFOPufNWfuufhyC+aaHcvmaH3V1XJH4rE50gzSH/LGkeK0jzmipIs0BRpiANXk48dTjOkfULmDugH317dKNbh2a0blKfL4esZoYQnHjszyCfFNdTnJyjyqiuKvQer8Pik07cehtCYOJHn6mS9RKhmByusW3ZOR6+TiA11o6HS5XoUL8DTSYe5mJw/qfv+v1K0jx2/+8kzYdC5KsOsfjfOc2+sRvYtus5V27t5dySJkxZugYzu2xSq3KyfoE0yxDrjPveYQxVbci3jdrTqUtp/1RR7UWvQcasvy4Mjzzq7yPNZSjmve81Ls/vwziRf6+xM1hwyI4rrwPwi8sht9J4lH5kEOT/lktn7vLGLVg++y/+/xdJszSSIvF8ZY350pPccYwmJekZr7f2Rq1JS+oMM+fQ2wzZIV2VEP8K/8NjGadShy9rC2etk1LpOC0PynRq3YBGNb6mofoaTO9mkFTW9yqtNPsQki6VKIkIl8sc0lzLlg2PuWBzmsurmjPTZAH6gvjKbelHK83eBKVJaYVRf36Vw5rr2LJe6Ic7Z7i6uiWzTaR3qVOIrIo0p7oRcWIyY5qrUrf7dvZ5J1eYaf8YUYTbLcO4SXW+rj+efgf8CKqkU4QMf4E0K1AZv4c0V4n0QNJuz2PJMmNGHAzh+TvR50OtuLVZneZzLZh3OaISIUr1v8ylOY3RmaPLKkcRtVwJSwPzOTam89D9RdIcS/Srw2zuPJJ5/0HS3GbDC5zkpLkw4RY3Zqmh9F0bag7YhcXLRFKTIwmyW8XGgT+IsdiBrvNPs/t+KH4JZRIRZC7UkYf79JnxU3t6d5yH2TFHXt6/wpVdU5igPYSJyy3YccEGG+sL2OyZzIx+ajTpv541dmFEZYYTfH8NW4dUp3Or9nQzPcM5zyg83F25dfQYN8+JNM5CjsGJRAfc597aAWi2+IKmA+aifVboyXfJhPte4dTcLvT76zd0HbGcFfcC8I3NIi7EkXvrBqLZ8gua9Z/D3NPepfG9H3FzyUCmtvuG3pOXYHbTC6/E4l/4ZE2ykMVTDm88yvETb4hLjSLxti76qnX5pu089M/7ElBBKRakRRL6aBNbh9dCuWULuhhYccw1ltDICHxtt7BlSE0GKndm1AZbUd8E4vLDSXl5gnU9RzGy50LWXr+Mje1GlqsPR7mjDsvPO3L1kQMnl6/j8JFTXD65gk0zO1C713i6GJ3k/Nnr3Fh/gAs3LwjH354Ti81YP3o+6/ff4qyNkP2JZWyboIpShzmMWfOQZznFwhYXkiP0tJfDRtaYmbN01TWsr17C5vBcZo/sxZed9Jiw/RHP3nji67KDPZo/0a15IzrOO8TB5+8IiQ7B334ZS9p+R5cfOjB0+U1OewodHJdA1NNd7NWoK+I3pL2WJfufxoj4Yfg/WMHS9iL+9+0YsuQKJ93EOBB68GdFr8C/Hb+bNCe4EnBEnXG9GvB1g3Z0UCr92kWv0RMYv+wAey8Jf9IjQrSxdNKSHMUSad4gSPOY30yaq0SiK7GXZ6Jjtppxh4PxTS116rJCg/A4upUzl2x5GJNBTqETNnOno922AmnO8SHr9nwmqwoCP+gQp0PTP/jURWG8NB/CSvXO6ArSfLecNL8j4Npatg9pjnKdv/LnLjp0PRBaxW60EjJD7bmzbASzm1enTr0WVJt2mV2vqnLg4gi6sQHzoS1QEXn+pZMWXfYGyxaNZMgJ5P2dRcxUG0PDvgc45p9S4TXJKF5bjGGdGN96R19z7/5Nrul3olkNZbroXkB6M/aXSPNnkeZLyk0tTJYuZsQ+X16++1nnv0r88aRZGLg4QZp1NZSo1a4bQ5Xq0OS79vyt5x6OyfZqf4TMQKLPT2dmO2XqtdvMthfRP3MqZypJPvvZqdKIGl/1pulqF5zfic7qbY37GXOsXkbi5HEb67XdUWk+kuGL7vJa+BMyZzrqHiH3d7DF2puHzk54W2jRu8lUevxLSbOUIB5XQZpPrLHC2TuidF/+L5HmgCs82NCbLt2UadpTncnTpjFNCqN7MH54dzR3O3Na6IVKabLfkWq9ALMpStRs053BXevRukZLqnXexI6niXICUQE570i+qcuCrk2o1UgLvYve+P3LNH8SqRmuXLzszB2bUIrKCvqrSLN0irQXN81PcO7QHQJ+A2n+gIc8WqVEw2rVqFZblc69hjJAtTW1x6xm6rnQXyDNuSR7WXN77XQWTpvAxJmz0V91nJ2XnuEYVPYehhzS94TfneOerXAWLmYSLGPHKeS+XI1Jpya0azebBXaJog6y2B/wbyPN6qjOXYPGxQBS8sMIuHoey+nrWG9wDXu3FCIiLmG9tBkTjVay2D7n95PmaCfe7hvO4L6d+EllDJqTpf45hTG9W9L8L9Vp208P08tueAgyJzk27x5uYd/vIs0FpAU7YL9NC9Npk5k0cxo6yw6y9awT930/fs9Q6rzh+Pq7cMLqBW6uZRRX9PxfIs3FIm3cNZ44HGLN2XjcZCe9iZ4ZuIP1vVvQvokGsy+H4vbx1uL4F/gdGsvY7s2p3qofg8ZNLh2n5WEK44Yoo9roO1porMREkObEsr4gI83j6T93MQOEQYvIjSLszjVOaK1j7dyzWD+OIzzhAQ/WtWaGgQF6VZDmQXON6X/Ug/AcQWjv3eDkvHWsmXOG246xRCQ85OGGtszQ10P3c6Q58SU+B0YzokEPmvY6wImQlJ95tzGWKMd1LG9ah3/UHIvS9lf4VtoPKmSoIM2/Cf8a0pxN1jsXbJYbsmb1QY755JfuMnljwdnVQ2hqYImRTcV1ZqGh/C5zYWZzdOcYsu5JxZXm/xHSnBlB4g1dDCeq8GPvWUwzXCEcUzNMtPqgVK0edZvMYvYZN9zkiqYw0Rk7ww5MHjeVefdKqpgYyiQr+gr7emiycLIVt6JySXpxkgNjW9BKqRdTLvh8OOckxwnrxUNRqteBzouEHGNLyEt5xtPFXZg6fjZ6txNIjHuG//NbbL8WRcSHvcQChYTfMMF8RBOGmJzlQJlvn2nNlfkd6FWrOaPWPeNu+WJIARE3TdkxujnDV1zlUKj8skD6o1VYTWqF0T4Hrv0awae9JNrDgi2nXbnkKr+We4fr83vSs3oXBi6/w7WPBmxRxmscFysza8xYZlzL5sMnboJxXa3KypmTWS/8yBCZ3/COTL97nF1/nTNX4+QOcTx+FovQrTcMg21XOeYWymN7PxKlRaYMR9yPjkfFcCdTbslXnSKDSQu9gYvLFib1nsoo9cPcKX81L5j4O0J/129D564r2OubT6zM9iUIP0jYSftAHJ/JIooOfhqrtYY0nXiaPc/k3mORL8+W90Br6AAmnIzFTeYDpJHvtgpT5R/p1GEqi+9LU+By5HvjslJNxO/LeKsYXsv0dgYF7msw6yrit58sbFkJoVX4hAr88fjdpDnuJf5HNBg7sDP1eg5m1Fhlun9Xjb/+pS0q5oE8rcpX+ZeS5vekBtzlqokeq7ed44xfPrJD/wUPin9lz4Wj9jwKLGNA7tjOncP8DgvZ9zRLvissCl5tYKFyZ36sOwPDO9Ef+rD419OV41jcfRAmZ/1wKjfuiYQ7HOaU8UTmaajQpUNf2o3bwsH74YRWcgBKeB/9DOd9C1g7eySjeitTR2kaUzbexTksT34idxmSiHh0VJan7rhuKHXoQ5uxm9hvH0mIlGdxrCj+NlEWJX6sLfTwtYqfM4zk5YbJLO89EpNTHtx3FHKY3Z6WNQbSx+QWDkKZ/L63urLIjHLi1hIDVq87wjGvbBJ/B/v+D7zT7Cfbnj3V0ICuK67gdHk7h+cMpEX7SUw5/AaXj6dHs0JIvKbN3M5K1G67mo1Poj9d4SmHRJr3sUulPnW/60f7Ta9L9+0L0uN2chMnngfjlh1NuN1mFiv3ZIjGZmGoCkTzFpL38jpPjuzk3Msw/KOe47FXix6NpvyLSbP0K5pngjQfWn2Op15Rpe+N/hJp9jqF7dYRtJ27mWmng8jIzSMvT4QwOyIf7OKgMDxXhF6o9GpxZiQpN/XQWziXDmaXuHdlD+fnDxMOiTpjdjrzoJxdyZEXS/rdhSzq3plaTU1ZbBMse7f8X4MQ0lPtuHz1DXfupX34rvOvIs3ZpCe95eL2U5y2tCdMkGZZW/xq0pxJ/osdbFdvyNf1O9JzzQNu37fDboc63XXWoX4iiPRfIG2yE1rz88jPSyX8kTRD3UbIcRRDV93jWUpx+enhJdlRxJydzb6l05ll+Ypzzj74+LzkjeNmVqjUo2P1HvRf9RT7qIqvBQj8u0jzPg26661l1AkHPFzOc3HmetbMPMODuFwyxSOy34j+bNKYcYtW/XOkWfRD1/1j6THHjAF7vYhIk/pnNtHPLbHUaESHL7+mUe/lbHiWxrviEpKctnBgzO8hzfK2KJDa4j0xLw5xfEZHOrceQG+j6zx4J55bLjqpl7ji52uP1ZlgXruVaUdhgX6JNBelknh9ISeWjmOmhSNHHol29H6Dt+teNg9sRtdvOtBtwT2uBBZUHqfvnJHeaR40SPRnA+n07LTScVoe3hPhuIP96g0YNHERCz5+p/noBAbqmdHnwH3ZKZu39TewavxRbIJSZZ+ByQ24jcPy5kwxNPyUNB+fyBA9U/rst5eltZm/kVXjjmAdmCJLmxdgw6OVLZhioP950pzyhhBRhlFNu9FAbSeH/FM/PSyxHHFEOq5lRbOafF9Xk54WnvjLZ8RLIXq4gjT/JvwrSHNxVgCBT0+xdcERjhx/LfvsmwxullzZMJpm2vvQE+Stov5JDbjK5dlNBGkWjpow5aH/a6T5fRRJN/UxGVmPv9doQP0mgty2aknLFu1p1nQ2WpsceC4qXDY3mh11j1u67VHvN4Dhm+25/tQHX19//EMiic8sEpojg2S/0+xUHYPe+COc940iyH45S7oLJ7H5UpY/CBe1LUMaYZcXsKRvHaqPXM38h/GkRzvgLMil5sARjF55jpvHt2JjfYUDb4VsK+3GSCfgwnw2DmvCYOOjbH+aRGrQK8JvmmA08AcaNmzKgHUPuSk/xFO2c+aqMRsH16PXlFUYnZfsiwi+r7DZIUjewObM3naHC5GlLvrnUUT2y8M8XDMInY3HWXXLB29vb6HjrnPaWMjkq5q0GWLOmoeZlSbN8hKdubdImUl9ejB4zR3OOpU+3/3JKQ5Oa83s8ZNYJmyQb6U6FlHwPpH4AB+C/G9zxmw20xuMxWiHIw9zhS0vK2jITZ4IG9hFexPjTod/WCVPdCTwrC69Ri6i98pHuJc7CDlkx5zn8LAWjOkwFoOrybjJChtDbo4TN24KX+O+aPE8UZiwQxxYpk1jjcNscSgVZnHmKx4uVmXW8P5oHPbEzjeCRK+r2G0dxsBmX1C/+2TmW7+n7BO0xekvcTDrxuzhfVE/5M49n0hZfPvtwxnc7Evqd5uI4e0M2bvcCvzn8btJc/RjfI4IOzzXmIFHnuEVaoujWX/G1u1IV8PbnPKt4qs7ZaR56VjZO81bHata1pM6tC9ub2+xepUtd2yqfvGpKNODt3bH2GBoxbmrPnKbmUfOy9083G/IPIuHWNh74e3zGm/BR7aNGoFms/EsOvSAuzHJwpdKozjyMie1VQR/aUu7OUfYYest4rvj63+OneoTmdppPjsFeS0/GFXUSDr9vzA/gdyQC5yYrYxq0y4om9pwzq+yX11SIvlf+eTneuB9YQHzOtWnWe/5zL0SS7jkVJZDfhp5fiL5oZc4paVC9yadUDax4bS/lKdgPvE3OavXnV4NW9NmxgE2W8vLGXARi4lTmN7FBHPbUKHfznFJuxvNftRk6Mr7wquT87HfiOL3fvg/tmLL/GMcP/X2o0+i/nr8xw4CmyxIs/KOt7iHRJPkuIGN0/vRbsIujG+FVT5YKT+afKeVmPRT5ofmuiy8Fcznh0AaSd772Nm1Lh0ajGLEkTDeSlsV3W/hdnwdx58F8FIo8dwwZ+4v7MygkeoMO/kG91RfvB1usH/zHV75ppKT44Ln/rl0bfCvJs2SN+LB3VvX2CwI11svia4L/BJplg4C2zqKNnp70b5VcV5caPScGGJSsngnbEOl4shIs67sRNF2G5/jHBBH+ovdWGj1o73GBuZdDPzgUEkoFGV5sZl1w1Wp3kg4Gme9Ppw+/s8iz42MsAtctvXD5qUwomUF/VWkOYHkJEf2bb/M0YOvZN9tkyUXpDnsF0lzPoXpj7Az6EfPOi35fuI+LFzzyHrnxNvDmnTTXcfY479MmishWyir41MY17wu7XrNZ9PjbMJls85CcaY7YD2nG6Prfk+tViq0UlJFRVUFVZUWNPn6z3xVrSF1Om5lp9NHEz//FtJsy6uD6vRaZEKHObs4rLuSC/uvY/P6Xfn28KyXR7n1LyHN9wRpliYh1jLMKrp0IkhCUSDRt+aj2/ZratUZwujDPrhmFZH6ZBuW6g1/F2muhHwfwq/MY2b7n2jdZQYr7ibiX96BRKO8v4f/25uctEnmdVCZFyau/yxpLqA4/yWPTIcw6aevqdNCieZdpHZUpVv31jT//m98U60W3zVZweqbIVT68kzZQWBDPn96dpb7IU5NasSwiUYfkean+B6fwHATA1rMtWD3vJVc3HWeGy+iyt8/zfMRRHxpVaT5GQFWExllok8LrT3s0l7JpR3nuP5ckAB5lDxfiXD/AmnO9iP9piFTOinzYxczNjxNEC7o5xBHxKPVrBSkuVXbOUw+H0NY+WFzEoS8FaT5N+FfQZrjHt3BwWIjVndf8aK8gwgIx+XRnlm00dzMlKNelXZrpZWR5tmCNAtj9z9HmjPCSLw+D50Zg6k/aRPrDl/h9m1rrO/cx+6hIMTRpYfdlCE75j63DDszvP4P1GjSkXZdVFDp1oN+Y2aw/Gog3sL6JvqcxqL7aOZpWHLBL4q4F9tYO2gotZuvZ/XDsEr6O+3ROvZPq03NsUvQso0hLcYR56XdZZ+p+7FhZ9r3NMDkuAtvhFwrv0KSgv95QZpHNWWo2U4WbNmJldEozNaaMXnyUGb3acmcHXe5WO5fpxF8awUben5Jq58aUb+NKLeKFJTo0Kw2TRs1ZuTm+1wTpLkqa/gBwmE+Z8zyRl/SoklL6nfsJvRbN1R7iLI2FDKp9lf+8f1Exq1x5o0YxmUOal6SC3dNe6DR6Dt+bNyBNp1Ln9+1c2ta1P6SDkPmYGaXQ0AlvZdK/JP9bO/TncEqIk2jRjSuM4Z5li9lExnl8L+G067RdNbagIZVEBllFYi6i+uO0SgNMaDPxmf4VBBgftpjbA06MqVnXzQOBuAkc2hiyMl6yLVrr7h9L4eSrHQIPsi+JVo0Vrdkk/zzE4XpL3hg2g0tjQGM3HaR7cvnsddsEnOWLWb6gNbMGDeOxTZpvJXryaLU59xf3B1tjX6y+NuW67LPbMKH+BoamFoL4l5pJ4EC/yn8ftIsHQQ2nv46yxh4KoqkvAzyvfZyZFIvmrSfzcS9z3ETyqTS+Kq40rzw/M+QZr9fJM3Rdy5x12IrJx/54JEgdw5KovE7MZMVPatTv6UqTTur0V1FENuurWj6Yw1qflGL+q26oL7hEpfDisjOjSf26XaOaitTp1Er6rdTRbV7N3r0bE8zwYvUJlhxKzDtM1uck0m6YsiKyT2op2XFBsefeec37A6OK3vRfexsVHd64FX5BMkKSCP5+kJWT+ku8jzBWtn5EUIeBYnEuQidp6tC/cYtqdumrJwdaN5wOKoTznLdP42sNGseLBsqdMwgui+4ygPBdX6Pyxj74BYPJNto74bru0+Zxq/Ff2alWZDmKbqzabfpDU+krY+5Hvhe0EWjVz/66x/hstBr5Xa7WCi96DNYTlGlwdc9UFnhwM3Pel/RJD9cy1xhCDurLWHL2yzZCbMlrtd5c2wtx5/681jqu9mCUF4dy6Sh3ak5ajXHrS04Z3ubJUffESy9/5X/EK99c1D+J0nztqfFH834Cg0s8r5pfZVV5m/wLrMuhcK1lUjz507Plq00j6St9nZmXogg7+ctYikEaZa2W+saTKHF6ifYSHs0CgKIsjFmWr/e9Jq5C6ugIjLKHlQiyhJ3jTM6vWn+ZRc6GN7gnGxbalWQ5uxjeP0qiLevEyiqShAVEeVK0kNB0F4G8EgYtvKh9TFpziyoYiAHkxxzg2377mJ5Rvq8lfyyRJo/d3p2GbJ9Cbkxk1m1alOr7mwm34oqNehRN2QktfM8YaA/d3r2Z5FKof8BNvaqQav6fRhrGclzmV4R/SF8L2u1ZtOv9wxmTpsqwhSmTJnK1GnTmDO+Bz2a/MifvhjA+MOvZK8FlONXkObffHp2xH1cLYbTd0g/anVdxFLTCzyNiKvsLL86xs1fIs0Zr0m2MWOEpskvrzRrLWPQQV9iyh0Hod3eCedzlHCUaijTfe1THqQWkC4U+r+ENEv0POYse0fWo12tzgzZ7sn9CjNBxV438XW4wCWfTLzKdf8vkOZiMRbjj7DbWIt+PaYzbco0ZsnbccrUGcye1JcBbWpR7U+qDN50n8cVy1620jxsCl2M7+Ec/7FiLiDWZQ+HxjVk8McrzfEv8TuqzqhRvaiuPB8DXSsc/cIrOedZgjTbL6uCNMe/IuC4JmNH9xRpDdHXseKRd1g5YZaQJUjzgxW/QJqLEij228uaAe2oXX0Ig3a78aSqeDL4E3x+IRo1O9FNfQcHfET/KRubMgjNF3WZezt1aTlqq4I0/wr8U6S5IJOSIBvuH9jNnn13eJqaXnmXQNYD3hxdiFrnpUxa61Jh4jmVuGfH2dZbjTkz13M4RHSn8naUOuf/wjvNwSRenctMQy3abXXjxS90tKxoe24ZdGJE8/o06qHOsPFifI9Uom+XFnQUjuJu73ACvU6zt5c688bu51JwApkR5zg4SZ22TRax4nZgpc/UZTzZzGmjunTW2cTixxmkRT/CyUyVsS2a0KjzUHr1E/7OksNYPA4jWHbEbBlSCLxqyrq+Nejcczh9xumycrUJW6/bs2+bEXvUW2G024az5ROlgjTfWMaG3t/SrpUynQZLekkK4xmp1pKurZqgvtmOKz9LmoX+y7bB7qgRo1QmMVZ9BnOml+Uj2a2RTOzViO/+3Igmo805IZRI2SRoftIT7pp0Y1zLOjTqOpJB6qXpJgni2aflD3QfPlOQ5lz5xKUgG/FePLsg/BkTM5bPmITWFCFr5U50rjsW/QPPeCKKUq53AyqS5mAyyuxjtC2vzcfQpfMsehg78LaCQ5Wf+hLH5Z3RHtWXSccjeC6zO6LXFzzm9vVX2PwMaS6SVpqX9WJKpya0GTiXyTO12HZwO9tuWnNIR41100ez1CYFV7ktK854icPyPkzt1Ji2A+cweYY22w5sE/FtOKzTk3XTRrHEOpFXlQadAv8p/HMrzaVni/S08Cdc1p6BBJw3ZnKH+jQfYcYSp+TKr4hKpNlxDTvmD6XeLEE0H35OAXng532NVVsduX2/0rKJIDyJgpxf5dYuC/Yds+NNbt6HxQehSaMdj3NqqRYLZgl/RDZeJzB54gDUGjem2XfN6dRPHd0j97CLli2lCYSR4HKEdaa6aOvoMVNzEEObVKOpynhGWAbgWT7AqkD4KW4fmEXdeUcxufnRB+krIidE1HsRExYZC47hgmtUOWv7FBFnuWsp5XmEBdcq7GEtCifp+TE2LdFj3jxdZk0YyrCm1WiuNIrB+wW/kMpZ7IbXidkM+rEptXuuYcWL7J95bSyZoOAgnj6OIq3sYNiCdIoDb3Nv3x4sDtjyIiNTaKffjz+eNGeFyY4an26oTfvNr3kp9+xyw6y5tVAZzeGjGL/HlacxFRW/By92TmZS7br8rasRM875fXgXsBzvyfA/yc1lGnRsoc2wpfdkBl6mlN/Y4H16E2deh1NaTeFB+xxg65SBNKremUnjx2JqdZMtboL6SPnmOxF0aB4qDafT0/COcBvkCDiD3fYxtNHfh86Nii7pB6Q5ruPsgqaMXWuFhewkrXzykpNIT88lT/pIeKQVN66cYPmZSDyjymoomtB7Dxv0tWkyzopDbh/NVAVewGHnGNrr7WbutY8GWxnyMsiOe0dKRk4p8cxPJOeuIYYLZ9BSOEl2crJVHO+I3TI1pgwZwOitTtiHFpVvWxMVxP3IXLTq/8Tf22ujftSD6E8mZEooTPfB/8VVtu0QBv1yMAUFlacGKqOQTDdX3C8KYhgZV/mbuPmuxJwxoF/TyXSZdoUHIhupvYrep5KRkEKmaIvi3LckvtrNluP32W+XQflh1Vkvib22iAEjTem76jHeHxehOJM4x43s1fiG5t/1oreuNQ/EmJapiggbXu4di/KcdahbhVZQTh9QkpcuO/0v6X3+R/cjSHpowoIO31Kn7lBGHQ6UfQapON6JqAurMbO0ZtPjdNIyRXvn5pIrC+kUhFzlookKLevVpt2sYxz2yP8wMRR1jzcHNGSnoY45GUEFziyEkUb48eEs0+7OiP1vuP/R0l+ex0lszZow3nQdS+/nkl4mh8QneO4ZRt82nWk6Zg8nfHMqK3qBHM/T2C5pwoTF61nmVFL1eyJZ7qTcXsRwTWO6LXPEraoJuneOeB4ZR0/d1Qw9FkZK+cCNIvXxWsxUf6Ru7f4MtfDipfDDs113c0yzEUNmiTI7FX1mxvMDSvLfkyfaIlnItHySR4Y4kdd6VvSoQb0aPRiwzRWH8mH5nth79ryweYir6J+V3luMu8gt40k0qb+A6ZZvKrybV0KRIKDxV1az9sBFVjxI4Z201by8HbPJF21lt34gnRv+QFONbex4liNpk1KkvCL42HiG9p9AZwNbHlfarlyKVNcDnJjQiGFTFmN8P+8DscnwIPSYBqM6taf+gA3sfpFSeSeIQGHIXZxWt2C6kRHz7+ZQ/mWpDE/Crcaj3qUd9fqvZ+czUW75rTIUhtrhvLYl0xcuwPBuNgmf6E8J+ULWztgvHsKQHxry9wHrWHwnskJ7ylGcSvIbC47pjqZly0VM2/MUb9Eun9Q2WpBm87m0FM633oXAKseZAh/w+0mz0OBxrvhdMeXQmbMc8yojrKKRC1JJzSogs9CLoBtbMWg/mel6p7krbpW210thXpYxpeN8tBYLmyna8cM8kKRM3LBfqo9h85lsvBSIe+mNKpBMoqcV5kpj0Nfcz2XReX8Pf/hdpDk3hszbumjNl77T/JInnz8pVAZppdlarz3jh49h8rl3uEsFDT+H7apBtOyziElnhBz8z7NvwEQMxx7kamwu77OfYLNQnaENRzDdwoVHFSbL4u+s4tCUpoxZfoKDwj9/H+uEk0kXJo+dytQDj7E/t5yNs4fTbsxO9j1JqKBnswi3Wc76rl/QpGZH1PQucOOdsJdC7mHXFmIhSLP+bnsul/utWYRcM2bLsEYMMDjApieFFBbkUyhshPf5+ZiPboHuzrtc/Pz2ENEf4shy2MGpfbvQvxaKS3gu+eX6TdisVHcirhgwvsu31Og4nnnnE/Ep0/lpz7i/SImpQwahYenL46gCCgsLyYoTJGB+JxZMmcRKR/CXHIpCd2LubUBbRZeJM2/wpEAQWPx4snUBeo3HYyZ0hktprqUIteb5PnWUdLcy/lyU1HNL8d6VqEvzGd5kOC0G7eW4cMzL9UjSQ65pdWWe+gSW3EvkRVQq71M8SUq7z7krr7h2V0ha6Gwij3J4hS5NNI+x3UneOfI9ebKmHxo/fk291jOZd0I45iUlZL/3wHmpKmaTx7LsXjYeZcYpV1xfO4BxUvxW09E69gbPkmJysr14sqwbZpPGsPRuJu6/ZMwU+EPwu0lz4gtCTk5kkO5i+hwIIEY+WAvD7HFY34k+Sqp0mH6KCx7JZJYbvCJK3uzE0qAPDdUWMevIW9kXYiojl5zgKzy8sJcVx9y551nR28qjOFz4VucWse+8NWcCpJEuQcTJTyNF6O+MXGmrcz75eWV+ZTJZ6Xc5JcbcnDZabLwZiFuBiFPJP5JQQE58CH62+zhlrIzZtl0c9OAz9r8Uxd7HublDjy5Lr7DRsWqeI0OWLxk3TZhtto7e+9zxKF8B+BQlvlZY79Kj89LLrHX42LORUEhuYij+doc4a9IVs82b2Sf4U7zMYU8k/tUedqkJ0lyzD63MbLkflleBt8hRGEtqqC3Hjlxhp6U70XGS/RIVffcCn0smWJ65yAkfaZpYwgfbWPXXcz6P/xBpnst0A0GaN73iRZn8iuLIeLaOzePa0lVpAkZngioctJNLlvcZbusrUbfWT3w7dA0bHDNILCdKotbhVzht3JUubdvSUesqB10/nBpX9Noar9MbBWkOw0UmadGjc4UCt5jBxJpf0PCrHgxffpsbIoGss2Y7EWipTdcG01EzsPmINI+mtd4+5n2WNK/l7HyJNJ/ioOj8eUmeuO4RhP24LQ/Doom4v5TzRzaz3C4b6fOZpcgEXws2TZxIfaWtwhjGVHY4ZKR5NO10dzOnStKcR4zDeW6uXMnp+16ljk1hMoX3DDBYMIMWa5yxC5XPLJUIw/LWnL3TO6LacSTzLN/yrNwKFZAbeJVHi3vRvG4tvupjKsqZTEyl3hmGx9nD7By1jq2HXXCJeC873r1qiOu5z3n98I7osL54vPtIkwjS/O6MPn2bTKbztGsIeytQyDtRlxtrtnLxcSjugQ74nBNK4ZQ9B9yEkZLFEch1FdxnAQM6zkR57g2cRPU+lEL88DyBlXZDOvz0N5qq72G7c/oHYxtxh5e7RqI8cgFDzN2IqKL4RSH38b++gmP3XmNdkYFE2/JoRUt6fvM3aikvZrlLIrHCYQy+foRDQ5ex7fxbXlQpjlTCrI1ZqCSMbu2RjFrx+MM3TwURczugjorOekZbCdIsvyxDcTqRVsPRm9yRNqvsuRoovy6HRJrvmDUWpHk9Sx/kkVE2JmIf4r5/DD3GatFny0uC5M1fEaWkWaRdvO7zpDnJhaDjk+k7bB7dlz/mbVWRYgVpPqyBms4qhhyNKCeR2UFXua7Tke5f/5U6nQxY7JAse08+8/kOjmo0YPCstb+KNBdHPSXs1nJO2jzmaoRs9JYi4Qmvtikx5Mdq1Gg1F0PrGHxlfVUMrOQH3Lr8gFPW0SR93B7xpaS5cT1Bmg+9rXBQRiyh989wdMhiNu1/jOMnhk9CDgnOG1nd9wca1OhFP/27OIiOJXtE+mvCjmgwrNVAWo0+xfWETxW7RJqPj2/I0I9Js/Q+8QlNhmhMQ2nlo/IVjoooDLHFaVVzQXwXCuKbQ3JZW6e6ES4M/XCNyXRZ/pCX5Sz+A2SkeY0g3AvmY2CbXcWkYxkySH8uCPHkVnxdswm1Ju9n3+vCCq9NiMy9j7J7dmtat+2GmqkjF/0rb38th88hzi8dSdOhm9C/GKIgzb+A302ak58S/WgP6yzPstsxhtiy/p7sTPKrU5x6Gs2jlCwyvG2x0VVi1lxdFgtDGCP175gzuFhMYrTeKVbfSJLZvw/DpYw062HQbCYbfpE0n8C8y2j0xgnSLMzjH0ea3wnSrIOW4Wxar3+GU/lkdNXIjrHHWrct40dPYLZNYenZHVl3eLZ1GC166KN+7DbP/c6zV5Bmg9F7uSxMboaon7/lDHQ6NqbptL2sfl7mIEYJ+74Qs7YDmb/LEUdxOTveEYeFHZg0dhpzb0QRFP8Ah5UDGFRXjdk7XvCkfCBkEypI8Ma+tVEdJfTBjRS5QyfMzPUF7BIkWGenXWXSfGUhm4c3YbDJaSw+fJKA2DtmWGq0QH+nLRc+S5ozBaF35Pr0JazXO8lFMZSrXLGJteasTiu6fFmPVn0tOfAmWTb+SzKe42DUmakjRjD5bAJeZbag2B3nJcosnjqeVcIVDJC6TZw1r/aMQbnTbPoveyO8Bgl+PN+kw+SGmizY84yyc7pkkJHmsXTR2YJmRdJcHC/67X7WqbSlfvXhqFm8ofQsr1QKfKTTuTWZPnELRz08uGl1gJvbjLnkeIKVp19iZS9yyRMll5FmHRqPE6TZUe5w5rrzeFkPpii1p/eiW5z3k79KV+TB46VdMZk4RhDxCqQ52w2nFWoiflt6LbzBWZ/i0gn4Ei+cl6lgMmE0ZgrS/F+D302akwRptprAIJ3F9D7g/2HRqCiZ98E72TG6Ay2/7YbydCtOuqV92Emado/7m0fQs15L2ozfzR63oo/8qbdCBxiyYugC1t0MxbXiq0zxDvjf282yQ1c4+jL5w+6yeDsin5/j+LMUxP+qwHNuzJmFfjtDofdTKkz+V0QeCXc3csRwDDpr93L8eSSxomCfkusyJOJ7YiV7585h0YU32CV+nghnBdljbzSZxSv2ss09g3d55dL4CCn4n1zN/rmzMbrwGtuybeeVUCRctm0cmy/KuXoXh1zCS8spv1eY9paYozMY374G1ZqPZOReV1wqUbBUkrxuYTVpJatNLnItMI10SYkkPSHCYQ9rDgl97hz7YSEiyZGEl6ewevoOh59ZTK8KfyBpfi+M6l3u79Bl1aimNGrVjL+ozGHq/DNcehhMjGSqCwNw2zcR3XZf0lxtMqMX7WbHASeex+SQVyyIpKtw1laNZlCfQfTqb8h8s7WsXSvCahPWTh/MsD5qdNVeh/njd4RLGjA9CF9rS47OG8vswSoMnqHLzAO3ueaVTVJRIWmvtnB2aluadJyPxm4fQZ4yKAi6w/1DM9Hu24wvqjXim1ZjmSqesUp6jvZgNLrX5s8te9N81BrM9znxNCpTdEsxQFIFWTouOs8E4cS3rkYdpcH0Mz3LOvN9bB/Tisl9e9Bfx4z5K1dw4NId7oaWyLaO50Q+x+3qYvYb9kK1Zm2qVetMp/Gr2GXryquoUN7eO8klo2FM6FGbv7RQo6kgeitXy+tdHoyZPXY8w8YYs//+G9xDnXh80Jhtmq1o1aYR1ZSmoaF7jDO2fvIT9sLwtdLGuMtXtFQdw9AFOzHf7yCeJ9VE1MfrDJbLBzC4Zy9Uhi/BeIUF27ZsY93adeJZ61ihvYMdpra8CMyqmmgJ5Mf7EOiwk4u7JjN7xhiUhhmhZbCWDRXLvWQ6hoNb8d2fWvB9+5ksOHoG67fROJwwZ3vvWowYOZWxC1ew3nwbJ538eSq0SUFBJomuZ7mzdwZGQ1vxQ7Wf+GtddaasP8btu7e5ffs0G1ebskS9Be1qVqNa24nMuxCIv1TQovckvTmP7WZ1ZvaoyRffNuU7JR30N9/lYUDShxVDgaKoZ4Td3cyh3aL+Qt5r5GVeMmswI5p9R4cek5l35AlP4qMIdjRn80BVWlbrRP9h69l9x5uA/Aor+AWiv3lc4vqqvgz5QZRJOsX7R3XGrDjMnoPmHFirwZx+P/Fli67UHqTH4uVrPshouTEGg2rS+Kc/Ua3NSAbPWfbhnqw8Q9BQ+pYWUzfLHGFJQaW9vMDVpeOY268uX7btwU8jVrJ2sy0OPkmidUsoLAjA88ox9s8ezLgO1ajXXpmOU3az6sQznodnlBqCkjxS3a/ywHwC2r1/5OsfGvN156nMXXmCK88iZI5mYWEiMU/OcX25iCPK/02LLtTory/6i1S21Syc3A3VL6vxY+NBjNvhwP3IAN7ePsHeKd0ZWKca1Zso0XHyDpYfc+FpWHrVxEugOM6d6Ac7sLIww3TNWlauK637snmjGdPiWzoojWDaHjscYvKJD3Xg5Y0VHFw9iqHqk1FTX8aypWtZXy4zIYv5wxjdToyLP3Wlvbox22/a8tA/gjeOh9k/UY0O1TqgpmbGpqtv8Hyf/2HlrbiAND9b7m0fzvgG8nb8xyAGGe1jx/6dWJrPZP6gOtSs9hXVvhFtbXSQE85hREoHZ6S85dXVA6yf3ocB9QTJb9CettO2YWp5lTOnD3Nx0zQWDK3PD22V+X7wYkxW3uDu6ziZE10sRm3AnTMc0xH9vEs1GglS0WryFoz3X+W0lHbzdBYNb0CNtl34bpApJitucOdVrGx1vZgIAm1FWl0NpilJaVvTatwmjPY7ijqnVCDDFVAQTLTjLjYsHirkMJwBo0wxXS6X3wpDVmr2pV/vPvRctJNjbu+J+8gAF6ZFEP5wD2cXCp3X6luqVVem1XAj1h+25VFYpjSloUAV+M2kOS+VTO+b2G4fzexhbanVZw695mxk+yahZ6UxojuZpdpGLLkTzCOh3ErevyPJeSl7l49i/FQTFiwWcYx10V+1io33/BA+RQUkkhZ4l9sHDJjasSWtqjWm63BtTC49xClSOKXlvFSM2iwfPO/tY8vsgfT4e21a1u3NmJUHOfI8hqDfOFPy20hzFkk+93m4x5B1Y1vQrFUT/tx1JhP1rThvHyDb1fQxfc6JFGTtiCZaHf5C3Zo/0VD0S60lQg7zx8kOeeptuBb9PTsw1xnG0B8EaazVD/XV17nsnUyE11WubRhCr879hCyMZTpu7VoTFs4yxczwLLeevSM67gUvrSah1/mv1PvxJ5pNEX7CUy/eXDPn2NDm9O47kcHGp9h+0gH72zs4pN9a2H2hI7uMYqLwdRx9Qnllc5i9E1ujVrsaLdTGMd3Skfu+grQ/PclpQfZVf6zGD62ld2uFH+EZyss7R9k/qQ09pfg91Jm85w73QorknxksQy6pgbex2TCcgX9qS7tak9DZZY9DeEqlyY3cd+64X9FlSZ9vqSXpt2ptaTN2L9sPneHi6Rno9vo7DWvUoOHoJay7683T169w2DMTvY5/p22DeijN3sHWh2EEhzzn7VFBPpS7Ua+nFoarhd49OJ8Z/TrSplo92vXSE33pNa5x70kJc+b5/in8P/bOAi6rbN3//u+555zptJOyuxXBQkVQUOzu7u7u7u4OlO5QERFFRUFQVLq7O7//tV9eEBSdmXvuzJw5d//msz6D+135rGc96/mttfba47tW4x8a7anRezlrt9kq5+R88jI8eXZoDGNaNOIbdUP6TZPkvpRVUxcxecxxjlwWPk/0Xa7P1GZU1S/oaDAOg4OPMXsu5juvW9zcok+3lhpUqtGXjjOucO6mBY6XJ7Go6xeoVv2ZeoNWscn+Fe7PPHE5OpXZrb6gaa2qtBixiQ12QTx9/Y4XN6axTPNLEf9H6g5cyUa7VzzyfM7949OZ0/pLmtasSrOhq1lr4YuXMLwVrFHL+APxW0lzkSDF4Q9vYLZ2lJjDa/KjRlO+1Z7D7GXSPTARSiIbyttTk5kpfI5KlZpQ32AGS/ee4pRLGG9To4h0P87Z6V3Qbt2NVv0XM79kzly3gjWr5jDdaCHLF17G7k1KcX6Z0SQKf/TWup4M1WkmfKfp6E7bxPZNkr+ymnWTBgu7spKVd6Jw++jEdzoF2bacNezPsOojWWMaXPyJ2AJh6IOdsL28u7js1SLMHc8KMf622Ig4Jatywg8sinqCt+UB9mwrqed61q7ZyMo569i7/wouQcnFJ5ayYkl+bozpqc3KeFLYyOolgg8s2cUVO3fF6RLJT5Ly9LE+yL4yea6T8py7jj17L3MvMKm47QWpECLs2tU9xfGEX7du3kRWrFrOZssAPD5aJBAOfIwzdsdHMbRXC1TaDkV/ckkZxWH53M0sGyf8U+OXgk+mkupjgsVWPcb0bkzlrpPoOmkjOyTZSnPj1GEsnbKApbZB3PnMZnpF+ANJcxz+FpvY2U+DThpqqKlLoTka9Wcwa5+rYgVb4Xu9M+XOlp7otFVHXaM7mnqHOfcyTulo5VOQ/wzXQ3OZrqZBy/r1qV8S1HUYvOwKN0MFGVbEFWKOuo/9GuFQtNZAQ13KT4Pmw1ax0DKBIGlJPcFREKNtLDztwpHnovSsGLLvbWDHhNYivqifqlRHkbakDA11xXNVNXXUNHqg2ecQZ57Hiak7n9Sw21wc3ht9EUddXVWkE//vOB2tcbvZukSH2f3U0GirTZcV5lx+mY+0OSu1N8XzHLcWNkC3jYivJvJWFZO/Rm9GbrzKFU93bm8dzez26jSQ6qMot0ybS4Ooo9ZEeux1wyMmhhT3wxwd2ohuDaS6iDzVm6ChMYGJGx0Vu5sKRyLYgUd79THQVBe/d6K+9nIW2zjjnSNJT9CmVFdMdg2neZ1/8LfKf6OKWhWaNGpF88ZTMVp0jeOBz3mU+JrEzNJ1sXJIfXKSK+O/ptl3/83fv6pCVbX6qNcXJP7DequroFbzR3748m/8o2oDem1z47ylLcbz6mPYUtS/90wmX3qHV3xRMZnLEnp0bTIbBmrQWNIj0Ueqam1p234MmzevYvXqcTRrrCH0QRXVjkNou8EZ5+KbusSojidQOAQbjd6nVVPTpHXnrey7G1T+0iPplsC0KN5em8p6o/o0lW5jleqs0Yimrcex4IInL0Qn5mS+5ul+Qf7bi3rUE/qhMYJRyyy5m1Fmdy5L6Nut2WwdUp9mGqJe9VRQUelIoyYD0dfvTN++GjRqqOxfoW/v5aMMir5XRUX8rv5h/2vUQ61Odb7tOAPDY+54vn2C5/GpzNfUoImUTui8en1NWrUXY08YiDihdTlZd7GcN5RhQlcblOhqI11ajTvHOY+YYv0oTCfcbD67hmnQor6II3RTTb0RjVuOZf7ZJwoDnZMbgPeJKSyWPsNUop9l6i+NFfUGzRmw3gIL0X+paW44rRjBSFFuQ9EeKb56w940H32K04+iKiZwEooKKcpOJthsEbtG1Kd145K2C31qPIRpwtl0yysiryiX6FsTWa39X/zwty/46ufa1BJxpLjl9U70k2pt6lX5ii/+/l9U1RzIxIsPOLtvJWu7qdFU9KO6+kAGTLuOVWzm+x3SgiwibFdzcGx92jUq6ce21G84EF1dLfoL29a0iZCDqvhNVZTZZCQzjj/iWVYWmaEmXJlvSHfJPpS0vbUOjQctYMK4AczU0xDtKu4vtfrtadx0Geuuv1YsThTgwd31Exgvfmtc0l+te9DIaD7jxw1UpG0jpRWyV6vfjsZNlrH6iq+SNDzh3saJTBBpm5SkbdCVhoMPsc9J+cm7CpFFQY4L1mvHMUbk27RUdg1FMGTcNuGwx+VXeEogN+IJj/f1Ykr34rZK9lJdow3aAzZy4FGccuFOxof4zaQ5PYw4m+VsHCXmUdG3KuoNxFhvSENhqxT6rqFD136HOPsyltjShQ1h08zWsaWXBu2lON1mondIOE+x+cXzbyn8ibi3k1V6nWgljWNhK6X5U2fWPg57wvs7X4QGJNhhuWUs/aX5UbITor+baekz7dxL7v/GF9l/G2lOJMh2B3sHaKBVX9J/aa5rJmzwZKZtv6u4ZfXDkx4pz85ivKA+vVtK9ZTGm7BTCr1uRcc+M9lob8r505tZKOaQ9uJ3dbVmtNReyDqrIKG3BaSE3OTCcB10hf9RPB56MnDhRYzDChWvjuR4X8B0UQP6tJTGuBoNO+ky8YwXnm8CCbk+m/F9mqHWZCwdxuxh+yp9lo4QfoFUjqiH7sJtbLV6yKV1E5jfqXjsSGO65+xD7LAPxunMHLYYSTIuHsc6czcIB9OdS+snskDEL36ugfb49YKo5xFabkMnjfB7hzg8RBB3ad5T1aaN9k6OPAwVGvEead43sFjeDIO2ok4qwr7Vay5kOgMDQ1HGgkb06F4st0YdujHxlA2nr1/h8PDm6An7I/kv9dt0Z8zhR7hGSQvUJ9g7shvtpDmrUWPq99NDs3d3+grb2Fxdk34Lr3PdL46QR8c4N6cDzUvnQC3alJuTxYyU5oLL4WkMaaRBA8UcKOa0jpvYZR9EtPg5L8sL951DGF9fheZtJzLzymveJYrx4bCe+YPaFftBai1R77WR0fPXsH9xcwaLtqgLOTZsp8WEE5acNDbm+Ji2GAgbLrVFo7U2o0Vbrjvex3Jte0ZrFsdv0LYL449biPi3OT62HYZNi+OrN2vPsF12mIcqlpJk/In4zaQ5P4gXZ+eyspvgFaW+TDsaiXl47XVvSg/4Rdhwf+8IOjaT/Gahi92HMvSIJ3el04hFiRQGXeHUrP5oq5fYFSk0pEGjQUze44hTfAFZJYY26TUhxrNYOKCxQj8l+60hfGTJfivSaeijO+ocxiEpSPcZl0cmBblumC+Yx/LeKzl2N6r4k035YsQ83sOWyVrKsg2ZtNMa+7hcxSnE99kIf9r3KhbretG17ft61m8wkAnbbXGQ6qmMKW0+RpjMZ9nQFsp4UmhLF4O17HGJJLDMSdPCV9ew2diH7u3K5Cn5C1utsIstc6owLxqeHmTn9K7KePqM3WyGTXSu4hXDj5qrgHQj90veWqxlTte2wpcuKUMKuvQYeJxLvvEkS3csZYYQb7mENcObCdlWNDf2ovuAo1x4Hf/xScRfwB9ImrNJC/PG564Fdtb22NvZ42Rrg6X5Ix6/ilHsiijqXpBMRpgH7s6WWJnbY+vkh39S9vvdHkGd8iJf4WNtjo2ZKaamUjDH1MIVj7dJ5V7wLhAkOPK5M262VlhY22JtaYHt/ec8CVN+U6wwWRCjcPwTMomUdiLzhaMY7YXPQzssbET9nO1xtLPCUlGGCBbWWNk64GRvg721o6Ju7xKzBWUWdcoIIeC+I3etRDl2zjjYWmNj/wh797f4vX6It7sNNnaOOPoklHtPOC/Bn5An5gpZ2Do44Oxsh62VMw+8gghMFBPKS1ce25Ut1xyzkvqUBjMs7npyPzSTjELh/MT58ea+hYhrh52Qs7PI28riIW5ekYqVIwX5FKQoO/IZT1ysuG1ixupzJxlyYx6HvS4W/y5g+/AgbebW4NuxXzJ081BumZhiZ+XFdltjht+ZzQjLUVzzvkROfrnZWYFk9z2cNKhElUpVqdZhEWtFWmPzD+ptZom51W0cT05lWud/Uum/f6DRAmsu+yYQ+doRd3uhA6JdHhGF7w1NgdCjoId43bPEUrTP0VnIxcERB5sHvPR+zvPnD7AwN8PMUsjR9SUPQ7LIKNluKMghLdgdr/tWWEvydBT9ayv60fYlr6LTKyQAeZFP8XM1xUJZZzMLW+zu+vI2UXmcqyiVxFduPHO2wU70nY21G27PwojOL3Nzuig3PeQxPm622Dvdwfmuk+hLZ2ws7or+tsHpjhVWdlL/CmNlbYFZqV5LMjLH3NoBewcnnIUuWluYvf9Nqo/leYz3T2Jw22ZUaT4c3a0WmDoKh9FexLVxwFHKU+iylY0YexHF35UuKIgmzMMFV6HPCl21E22ydsLKzR//+KzicVgkCFHoE3xdLbERsnKUZCXpodUDPPzjFeO1oDCNpLfuPHV4X5ajjQXmyvqbWwqddnbFMzS9eFwWxhLteZ8HlrZC150V8aVyLR+8411c1i+uzhfEehPgZoq1Uo/MpPo7evEqJlfppGQQdkkQUHVph6QdnSfv4aiV0IWy8hRjxdRctMP8NJYbdOhYTcStrcXAU6+wf+rFy7s2QqeE7ti44uIeRLj0LpEib4EiYfQjnuMnxrKjk7PoR2ehQ06iH+/h7GQn/i30VfSjg7Mjzo622FiKsfsmjgTp0wsZoQQ+uYujkImN1Hbps2f2jljce4Lbg7s8vmMp9FCSodBpG2F/LDx5EZQiWiTZxXiiXwi9spD01lnYzgrSinLfp33G80BhR0vSernxUKS1KUkr9MnC5TWvojI+IhXlkUtm4HM8hQwtS2RoJvTL6hEvQjMqHC8SCjPFRPRKjF+h29bC5kmysBf21/6uF6/jyryTKKMcfjNpzs8gO9wTLzd7LMS8Y28jxqplGftg7oKjawgRGXmlNl1CvphzAl3MsJP61OkFLkHZ779oUIo0MqN9ee7koJhD7MRcaCts053Hr/BLELN5aYZidOREEOb9kLsWYryL+PYOwhYKHX/sn0TMx1PDZ/HbSLOwqxE+vLpnLvSrrE/hjrtPtOLiubLtlpArzbfPrHBxdsJBzLfSfGohyUH4Go4PfAlOFeMl5DXPrayF3oq2O4h8HZ7gHV4yPySTIOYYdzEmiuUs5mqfqOIdGQlJAYR5WnFPmb+jsPeP/YXTmyOc1CQ/Xog5wNryAdauwod5fofnj4StcRT2wM4G1+feeIfFEvDiIc+EPZHshL2NyOvJa3wi04l654GvW5n4nl4ifpyI746niC/ZVHvh69xxf4FvbOH7eU+BPNGfb3jras09EdfO4Y7oVx/exGaUW6zMSxI2z9Oa+6L+jnfFXOXsLPwRD+7dcePpU2vuuDphL/rGSfz+2D+Cd0GBYn605b6wg3aivXb29jwURFjq94LMSMKfCztqayFkLHw0ZxecHzzgsbCPTjaOuDwNIiglm4y4N/g/lebhkjnQQdi5D+fkLLJjXuHlKGygwv6LOc3hDUHpyh4uSiMl4AnPRJ85Oj7jpZjrcgozyY7yxuO+sNGSHyTqZ3v3Ja4ez3n9zAY3ZVscRZrH78J4GxzCGyFf1zJtcRf2OygyhnAvex7dcywfP0SKb/8+vtA9N18xFoTh/VDvZPyx+M3Hs4U/nOjvgaejsKFC/0rmUkvLZ2IeLssrpLuDXuLuIsablfDN7F1wEQYxulRRk4h9/QhXYR9K/CCJn5iZCx8xJLUcPyFXzO/Bj3lyX5QjzY/Cfpfz7ywecPdxBLG5FXlGBRQVCvv6yhe/x28ISVBeHCZ0nnhfvAWHKc7HBY8AYX8UacqjKDmIsBeOwqcvqaco2+y+wm6X2+jNFW0WvuAzFzH3l9TNVBDx+6/wF7petnZSnuFeYpxYl8lT1OHxu8TyeRYKq5Mg7Jqwf8Xx7vJI8LfSjfDPIT2IN65ivFmUlCGFOzg9CHm/AJgvxn/YU54/EP6QUrYfzo1OD0KJzMwr9nd/A/74d5pl/FsiPNeffY92sMxxMSeenuDMi0vsfnaYFY/WsMJ9BQdfHsQ01ATzsFsceb6H+TazmGo5haVOy7jy8grByeX3jxJdt3Jh7Ld00ZzKuOMB5S8A+xBZnrhs70u/DtXRXXuTa2Uu15PxK5B8l7sre9CxeScqjb/FCd/fagb+Q5CTRMA5fVboVKadwQl2PxSGU/nTxxB0MdCYQ2NV6NxVk0lXwhSfhJEh48/CbybN/4H4H73TLEOGDBll8D9+p1mGjF+ATJplKFFEeGqYIMzHGXjDiN6Xddn+cCe+Ca8ISQvhwssLDDMZhv71vux8uIOXMd4EJAZw4PEBpltPxz7AnrzC9/tWUU67ubm4JcuPm3A1qPxqVEWIv7cDs6VNmHPQmBNv5ONNvw3pFL06wuGdC6k/15yTFd8a8R+PwqxkfE8O4+CiPqy2DMb9l8SQK5FsIw4t7sFc42DuVPymgQwZfwhk0iyTZhkyZPzrkEmzjN8LMmmWUQ4+sT6c8jzFoceHcAt1o6Cw+IyXb5wvpz1Pf/T8RfQLLr+8zN2gu8RkvH+jPtjVCuuDa7B57kPgrzirVBRoQti1cay/co9DL8se/5PxyygSjNENR9szjFtijWXJDaH/x5CflYHntUOYnNmLS0zGr7hwKp/Cxxu5d24+iy2isP2NtyjKkPG/CZk0y6RZhgwZ/zpk0izj94JMmmWUQ35hPknZSSRkJpCd//68qrSLXNFzKX5CVgJhKWGK/5cgITSSt09fEpOc+AvvTSqR+pacdw44e0fgGinK+z96wvh/BmmFIZrAIB8crPwI8i/35sz/GRTk5RPm+453Pn6kFOT88ntlRUIzYx8R7nsfq1cZvP5VL9TIkPH7QCbNMmmWIUPGvw6ZNMv4vSCTZhn/KyiS/it6z3SlP8v881dAilxEoUj0yc8+y/gsFH1QUL4f/q/hf6R3IoF04aKsdzL+TMikWSbNMmTI+Nchk2YZvxdk0ixDhgwZMmT8yZBJs0yaZciQ8a9DJs0yfi/IpFmGDBkyZMj4kyGTZpk0y5Ah41+HTJpl/F6QSbMMGTJkyJDxJ0MmzTJpliFDxr8OmTTL+L0gk2YZMmTIkCHjT4ZMmmXSLEOGjH8dMmmW8XtBJs0yZMiQIUPGnwyZNMukWYYMGf86ZNIs4/fCn0yas8mIDCHs3TvelYZAgsITSc1XRlGggNy0OOJD/QkKDCY4OJjQoAAC/Mume0dAUBThiZlkFuSRm5nw6fj+IQRFpZKSq8z+cyjMgfwMMvOLPv3t4PwsCnPTRLmFpKenkhz2jmBFOYEEhkWRkFVEueaUQWFmIvEB7wgs0453/uFEJmZTtnpF+ZlkxIUSERQo2hlCaHAQwYH+79MoQhABESkkvf8i1KdRKHJXtiurwnYVkpeRQEKYvyhHyDBElBki2hMgZBmdQmpeIYWFWWQmRBLmH0BgcKgiTohUv9BIQsMjiJLSCtkXy1+k9Y8gIlaUqbgpO4+clFhihEELCgwRcUTaQJE2OIYo0YD3bRdx81JIjBH5l22vKFMhh5BgUWYIgUFxJGTk/sLnraQrkoV+JAo9CRB6FiyC0Av/UvmJv0VbQ0KlfIPEb5HEpmaSlpFMYniAqF+wSCN+U7QlnPDoNDIKpTurK4J4mptCWlwYAQGirqK/AiXZlJYl2lJaliTXQMLj04VcFSk/hvR5JNFfWfkFQs+Uz34BRUJ3sxJEP4g2BgoZSzoT8pHOiLqFJRKXUXErFCgqzic6uDifkM/m87kPPRWQkxBFlBiH5WQeFENCZkVyFE/yhIzjw4V8pP4WMhR9Vk6GQh/fyzCAsLjicV2+FsJ+JEV/UK6/6OsY4kV9P/9pKjEOkmOIEWO0NG1IJBGpBSJXKWUuGZl5ZItxnyFkFBbkr6yfVDchJ0n3hdxK6+wvxmiwGFdpH+hqYTopoYGElMRTxJXGmsi3nGBEWclRxJT2haT/QcIxiCYm+f24KUiLJTFE2ERFPmI8xgndka4I/xBFQpkKMsjJyyND/FmRFhTliXEeH0yE1A5pzIWFERYq6hYmxkBiFhmScRP2JD8tiuiIYAKkcRIg5BAaQ3hyDnm/oK8FwnamRgURFiiNEUlPxbgMEOM9LJkUkbhIyDlf+tydeF48BkNFm6X2RxASmy5s2Od78K8CmTT/VtIs+QXxv+gXFAcx3oOETgn7HSzmGf+QWKJThG4qc5IhQ8Z/DmTSLOP3wp9ImgVpirbl1rQhjO7ciU6dlKGzDnojd3LyaTLRypiQRLDjfo6M1aR/1+50794dna5d6FI2XafOdOk1h9F77vEgOpzgxyc4PkETwwrid+7SD+3xxzl4J5J0ZQmfRJw7yc+vYfwsEhG9YkQ9JMnrKrdfvuHC9cucFuUO1ZLaokUPo/GsNvXneYYybjlE4G++iy3anelTph2dNEcyfYcd91IFT1LGzE14xoN9E1ioq41W1x7odO9Kdy0RtzSdVF4fuow6zA7bUJKV6T6J+Kekv7iKydMwHCKEz/uRt5xGhNspzk7WwqhrN7r1EGX20Ea7yxDGrzPDNiKLrKwXPD27mGna2nTtpkN3EaeHjqjD6GWMmzOPtZO0GdxXpO0m5C+CluYc5u5w5ZlwdiCSd+Y72dxVG72uPenWvSc9tHXoYrSFlVd9CC3xg/NDyXy4n7XTDcq3V1OLLkIOPXt0p0dXI/oYHOTkw1CilMkqhnCRsjx4fGEFM7p1o0c3qd5aaJbKsAudtcVzHVHfHr3o038J22yf4OB2mwuzezG6h9QWIQfRFm3NGUzf4IBbZj4VrlEUiaehltjvn0xPUYZWt65oi/K6iHI6l5SlJZVVLNduOn2ZdvQedqIvKnTkknzI9b6C1ZO3WIZAzq/gCQVZb/E8M5+1Blp01xay6i7K09ZUll8SuguZb2XF9TdCGytGYfY7np9dwFrDLiL9p/Lppui7ZVf9CKuIeSnwnPvbZzNHs5NCDsXphD7rLGCT6Rv8lLHeQ0gi0gHX4zPQ1+lKF4UMu6IlxnFx2Zp0KiND7W49mbTXBnMhn6xydfDm4e75zBXlapUpt0vPeaw3fsUrZayK8ZJH+xaysMv7tJpD5zPz6mveRviSEPIIYwd/HllexWnfSAbrairtjKhbF1E3ISsd0f+ltkezL1177WCP5RtENZXIIMn3GqcG62JUWj8ROvdjyOzT3PAvIEUZk8IwXl1fw/bBXegt+kLKv2fXvmhpb2TbrdeEiihFkr002cjeQZ3oIeXTcxET97nhmZhTnEdZpAfDqys4P37GrQChZmVX6pTIi/Lk6bFBLBwkbKg05nR60UvIvNeQyUw++wLXOBEpM4h4uzVsnNpb1KUbXcVY7TJmMzOuvyU87XPKWkhqoAPWawYyRfSxtmJ8ifHQZTRDp97EMjxN2MBM4l9e4cyw/gzR7k7X7jpizGuh3WceY3a64BGbpczrrw2ZNP9W0pxM6J1DHB//wTwvxnnpGCodS5poKuaZHsIWijlq2G5hc97+wnwhQ4aMvyJk0izj98KfRJqjCXY9wdmVgxmrZYBe38EMHqwMel3o26EL2pNWs9LmKT6C1RYIAhfpdo5Ls3UY2fonfqzyE5XqdaZz74HKdINE6EOH1kPQGnEMk1dvCPK6xtX5vRjb+md+qiri1+1Cpz5GIp4B/bq3oPZPWrQZuJtD94IISf/UenM+qe67sV7Vh/5Lr7L2Topw3ypAuAUBV6YwfMYyeoxeytJpQ5kyTNSrZ1M61q9MY8O1LLjhg58gwcVuaz5FSU95eHUxa4frY9h2EAYDlO0f1I/BXdqj3X0ABluucMUnkViJACT7CIK6jC39m9FO7SsqVVbnxxZ9GDhImU4EQ10tmmto0nHIOnY4CRKSWIEHrEAh6U+P4LS2FwMWn2eZQ/J7p7wUGcQ8u4Hxkn5MbF+V6t99QaVvG9NQawKLDzhwLyabnJzXvDTexrL+nehQrRLf/fOffNvCgC7TdrJkw0b2Le7P5K4ibbXvqVRbk9Y9VrPxxBN8FKQ5lmCnMxwePIAhzf+JSo2/811jPTqPOcpui7dEFgpHuyCSyAcHOTu+FVVrqPFVk14YKts6uHcbOquKOv3tJ/5epx96E89z3TNS5Po55EO2F14m61hi2I76letTt0YHeg4YxCApT0Mt+jarwj8qfU2lL1vReewWDrp48+CZHSarBzOnc3VqVf+WSjU70bzbMtYccuVZVoGyTz9AkXga6YzruWUMH9CV1lXqolGtER0MBtJPUZY2ei2q8UUlkd/XTWk3ZCzLLj/mfvT7hZKyyPS5hPvmXgyff4AZZvFE532SmZaiIDsI35ub2TesPT0afM3/q1yHLxvpoGcojZdiORoZdKNd/Q600l3AapPnPI/OUuyflkVhTjC+xpvZP7w9Og2/5m+Va/NFo54f5dO+gcin9zxW3nqGZ1SWopeLkUaSnzmWByYwq7c++t0HM1CZbrBhTwa0bY/mwKlMPmePi/Bi348xIYlYV55cXc2E4Tq0ra6ChuizdvrCZkhpB3THoG0Nvq30DZX+0ZAW/Yey8Mw9nAT7L+6TdFLeWWJzeCJzdEW53cqWq1NcruFkJpyxwTmiUGh8WaSR+s4W+6NTmNC1G5qt+tPfqDjt0AnTmbFyLRuXjWLesqWM2HEf44NLuTynEU019WinJ+IN7MHADrX57vtqVKrWlk56xbZKv0tfOtQZw9JTrrxVlBOCn+0uDsw2ZFjHAej3V9ZPsmm9O9Grc096zNvNTpc3BCgaFU2A1T5BFLrQv8l3/LNydf6moU9vw4McswsgJj8JEm2xO7yASQaDGWAo8hqzleXnnuGb/LE9yAmx59XevkyZvYZRlyLxq4Dg5sX68vLKLLaMbk67qpWoVEkKVfmqxzyW3PTjhSiS7CiSHh7l2Hh1umh8QeXmPWgx+QhrrYKJTv8caS4iPewBd/dNY0VPdRrXEbatalPqdJjOnFWiX6LThR5lkfTGkpvzZzGlQw2a1arEN2ptaKK3kcUnH+OVUOEI/MtBJs2/lTSnEul+kavzejO2TWUxz/8o5vnOdOg1QDmG3oeBet3RVqtE1cpf8X2zAcK/OMVhh6BfmC9kyJDxV4RMmmX8XvjDSXNhfiwZPmLCGt2Wrs26MXaXK9bB6aSnK0OYM08PDUGn2c/U0pnPMqsMgrILKSrIISfKk8Czwxkybjhqy2yxfhmvTJcqQgAuxqac22nMY/8oMgpyyY1+Qcj5kQwbPwzVpfZY+SSJeDFEPD/Cbu361PtnM9SGnua8d0IFxEciJZG8uTKNeS1+5Fv1MRgd8CSg+MfyiBWO55FhdG6hS/NxJ7nin06MqFeG31WslwmyWLUZTQcf4myItGdeSH76M/yuzmZyW3W0+i5ms0MKrxOV7U+NIN3jCPvHNqauRmM6L7bk+ttcQR8KKcjNJOvxMYzX6qA+ej1DTvuSkKJMJ0J8kANWy7vRu0FrGhoc5fiTmE+0K46A2/NZ2vYnvlcZht6Ox7z+iKkVib4SMkx4S8T1iUw16Eo1/X3sdA4kNTuPfOlYclGBqFM2Ce/MuTGpIYba2ujve4ZTUDaZWVlkJ74jUqSdMmkgteeZcOFRHFk5+e/JVGEWWSHuOK1qxZiBmujv9cDuXQ7ZedLBV1HzREssl/ek1fe1+UprNdNN3pGgbGu61yVs1nanqfYEtFYLnUnIJjf/l47aCijqHEJkwG12TN3JugW3eRonCJKUZ5QTb05MRFN1AA0HnORmZArJ+QXk5+eRmygcLONpzJ3an5qzb3LSNYas7HzyhTgrpq/iaaGQU04asYGPMJ62jF1zd3E7KoFgqazouwScnkS3evqo6x7hcmg88bkivwobkEq4w3o2a1Wmck1dNFfe4Wn6p46Fl0GRpDOiH3yMubNdl5ajFtJ97zMCotNKdSYl5jH3dhgypFlj1LpvY4t9yMcLKCX5+N7GZacubUbNp+uep/hHlckn1kP8NpDhzRuh2nUzm2yDRa0lKeSKcWuF5Rp9+jVuhv6sc5z1TidOmS49zoso08VM1q5K1Zb9GHnCH/d46UiuEoVCJrnpJEc/x2zeanZN3cKNoEj8FWndibw6A/36famtuYsTflHE5uSRJ2RYRDbZMTbYbjDAsHET+k49yRmv4nGpKDf+JTEWS5neoxpVW/Rh6GE/3OJKyhV6lOyIs5BLb3VB5PQ3sMYmmvBkZdowD3zOjmdKt6pUb9ufNkusubhnFfaHZrLGOgjLMCn/x8SbzsNgwGQaTrqGZUCxrQp/4Cr0fTXX7J14mhlJ+KO9bNNrgmbbgcw554drlLIMyaa9M8F6bU/aNKiOxpAd7HiQRbyoYWF+Njn+jngeNEBr1DTabHbDMzSLHDGwCuJekGq5mlNXbrHjYTpB8SKvjCwypXH3kcLkkPBMEF2DWtSt0oHGU02xi8x+L/sSFEpjRtieQHOct/Shtco3/Ff1PjRdac+jiDyljcmDjDCCzJZzevsMVhj7YhGQTZb0GscvKGqR6OO87FQynNazb2Evak44zCKTYGFDpL5UJi7KozAzGu9jQ1k6UJXuK65x+FFJu36hgL8IZNL8W0mzNBZyxDzvTciFUYwYPxRVMRZNX8Qqx9D7kBjgzr11zZgwuhcDjr7kbqA0z/yK+UKGDBl/OcikWcbvhT+YNKeTFGjMrYld0G+iRc9517n1OveDI9I5FAWaYbqkPZrqXWhqdJ2LfinFjllhFNkWU5k4dwpNt3sKoqRIUIqCtGTiAyNJSRd5SA/yo8mymsbkeZNpstWTxyXx833x2y2c+Bo/8YX6VOaavMX/I78rWziB93h0ZAwDatagUqV2tJ95DZtE+OgwYKgZ/pdnMnHFGRaahJY55vqa8FvzGFqzBW27b+V4WIEgzdH431rC5i6N6aA1nelnfBA88QNEEW65hFV91VGpP52hgtSWHiENuonL/gE0m3WQiWbSFk9ZpJLru4ft/Qxoo7KcTZZvBO3/EKKwbOFkn57IUJXaol2taDHxHGax0t5yRUgj33kBS0bqU2/YRc74VBArw527C1sxum9fhl0I52Vph6ZT4LiAxQvHorHOFZvgD4WcTlHIZY4NVqdDu34MOhvKy9JtxjR4e5jDw1rx9ddd6LTaEduy2/zRNjw9NIC2Y9djdE442MrHvw4SCfDFZMdlLh52eX9Er8ibVPPF9Oo1H80ld/FSPi6G0Id7S1mzZCRqq+9h4v8b3K28VLx37OP2/lM8EP8s7u5XZJktRL/hMJoNvo7dpw47SEsM+Z743ZjNlKYq/L9KDVEbcIBLQbkVnA74BOJc8Dk5mE4zNtL/ghhDysfFEEQx7AxnJgykXY05LDwtSLV4WmHr4l15fXowWjPWo38+4oNxUEhR+FnOTzGiffXZzD/xnHDxNKfgCa4bjJjYtAUdh+xkt3MsMcUJ3iPtBR4HDBjaqgkqnXazThDPj+II8v3qwFFMtx/GJV/SHAlB4LicYS2GoNH7DLeEQIo1LI+inCe4bB7ClGbN6WC0je0OUR/nmf4SzyMDGdm2EfXa72CVeaAgpVIeMYTcmMr8Xqr83Hkmk8+8xL+c0HIpDHPF3WQpy9cuoeusmxxYtJtnN89gKYZksCJOCLiuY+SYRbRa6MSjEgVNDCfH+ghOXhYctz3NngHt6duqH4br7bknFLG8GqSR4XmC05Ob0kxFn05TrLFLlJbPBFK9iLwyEt0ZS9E6Gki0ssOSnzviOHsuR87bYVvRkYWyKHpDuNMalms35ItKdamsuZb9nklIp60rRiZ5Qdbc222ETgtVfuw1jy13U4qPmeeLyr+7xvWrR1l9/TEPy50Y+JXwPsjFjQNRm3+NTQ8+tDOigfmPsFuhjV6TZmitvYuJpGD/QZBJ8//wIrCCOLJtZjB13iSabHmC28fGQ0zaQfgdaM/8mQMZcyOW17/4XpYMGTL+qpBJs4zfC38sac59Q4D5fEYJElq//WJWuBUUHz3+CMkUPdnA2q5NqF55IKPPPOWZ4FCkviXx5nhGzhSkeccLhH/3eSS/JebGBMZOH0tD4WQ5Byg936JU8BT591bn+2r9GSIc/McfsITCjHiSXLZgeWQaE8dNpGOdRjTvO585zkmElmcdgpR4kuxjheO7NLzLEuBUe9x390ZbpQfdxhvjnJxJTrozt2dq0u6rJmgvc+CW5KVXhAw3fA4Z0f3nJqj13MxB4bXHSx71q/PYbO9Po5mHmGQh7eWVRQKprqtZ3q8fzTrs4pBzyEfHzwqzkkh+sAPbY1OZOnkKHVUa06zndKbZxeBf0auBmREkWcxgzlA96g2/zLnXFRz5zvbAZVFrRvfRwej4a9xKXkbPiiTZfCZzZkknA+wwfs+mBdKJj3yM1brZzGzxIy276GN47BWPSh0eUZlwa4yX6NK6RiOajT7GYUHYS3lAjC2ex4xoO30Lg84Hkf7RwsPnkENa4ivM953j8jFr3uYUFZOVxAeE3ZxHN6OlaAt98UovwzqyYkm3msuS+SNQW3Mfs0Dl81+BvOR0vE6fxPrCaR5m56BQ2/THRF+ZRZ/6RjQ2PMvthKwKFy2KcrNJe3qYe6emMHf2DDTrN6NZxxGMuRXEC2lM/BoEWOF+YADtpm/C4FJM6WVRxcglx3s3e0br06zFWtZdf61Y9KlwWAba8OTQADpO24D+xWgl+S9BHrk+ezgwTuTTfB1rrwcJAppCdsBh1nVURaNGf0ZdDufFp/op7DzXJ3dC/WtNtBfewlKwwLLvbRdk5eN78Ty2p47impJaTOwyvUk1W4BR0wGo9TjMxfAMaalFKHkc+W+PsFZTjfpV+zL8fDBPPxyzJYi4rBiP9b/pjOYCU5zCE0kPNefiuPa0aNIVzT2PcKjICVcgjKggd07feIrDFTeifXwEYc4rvk9AEPIM22UMGTab5rPMcYpSUsiMRMGnH+Mfcov9m0ej/U0dWhnuZffrksWUD5AfTLrtPKY0aUA1tckstA/hndSWKDf8Tw+hx7RlaJ+KIk7qsNwXPL+2lflj93PY5KWiHz/Jm4VsM3wu8/TCFFYum0PXZm1p3lQXw1Oe3EmssPeVELUMt+Tc1Do0rPoDDYZe5dwzXwIi7LA+vZnVx2w56VmguNDut6GAwoc7OL6yHyozzrBK2KP3yCEn5w0eZ3ezRkuFLi2b0nm1DZeFzP6TIJPm/yFpTgkgzngS46ePoeGau9i/+3i5RtqNfrK9DTMm92PYuQA83l+YIhBG6GMTLm7bxvZt29l56Dbn7kUTqRiQ4cR6XhPzxE6279zLngNHOH5IjK+9O9i+dw/bL13ixJmzXNx5kGNHb2Dt5Yd/ij9Pb13k3LZd7Dpynsse4QR+ZNyDeWVyjguizG3bRV57LmF8P6B0wb0w6hm+1vu4cOo4R44e5ci+nezaIeKKcg6dceJRUJpiUaooN41Ez+s4XjnEgaMnOCrqdsnKAUdfYfPsb2Nz+giHT5zgyME9nDe3L/f8kOL5eUxvmnP/viVnL57jwMFDnDhymP2n7DB9HEHiLx0TkSHj3xAyaZbxe+GPJc2xtjzeMZAW1drTeORJrkZJ1KkiCMIUd4vLk1vT8jtVGk66wok3wnin+ZNqOolxEwejNucql+/6KAZEQEAQQSHSTbhljv5KUJLmMTMm0GijO66lW8DC4b+7moXaLfi23igmXvLBpxxpLiIz6i2u22dz4fRezt415/jU9mi26UT9JXbYCgJbrpyiAsURQ+lwZ25GEknSrdH+AXhZbObInE5oD1zEjPMBxOTGU+C7jy392vFzrSGMOefNi0/OSUFEOS5jdpPK1FAdwMCzIXhJW4sBV7Df1pemI5diuNeFV2/9FTLwF+X5Pr7GpQW96NtvGDo7XbkX/OFRyyKy4oJ4uGseF4/v4Ox9a07O0qR76zaozrPg9uuM8u2SkBkpSPMs5g/uSs0+m1hn/Ig3ivLeB5+HFzg5uiH6PfoI0uyHe4m/+xFpLnFm0kmPcsX28m1WDdvApkF1mTC7L4NPveJB6e6RqHlhMsF2W9hu2ILWXacwas9dHoeGEy7dbO14kCsretFo3EaGXggk7VNkrEIIIprgg+mes1w6+gFpviFI84AlaK2+w4typDmOdJsFrJipT53Jp9ht/qK4/dIt3CFRxCRlV0x6BLLTUnl0+zaO5hYE5CgvDhOkOeoXSXMR+elxPD28gsv713HG1Z4zy/ti0KYRtaZc4dSz1E+TorIIEuPuQH86jZqJ9kYHHnm/U/ZdAG+8rTFZa8hQ/X5orrXmlm/GBzpTBsH2PD1kQJdR0+mywR53r/f5vH1pjem6AQzvp0fnNTbc9JN2Bn0FqZ3FwEYtqNZhOVs8Uis4+aBE3kPc9gxA9+efqdVjDUsdU0kqQ7zys7N4am6Ow63bvE3PLN7FzPQipSxpjsgsJs2ZUrlzGNykBVXaLGbDwyThFn8C+Y/xODSYftWqUrPXVjaYPCTg1kJmdGpB5dZzWXEnTtrP/gwKycsrID9XsgFljswL0pxWljRHlvSuiFGUQ2HwZW7O60ndyt3QXGyKrah4xX2ZSKH/Cfb2V0P9x1a0X30XM0mI8Y8JPjeUPqPH03r9XZyevCbEbjOnt05nwtGHoh8/pxlSHbLwubid69sXctrVkXPbxzK+fT2qDj/ARue4DxZWPkQOkbYL2axbUxBnA8Yu38heh/PMOmDPTcfwX3VJ3cf4gDTblux3i/GS+AJPR1O2TDvGun5tWTi1KX13WXOu/FGQvzxk0vxHk+ZCCgtTyQixxmLjRIYIR6h5syY0bNiHdhNOc/llLAnCdjpt6I1+RzXUVGtRu9qPfPtzNTF/i/HYuAlq3bvTUbsd3VTqUO+HpnSbvpz110+ybqgBhhrimWp9NCadYue9dOXJC2Ev0sKI8DjJQcPu6GhooKGuglqNFnQduZuDL9KJzC0k9+VlTBeo0F3tW3784Qd+rKFCXTURV1WNxi1HMOXsE9wyxZjJjCboyhiW96pM1R++4fvK1RWLmpss3bko2jS7RWWqff0NP1WuheaM9eL5Qy6uH8es5j/y89ci78raDB0zn/37FzLQoD01qlXhmx9VqdZxKbPPvCBIev9Ihoy/GGTSLOP3wh9Lmt9dwHKeFmo/69N5rjn3hF9XsXMmvOUCNxxX9KDnl1X4qtduVj4UzzJCybSczux+KnxZpxlNBYmVBkUXrW506zmFxcfu81DMTKXuYvKbYtI8cyKNtzzjUcm2a6I11lO0aPt9I37S3sZut0hSys0NCcREunJkzVHOX35OVOI7Qi4NY3jzWnzTdhErrULK3HxbFmnE3D/KsdGa9NfsQp/xi1hz+T7mngH4xUuNDSPVbi5zOrbmJ7WFLLUL/LQzL+qQ9PIAOzrWoNp3mjRZ58E9aaKPNMdlUxdaN1elSv22dBbtl2SgKcrrpK1F9wnrWX7dE4+47OJPwZRDIgmxbhxff5Qz5x4TkRhExPWxTGhdg69bzGbB7Xd8tIGaHUOy1XxWGdblq8rqqDZvX6bM4tCpXVMaV/+Kmu2NGHjyLc9K/N1ypNmBWz5Sb+eQn/yA23M2CSf4BseMHTHdqcnSOToMOenL/Q+OXOYnBxLqYYWDxTEOrl/A9P596dujK93aNqCZcEq+0l3H+GvBZPymnS2JNL/EZPdZLh6pgDQbLkZrlTPPy5LmnCTSHQTxG6nBd3UaU79lx+L2d9Gma49RTNtsjr1odwXuGhlpoVib2mEtHJYUwSgUqiZIc+QvkuYUMjKecX7HMY4ediEwPpJ4m7ks1qrO1w3HM+GMF68LJDfsFxB2l2f7+qDTXoUf1FrTvlNJ30k3eHdEa8Ri5p5x4254ejmi+hHCXXhxQJc+HZX5dHyfj2aXDiKfRcw+5cqdyHQSJdEl3OfNQUO0a2tSr89hLoRmKt5zrhjv8L0ylYnVvufLBpMZeCGY6NKTD3nkZEdib+mAuYkrCem5xW0WpDm5DGm+FJlZLMN4QXyPDKJHnU7U7nGA04Hpn7lNXoxN41lMq/0z3zSdz+CdV3HZbciIxur81G4Zm92TFcfMfzM+SZqV8NrPmZHtqF5lBIY7XXkulKLifsyiKM2SG+Na0uqfKvw8+irHpHc1Ur0IvzCEQdr1+Fa9PW06daVn96EMWXaSi6+TysiuImSIsny5dfw0+7ZZ4RMRR/yjLezuX4vvVQzR23afpyL9Z4dU6hteXVvAovaqtGipS69NtznhEUt80kfLbr8SZUnzWUGapR6TRoofLrv2snPYYfZeeITJybHsmdMYw+3mnH6hSPgfA5k0/1GkOYgnioXdRJJi3bm96zTH1pzBzMoKa6sbHJ03iLG6XRl34CKbj17nzKIVHD56jLP7pzN/YAO+6ziIdnOOc/7kWc6tWsHuPfNYuWcs/VSqUetndRp3XcmiA1exuraeneM6UK+BAR3nWnInRbo0Mga/Gwc4bDSeZXN3sevaNa5dPMzZOT3Qb9WLdsMucep5LGnC53hjvZT13b6jqSDKzSYcYMOp61zfP5s1Y3RoM+8kS51iyc/PJO2dDaYrtOmv+t/U0RzB6JPPeBYay7sX1zgztgVa/++fNO8+h0WmT3kWEsPbp+c5ObopncTzZj1Ws9bkIT7ed3E6N5UhOp35R5MJDN5sjYtfPJ+9+F6GjH9TyKRZxu+FP5Y0vzzGtSntUP9+ML2XOvBYPKrYxZKePuH+un70/Wd1KmluZK5ztvD1QsgSpHmmYUO+bdQVbd2BGBkZYdCrFY2/+ha1xoOZcOQ+zmHKY5ppQcQbT2b6sE5U6TmdKUu3sG3bWlbP0qFDpZpUrzeaMWef8lQQzHIQpC7g+WE2nfXC7LnyWeJVzoxuTZvKnem3/T52FXr/0m2el7g0z4iJRn0ZMGYac7be4oTNS55FS5cpBZNgNpEpLVpRQ2MdG10+Pj79HskkvzvJQU1Vqv2zI7WW3MFB8t4Fab63WZtWbZtTp50uAwYaKWRgZKSHvoEgL3rzmbTuFmYWr3ibIghqcWbFSHlMiNdhtp57ys0nJc9ucVX0Sfuf2tF7nT0WH7KLrGhBmoVTMECdb2u1okU3PQYqynsfDPUE+VL7DpWOAxl44q2QZ0naYtI8e+YoGqx1xCYylmTfBzhs3M66Abs5dfwFr9JDeH6uF0sndmPwcR9cPslQnHBa1Ya60s29lVvRpH1XNFvVp7LBOsZd/a2kOVeQZl/Md5/h0hFL/H4VaU4UpHkZm0Y35oeGnWnb07C4/f060eqnb6lbsyeDNlli8iaR8q/aJ5GW4YnxLRfMTN+SU7Id/WtIc5o3cX6H2XPBhbP3lc9y7LFZ3h2tH5ujPe8mV4XzV9Hnd8sh7I6CNPfQbEI14ZjpGZT0XX8MBwjy33cqI5Zc4eq1F7yMyfjkjjnh93h+sC+9tJpQteXH+XTpO4Xhiy5z5foLfOJyyUm5h8fO3mhX6UYT/XMYx2d+fB9AKYJ5c2s+s6pV4b/qjKHncV/e88xUsnO9MDW7h/HN12SU3MZcAWlWuMtR93ixS5eu1bRp0PsM16LTK1iQKEEo/hZLmF+nBv/UmEG3VUcwX6/DiIbNqdtlM/u8kyp4v/pX4HOkuSiHPLeN7DFoSc2fpzD6oIfic1sVd2MOhXmOmE/uTLu/qfAPo1PskWySRJovDsOoVwtqNGpBj8bf8/3XHalmdAmr6F8grplBZAYf4/hVKw7YKJ8Je/v04ED0KmvQdtghDgeKJvyCw5wfbsZVwy+oXul7/qG9kZ0eFd3C/2tRTJqPrTBAddYFtj6NIifeh2fnjrLdaBO71zjjEZeO/735HJjSkP6bzDgt7zT/x+EPIc3nQ3giTbxFbwlz3cbYTgPo0302m06d4tSpA6wf2ZKe1SrxreYktBdbY271qvhTbHHm3D9oRPPZR5hmr/QZ3r0lJfEpXjFX2dlT2MCfO9BznAk3I6XRnErm/a3M6dCQpj0XsM4tjJgIJ24vm0ivhrPZaBpM6SlxMR73D2hL46/7M+m4J9KbB3kpj3CZ35xRhoOYaCt9b0Ig1Zj76xuJeW8ePY8ElS5shZovZY9+PXrNP8+BN8qHmXaYLGhJtyqq6K92wTJR+Zx3PNo/jFnV6zN+82OcFc8yKXCez6KBetQbepGTimNtMmT8NSGTZhm/F/5Y0vz6DCazOqH+oyHdF1ojFfnRZqgCktP3FJd1evT7ohpfdN/O4vti1kp9R4bZZMZMESRsuSAPLxMUgyPunQU3Z7el29dfUE1jBFMuv8JTyjgznBTTqczXq8nff6xFzXrqaGioo67agDo1RzFugwMP8hT3NJdBARlu+7HfoMe03bfZ4RBAYMA7At/d4tx0TXp9VZNmg4+z+7FwfJUp3qP4Ns+cjDTS00J4abyMtbqNaNB2HKOP+fIuKZwk+3nMadeKqurLWeMc/JnvRKYI0nxCkOa61P66Mxqr3HCWjmUGX8N+hz5Nxm9k2Gkf4pPTFDJIS4sg4vU5jg7SpF1VFTQaLGSV7RsCSrfyC8n0OI7zJj1m7rjKFjupXf4E+ptxZUF3+n5VjSb997P1QVZ5YqN4p3km84b0pLbBfnY5+5OkKO99iHlrzs0pTTHS6a14p/nhB+80z503VpBmM248sefp/j1s6Lmdk8ZeBOUUkJsezKsDWiyc1J1BnyTN6RQ83csuo9p8Xb0xnVbZYmxlgcVWA9pP3cjg8wGk/qbj2VmkJnpxc9c5Lhy2JUCQZoUefo40S+80W89n2ZyB1JtrzMkH0cXtj3bDVvp0109fUqVqL4z23uduelGZxaAQ0lMduGXigZlFAlm/mjQLvXx5HfcdfZm/5TirLAJ47S/6zN8e000DMPr2Zxp2W88y+xQSf4EjSe8iPzpgQIfxi9HZ9wz/qFRl38WQEHGby9P70K1aHepVncSsi0/xFvKokC8F2fHkkCGdxy+kx96nvIssySeWhEgTrs7UFc6myKfaFGZd9+N14kNBsg3RqalF/b4nBXmt+L3tYoTwxnguc6r9zJdqE9A7846S14ClW+xzspyE/Nwxvh1HWsk7HZ8izbEPeC3a272mJmo6R7lU8q5zhQjjnfkiFtapxreN5qC/6TT22/ozvJE2qj0Pcy4k/TO745/BL5DmfI/tHBrchhqVxzF0rzs+4nHFHFVJmid1oNPfVfhu+AUOvhSPEx4TcnEEvaaKPl1/FfeLS1ml34W67WYwzzwY39xPraQIXQ9yxudAf1Zu2MwC4wA83ki2wBWnkxMZV+VHGraYzuQb0QSX/9h1ORRlpxL75AynxzWl60/f8W2d1rRYaMk137xP2PRfQjFpPrFa9OW8M6x3vMsb85Ps013Pzk32eGblK+x0zK2p7BWkWX+zTJr/E/GHkOaLYTyV7hJJd+Xt2ZF0b1ufyrXq01CUK5XdQDouXbcRtbutYu4FH0JLjii/vojtjv40nrqH8TfLvmgSS9ybS+zu0I8JPddz1Cu79HRKTpgVtyc3ZoDeUMYcc+WF9S72LpiA2qCTHHkcW2ahzJt7WwyZWFMdoyWW3BacNT36Hs7zWzC4W1f67XbH8mUIoXZbOTK/PR3mbGeBZZwyfSbvbs5na9966Mw/wTb3VFJDXxJts4zFvb+nds26dF3jgEnp62l+PNw3lGlVq6E34QSHX4by+rkVDss16dGoOTUHnODYk/hP2CMZMv79IfklMmmW8XvgjyXNESaCCPelYbWutJpyBSsxMVS88ySZ62fcXduHwd/WQGPwCbZ7i2epb0kzncioGZNpuq3s7dlJpD/ZzpaeNaj7ZX1aLzDnmjRBCEKWZjqFKaN7UsNoDav2X+Datetcv2mOqdVzvIVDXJ5rSVNQMD4nprK41j9R1WiOSlstNLto0aVbG5rX/o4fK33Bl5WFc7n3mWI1+LN8JcEBl2269Khdh9aD93P+aRRx93eyUbctP6lOZKaxH++UUT9GKkkSae5ci+bVetJ9nx/uUnsDLmEnJu5GMyq6PTuSaIeNrNGpQ51/NKXDQmOuFH8MViACv4vzWFHvCzTUm1C3tF1taVnvB36u9He++GkUI7Y9FtN3mcWM0ovA+ipvz66gx5S3Z4/q/eFFYFGCNM9i0coR1JxxgEVT1nF79T4umL/EJzGnWHbJAfjs1WTBJ0lzPvkpd3Gc2xOt6up8a7SHfR45pIffw/PYIDpM24jR2d9KmuNISnLh6K4bnDj0CFGVYudDkObQz5Jm6SKw4aiukm7PVj6Xjg6/PcmpEQ1p9PdqaIw8zgHvPLJLvKE8HzLCr3LL+iWmrvkI378Yv0iaYwi2WMuWRt/SVLU+tVtr0Un0l2bXDrSuX4Wqlf4f//zWEP0ld3goMq34NQclAq0EaR5AOyGr/hciPxhzySR6HGL/4EbU/y9Vmow9xmGvHDIrUuygkovA1qF3PuKDo+hCX58e5tDQxjT4b3WaTLrEhYfuvDk3icFNOlCj2xYOv8pQ3E5dMYTjdnM282v8hFrb+Uw2jSeupFH578iNuoaZ3TNu3s0jreRgyAekWXqnWcGnU58Td2Ui+g3aUq3LBvZ7C4KnSFARwnlrvoDFdaui3nEFs8/a4XVmCuPadKKa5iZF2pKDE78Jnz2enUfR21NcmapNjar69FpnzwPR1orJZq6CNJtOaIvON/VpOtuKi9L13HHuBJ8fTs/pK9E58YbIkNcEC/nNMNSh6aSL7HaLrWBRT0IysY8Pc6RTNdrXq0P1ltq069IFTe1OtG9Wi5qVKvHFF9p0GmeGTUzGJ08GxDhdxOnIUo5cEjZh50xmd63Jz+ojGLzXg+eiLb+0jvMxCgVp3sWZzQaoCEJgNGkrNxdt5OzZu9x/l1R643vU9UnskUnzfyz+CNI8/HIEz6S5NOgq7vsG0H/WCkZuvcEN6ai08A9u3Jb8Ayes7/nhG5X5Xpe9zmK5VZ9Gk3cy9kow7z+Vn0ii7wV2tTVkev+9XBV8umRTNzvaCbs5TRhuMJjBO+1xPDmX1RONqDPmIic9y1rDBF5fmMyajjXRmX6aQ/5FpEbd5+6S9hjU/YHKGu1o0VGT7oMmMG63MVefhhCQXEJrk/G7JkhzP1V0l+xhzi5hCxcPZOX6hQwbqsMoTXXGbrPkSpByniMa3ytzWFK/EmpVNITdEzaoxzBWTdalp8Fwag86xZGHkZ+wHzJk/PtDJs0yfi/8saQ54xl+V6bQt7oaVTqsYKlrxgdHWcsg245rU/rQ4XstBmx1VrwvKu00JxtPYPS0cTRa58LdwBJXSkwFhfewXCocv++roTL8DAekrZtUf0GaJzF61mSaCJL9pPR40idQJFzETFNM981Et5kB/fQHM2zQAMXgGzBgMEOMuqPXugZfVBLO65gT3EiV3o79HGJIdt/IoubfoNF4FNONgwl6a8bNaZ1R/aYDbZfacfuTHnkMaQ+3Mqt+M1q0ns2qhymESIX5XcR2ez8aT97BaDFxS99mLQ9BYDd0Q+v7H6jZfz+b3MWjIhEp1wbbY3PQa2GAXt/BDC/XLh36t6vF1/9PjQZDDnFRdEqpi6/caZ47TJc6Q8Vk+jjmoxXozEhHLGc1Z2ivXuV3mnNiSbacy7IJHfihwwT09Hdwy9JdcbFSCUEoSPDHa1+XT5PmLD8CTCcwsWpVqlQbwyDjEPykyoXexnWvAS2mbGbwhd96e3YASVFm7DxkzeFzgWSXkDOJNH/u9mzreSydOxiVxVZc8iy7/+jJ4wMG9P75e6rrbGSFUzYZJQ6VcNaSXU5g8dAHO9G27BLhfZY0i0g5zrhdXYhRuwH06T2EEYMHMFDRX4MYbNQHI826/PjftanVYyOHgws/886uQKC1IM2GtJ+0Et1jfkR/dO7WF++Tg+hX9Rsqa65grk06yRV5TEG2ip3mTpOW0/voa6I+euHtFb5nhmFQ41sqa61nrbUPYa5bWdOlET/XGsrQS4F4f3LAePHs0ET0fmhBlzHHOPMmj4yS7OPfkuF6EusHT7EKFaIr0fkPSXPJjnJ+OHnPtjGvfQN+qm6E0dl3PP8U++MlXiem0P+nlnQefYbr3qHEP9/DOu3G/FxtIANOv+HZJ9NmkpoVxmO3IIIDP9iPzvAhw2ElQ4fPrYA0i4Yl38VlhxHtvmtAHYMD7PTN+wTRFAKLu8o+vc60qtaP8Rd98JCKinlIwJkh6EyaS6eD/vhLz0SeznuG0a2jHoYbzHGuyLjmeeDnsJqx3QbRo3uxXhkNlPTKiEGDBKHork6tr6vyfbM5rH+a/PFJmMJ0Ct9YYXNgJbsOXcQ6LJu4eC+eHxrNsCY1aNhvOSvuxX9mkeJTKKLQYz/nl3SmrvZgmnVZzdEDNnjn5rwfF8KOhd2YLJPm/2D8EaR5RAlp9j2O9ca+9Fx8mTWuxfHKoUBoXlaSQv8UY9P73HvSfDVE8T34YsQS63uene36M1l3K2feFpSOmywFaW7IxKEjmXzSA9dLy1g9qC81ex3h8NO4MnNpBv7Gs9hpUBP9RWeLSXOkC3cWt8NArSo1W/emm/4Ahs5ewuL9xpy96MY9j3DlqyOpBNxeyubuVWjdtT9dB01j5dKZbLxmxZ6t89k3oAHzdplwPrBkMStHkHwbbHZMZtGYoQwbOJaxY5Zx8dAipi9cRL2hpzlwP0wmzTL+spBJs4zfC38saRYUOd7rMPu01anxUxfUFllg5Z/1wS6ZYBsZr4ixWsz0bv1R7bCDHW7hxeQ6O4RUk0mMky72EmzQrfS4USZFYZc4NaoxTb6tR5Op1zkr7cZkh5NrNZUJsyfReIvH+1udPwXhAGc5bef4wQNMu+7PI+EIp6emkJIihVTSIl3xOjWKXvW/5ueOYsKxyiRIMbNkkJsWR3JW0Qck2o9Qs2mMV/uGquqjGHsriLdZvrw+PoYx1WryjzbzGHXZj7iPZqdssoKNcd40lLbqY+k221RxaZpiwnt7Badd/WkybQ/jbn7o0grmGH2dy5Nb0OLrGmgIEnBYelkyN46ch3s5e2gPU6++5f67D9oV/Qi/CxPQb/INP7UZw+zbSbwpIaGFCWTZzmXh4F7CuT/O4ScJytXq98hPcMF+bgtG9OnDkDMBPC1dnEgly3EhK3QbULnROCae9MT7wxdw08N4fVibJVN7MvTMO9zLLiIUZRJ3fxuHBn+Hxjed6DzZVPGtZgWVDTLj4X5DWk/cyKDzwWUIZ0UoJC8znfTEVDJF4sIcLxI8D7L9lD0HbJLf76pmPCHm9kJ69FuE1gpBmsv2S0EKuY6LWLlwGKrLHbjuW6K1oj2Jlpgt6kLHbyujMmAvWz0KlDpdQJbPC3yv3uK+fyilm/4S8l+QcHMufRsMoYnRJSzSle9VSyhMIvvhIYyPbGXyhZdY+qSSUba/Yl8QbjKPkW2/44dG+ow7F8bzT58/hnBHPI8a0XHqWvROB5FcZi1AgTR7bFd2pct3P1K771bWumaR9mEcCRHOeB03QnPqanRPBZL4od6mO+Cwpgda34t8dHey1Sue+Dg77Kd3pu239flu8BF2PYh7v6BQgoI4kp7sYv8YMd7rL2LKqSe8LY1TSO5bMWYkGb56pzjdUYpCP7JtljCk2SDUdU5wLTZPeXJEujzLjtuTNenwrTrfDjzAFpcYhIjLQ+h20rO9HJnYH/X6C5h43JOQQtEPeXewmaZFJ5H2mwH72Xwv5uM6ix7Oin/EPbubbNpxl7v3PxiL2X5k2i1lyLA5tJxny/2ED4RVFE6Q3RpWNanFd7UNaL/1Ps9iCz8gzgUUJAhyfHkaA1sPpHGfY1yQbJL0U8ITxU5z76kL0Tz4hhAFsS8i3uMYZ0Y3QnfAZKZcCuBtOS6fT97z89w5uV7I+BEXBCmW9CpVqVepie9IubOeeTpV+LFeB/rves49xbeslMhLI+utLd6X53Dw/BWOPcshWtmsvGBnXDa1pmfHjjSfdI2rfqkfnOL5FfA5xqWpLain0puui81wTPjQnkKMyTQOTm9E/+02XJA/OfUfh/8Rac4KJ9VsKpNmjafRBjfuhn5svIqS3uC1ux2zpxkw+kYcPpK9DL+Ow8ZeNNOajO7mB7wuO8Zzkgh6+BjvF68VN/4r1PzVZRx29qfxtL1MMC473mOUpNmAqXo7uRginX2TIPQ34DYXRjVh3MjZbL0bQdjjsxweqkfturOZcdOH95/7j8f7zFTWdm/MxB3WmKeI6SjmPnfmS4vRvRl08i1u0bnkRlrgutkAzdr96DzuOvaiqdJXO6Js17C5w1fU+6kx7Sec5VpgJgmF+QQYz+eAoQbTd1pyJUwxWykgfe0jPyeTzPQ00lLTRYimyPsgu5ZMR2XoWQ6WrnzLkPHXg0yaZfxe+INJcyH5aV6EnhrHsKY/UkmlD732PMKlHFHyJ9pqETN61KROuwkMPRLC0xIvPy+CdLMpggRPpsnWZ3iUpMv2xvOgEcOr/5Off+qKwf7HuEgeW340+dZiMp0jSPPmXyLNaaQKx8901DK2LL2BsfDWKnL6igKvcmxkHRoLEtB6kAlXg7JJSXTCz3wz5+4Fca/sienga1jNr0Orf35FDa01bPRMJ0oQ/Ow3l7CeIb3PWJ1veovn99PLHwGNtsZsrSAxTTVoOPwcO1wS3r+TGXCdu3sNaDpjPxNMPjjsmv8G7xPDGFfrn/z0dSd6C0f8vrR5HuOG7ZQVbJl7ievC4/54HV4gwoSzE9Rp9o0qzXTPc/pVqtJhTafIaQFLdTpRs+VmNrsK8qF4XgapbjjNb8lIXV2Gng/Fq9RRTyfPcQFLxvWh7thznPLO+oAUCORE8+5oV5ZN12HY+SDR18rnEl5f4vIMVVrV+Bv19Hex+U7S+/dLw6zx2NuPtgYL0dv/8tOfMlIgjZB7tzHfuo/bD0PwDXLh7fXJbD5rw/4nBWSWeBL5XiTdno9Oqwm0mWjG/XKVzaTozhJWLx6O6so73CplwOG8uTyZWfW/o+o/m9JlmQUmpYsGL/Bzs+X0RR88Iz5suQ+pJvPRaziUpoOuYVO6ciRklOaB3azVbJt0gvPCd6nwNEayMzfnNafDd9XR0DzAXvdYpaNWAWLuCr0YRMfp69E/F/7BAkMUgcazWND4W6r+rSEd5t/imqhrzkckUSDWBd9Tg+gyfS19z4a910kFogm8PYfFzYQc/qs+7efd4oYYt7mFiSQ5rmWDTk0qVWmO2ixBqMqtHghhvTjM1pEa1G/SHe3l7pj4l/ket5BT8BM7zlx4waPA8str4E+B/TKGNh+Meq/TGAsBvN+5iSPOfj3bdOtQqXIT6k67yCVpAakUwiv1PsbOsQ1o2EQLzcWuok9LPrmWQILjJnb0rcv/q9KUelMvcPEjguaN07rtbBi6iwPWr/GN/GBUpb8k6tp4+vWfQKuFzrh/tKiRR3bUXXy39UOrnrCFTUcy9rI/L8t2TvYzXp4bw7AONanbbTkzrkYQWCKY5OeEXRpBn+lL0Dz8hogS0WS+Isp8GnO6N6Rt93lsdUxDWj8sxhserNnE7qG7OeZb9nkZFD7HaXM3elf9nrqN17DSIrj0SH2O+0Esdg9m2b4TnBT6Jp18ea8miRR4rWe9vgY/19Cl9RpHrELe98avwsvDXFzSExXDjcwxDatwISzBYgaHZzbGcJc9lz/9bstfEjJp/h+S5rwYMq2mM2WOtJj+GNeoCoxXegC++9oxd8YARt9M4LU0XPOf8friGPRU61FbcyGrXbOV83AYWUFWwuY4c9UxXDHfKXJ8cxXnPYY0mXGASaZlZ2xBmn3Os6OtIdP67eGqsNnFc+Q74ixWCV+nJ12GHRXzQha5qY9xWKyP5t+bUGfUKfZI9xMo4IH1sikMVR/FisueiosBcxIe4Dy3GSP6D2CMaY7yix3PiTlmQIsvG/CD1nZOi7KkpsRaL2dnjyq0053HrOuxpf5EtPkCDgzQYNouG65/fpIU/soJDi2dhsqw8xx+XM4jkSHjLwWZNMv4vfAHk2YJgorGOGN3ZCJDDDvTUnMcI2ftYtcuZVg7iUUGHWjRXR+DXcbYCUOfJehbkt9dXI4uYtvQhtRv1pC/a05l8rLtijRblo9goGolqn2pSuvxZzj1PAb/wHu4nljC7mGNaNCsgYg/nYlLr2N2P0hxSUd5CpNJ4hsTTNf2p0elVrTXmMLSCw9xj04r57hlRzzH8/oUFnX+ip+kW5wrdaLj5LOcMr2Gg+lqdh/axPKtu9itbMu6id3op/EtTTuPZsqJBzwSjE9BRIvCSXtylB2Le9NVqyeafRazeF2JDNaza0Z/Bmq3pelwMZHbBBTv+maEEnDnEreXiQm0W03+0aQH9QctZ9vOknRCDqvGMqTBj6h92xytqcKx9YgiOMQZ2x1G6P93S9rUGc/C0/dxjUgpR3hyol/ibTKHld2+p4qiXS1oNWoHW4+f4eL5teyZItJ++4V43pq2ozax19oL3+Rc8vLCCXlowvm1ExnT4gtUq1alnsEKpu034+JNY6zOruHAhOa0bN2Qv2nNZMziK5g6+hOqoDYpxHo7Yr1pGct6/UibxpUFMZ7PlJXK9mxfx8YRTWhVXdSnkRETBGtRvE5dkEHCi1s47RnO1G7V+PrHRvzceT6LD97BLTDpE7f3puN/ezO7utZAb8Akhi9bJ+S2gVNOL7krnI7c/AwSvU1wPj2dNQObCRnU4R+1jBiz5yYWviG8DnzB48ubOT6+Ne1bqVCp3RiM5mwpruemaYwSba/9t5+or7+H7fdCCE4NJMz9HFanJwknbTCdDAXhWbSTfSJ+iW7s2jyDVYNaUv0fDfi28XjmnLyC1csAXvg+5N7RUQz9rhUtfxrGtN12OAYklDt+nRfvz1v7FWzuV416iv5SpaHhdnZb+vIuu6B0x7ooN5awh7ew2jiG2X3qiHI6Ul1vEWs2K+sgwo7NMxnftjoNpbFjtIXtToEEiO4pS3eK8pT5bBrLXEFCv2/cgWp6Qjc3fZBP+xo0+lKFVoL0bHMMeP++ftYLfG4vZ9YELVp0Ero4ejObdyjTbl7ApuHdFO/Xd16wl3Mvc5E2N4uSQwl7fBHbc9NZMmeQkOESJs37QIZb5rJhZBvqfanBFyojmLTvFLc9AngrlEDBLTO98TNfzbxJUrmG6And3bi9JO0iNo/sjlYXTTrN3cXJ51nElvW1s3x4Y76MeUNboNqqN51GbGTdNmXaXTvZsXUrS4fvYs8qW56nZL+3E0X5pL5x4OEJYUP0alGligpftRzLpHXnMXUPIkiQ2/e2R1Q00IQr24bSv3cX2nQVjv/ikjJEWDaSqX3a0UR3BONO3cVNsSiQTPQzSxx2TmNFfxWqNm7N9zpLWLLBCvvnkYK6igJSH+G0TItBGj/QUH8xE9ef4tDhY1w8O4Fh9dvQ9O/6jFp2A1PvqHKLdQWpEYQ+3MXhMfVpptCrqtTUXsLSw+c5f3Ef20fVpJNKJb7vOoWp5315lShRfwnppEXd59HeiYxT/5tIJ9L+rEPniYc5e10Q/+Tsj3aM36OI7Hgxti2Pc3lWd/Q616VS26FoTznKpeue+Ii0haJNGZFPeHjmCDuGNEGnyd+p2XUk/ZcYc8HxHcFpH+zi/0Uhk+bfSpqleVua55eya3hjGjarz987T2Pc4muY3AsmUkF1E4h6YoPZmnks6P41zZvUQnXAOmbtc8LWx58YvxtcXdYbvTYdaa67jNnrxbjbt55tB/ax+ZY3d6XPJIo5J8ffmfv7hjFazL1/F3Nvg8HbOHTKDY+IdKGdqSS8u8C+zlroN+zL0BW7WSeN340TWTZQbVsVqAAA//RJREFUj/a9tjL1lDeByvpEOG1ln15zatTpRqOh68RY38qurcuYO3Idc5dYYfsyjpTo5zy/OpH57f6JSrXq1Ou/lBnrdrN7xwxWDm2HWssh9FhpjXNYKlHeN7g2uyXdaggfqP1Ahh99wIM3ITx3usSJsS3oUeu/aNx1OGOPOHAnuODjk0Y5UaT5GHNrkwHdWzemUr0B6Cy6humTSJJ+47qXDBn/DpBJs4zfC38CaZZQQEGuIFzPjrNbV5NuKuqoqyuDWiNadZnO8tsveZpd8p5fIgFWW9ipr0pH1drUrlObmnVVUVFTplGtR92a1eg4ehO7n+QSVZhDtONWdvdXo1Np/EYi/mSm73JB+tpSeTcrkUBbMXHp1aV1tTrUqaVNhz4HOP08uty7eclPTnNjvho9m9aidrVqVKumTm2VSczY/wTXmFc8ujySxbrqaCjbolavPk3bTWTJdS/RFtFmZT4KFGWRk/mYe4fmMLWeGi1K2qKuhrpKF/RmHOPs6wyi84sUU21u3CPubBrIpFb1UKlbi5p16lJbpCuVmxTUJDl0oM+Uk1wS3nliQR4xd/dycEBd2tcQcqjVmTbdd3P0cfj7T10IpL4QZHZJQ/o2V7arqhq16ukJItMbQ0MN2rYSMqlZkxoijzoq3ei/UEyoYZlkZgpH9tBUhjZQQ61OTZG/SF+/Jaq6MzAYO17xTcvuzUXaunWoWa8hqupjGL/GmUcKSYTz+sZaljWqT2vRnjp1RNp6qqiWkYNavZrUamVA89X2OATkFK/2Z8fhL5yJdYYq1K8n5FCzNrXqdKJF563sv1e8IPIxikh5foVbM2vTs6GQUY8pjD39kifRBSguRhV5BtyYysaBqjRSqUOtGiLfWg1o0mkqK83csLx7heOjW6DXQLRF0qU6KtRTLZG5+LtWdVr1m85KuwzeFRSR73cN8znV6Fz9H3zx9c/8VEcNFVWNUr0oDqqifaLuVb7nu6/+wVfVVemz7Tr7rxlzdFQT+oh61K7ZjsZtN7DT7h2hxQ1RIPONDfbrWmHUVvRHdam/RD51BzFonimOKXmKnQcJhZmveHxwAvM7qtCwriQn0TYhY7Wy9VDUvzlag7dy8Emi4qZYhZzLoCDrNR6HJrKgkwqNpDp/Jh9No80ceBxPSH5hGeIt8sxPFI6gGZenD2CA0NsGpek0aNBQ6PU+B+zisym5sDnrjSW2i+vRs46Q4Vc/8kNtVSHzCmSoIvS66g/88NU/+ft3Vei08Arn3goZKfKRyk0iLc6Sa4J4Dyxbrroot/4Axu2ywSY2++Oj24q04aR4HWfv+F60F2nft7ctDRsvZMX5p/hkfHBbdEEOkbarODhahZbqtahVS9IXYQsaDmHaYRdc0qWD3WWRT172O17ZbWN1u5bCvpWUIYJqCzT7r2TrnVD8cguK5VkYjPe5eazqqkrzkr6o2wqNhotZefmFcqGikHyPo1yd35qWjdSpp9adNm31xVhuQIc2Ik315qhqLGTlpeflPnWVG/GYh3u6M7FLHerWqE71KmIc1O5Oq7b9MDBoRpeONYROVqN6XQ36LLvIRZG4eEcthsinJ9iv0x4tYQdqCBtSpYbQ33p96TPyHMYhKZ9YzJJQSPI7S27P68rgxnWpJ/S0ptCtemp69Bl2QZE2nwxin5/mYO/OdKsn6ibKqFVX6FuL8fRf68CD6ArPzvzlIJPm30qapXl7O3sM1OisKvStdJ6fxNRtD3ihGDEBeJ1ZwgJhK1rUramw37XrtUK15zqW3gwgrjCNvGRrzNcNp3cd5fzTVDjbs65y63USedJUlRtHqvMGdo0T46Z07tWmY88DnHgqnbzKITn4Ioe0m9Puq5+oUlcdFWn8qjWkRfvJLLzqzeMs5ff5BYry3xJ5ZytLe7encV1pDm8owijGCBJ8LzOfnMIisl9cxnShBr2aKudVYX+K50Zh85q1FXbuKqcEoc9KiSbsxjhW6YlxUVvEFWOnx5xNbLF8yMV1E5nbrg71xPM6Yrx0GrOGHQ/yCP3wCF2aF1HmS5ig10KMLTFX125I3S7LmH3mBUGKCVKGjL8WZNIs4/fCn0SaSxBDuIsNDtevcOWKMly9jam9N+9S3ztz0v5sSsgzntsIsmZsipmpKZa3pdsulWmu3eSmqSV3vUMJVzLTnDBPXtiWxDcT8W+J+PdweR6pIMLlF1CzSQ19gbe9MTaWJpiY2mJu6c3rD74rmxv7ioCHN7G1ssTCxhorSzNu33DhgU8q0gcaMkLv8dz2fVuu3jDD3MmXNyU7Xx9BEKxIb17cusbtqyXprnLluj33vGKES/AeBVlCVk9tuWtizM3b5lia3sbM+FppWYpw9QY3Te7y4FVcadqcCC98HEWdpXaZ2WBm/gLfmPRSYiUhN/4tQY+MsZc+4yS1y8ockxtCBkKmtkKGt8xNMbGwFM9FHjctsXd7R2B6Pvn5sUS/vCf67ybGIq6ZuTlmJre5YeOCjbMzD+yuY2Fmiqkkf5Nb3LzujLPi8hKpZ9NJ8vfA/cYNTG5ZCJmLtLeuv+9TIYerN0V5js+4G5hJ6Z1cBVmkvLvLE3tRppCDhaib+W1Lkd4Tr8jUCo90SihMjyDK2xxnUyEjm4fcD85//x1akWeq/z2e2gudEvpiLvrV0sxE1NuFx0HRBEe8xdfZGOtboj4mZliZiLKvi35SyFzU2cQChyevCRBClVqW9+I4l4ZWomalb/iu0RQWnL/MhdJ2KYNId+3mdcyPTmF6F2kX/5+oTr/A4QdBeN0x5Y61KMvcitu3n/IitPzJgPzkEMKemOBkY4G5tTXW1mZCz51wehBIWK4gTMp4ElGNeXmHB2aivreErExNMBe6drVU14rrceO2A3efh1HRqUYJEvGMeXkXt3L5XC+fz5XifO48CyWy/OAqg3SSve/jeuMq10rT3eC6iRvPw3PKvQ6R6Suc1vH/RL2SIM11xzL9+DnOlbUTyjKv3ryJ2cnZLOn9vWKHs8rwoxz25YN3kDNJ9XnAA1Hu9TLlXrv9gGeh0jmWzyGWqOd3sL8p9LE07W2u3XiKV3TWB4tvAkUFwg485uUdoddCV8zNhS6ZijF7wwGXl5FEigTlFs9KkBWMv50pVmX15Jo51vffEVqWZRelkeD3gMcWN7hlLPIXfWEh9PL69Yc8fhv/npzmRBPv54y9meiXq+YYG9uIsXwLawehV2IsG193x+NNfLkTDAUZMUS/sOS+rRlmVkKvbKQxaYOJsTU2NkJXhZ7dFuPc/LYxjh5++CWVLD5mkiFso5eVFbZmwk5YW2FjdkvYRhssHf0ISMv9YKGgLIrITQkm8IEZ9rduc8vEHCshL5ObNlg4vFGkLRSlZMW/4qWwYZZifN5S1EEa/87YeAi9lS4q+A+ATJp/K2mW5u3ied5M6IVinhHz/E0xz9/zjBJzsmQEUkh4/RC3a9cxuW0h4gidNr7NdcsnuPuXfD0jk7RAD+6L+fS6ZNOuO2H2MJzoklsbxfyQG/6E5y7mZeZeC25beOMblym0U5Tx9gJ7O3VjYIthTN1ziSPS+L0qxoDNM14n5n1gJ0S+OaEEuNlhLezKlSvSPO6K26uE0vmrUJqT3cWcbK2cV0XdbijsrbBbZvbc8YsnRjIkBWLs+d/hiZMJt8V8YW56C0f3JzwNjubNk3u4W5qK55aYivFifdeD51GFpH1ogPISyAx+xB07S26bCBsk5uxbVh64vo4n9ZO2XIaMf1/IpFnG74U/mTTLkPGfh+THB7g+8Tu02gxj8A6f8pdXfYic57jt7o9+uyp0X3yeCxW+aPp/D+ne5zGf+RM9W+vRb+0znn6C0CtQ4Iv3iVEYtf8RrVkHOCpI80cXe8uQ8W8OmTT/D99p/tORRnr4LQ51HMr8QSex+nAnV4YMGX8oZNIs4/eCTJplyPhfRsz9I5gsasrivec4LRjz53cyi0h8sB/TxQ2Zs/ssh1/9Uvz/G0h8cgmrpU1Zuv0AR7yLPnO8txipzy5gu7wh87ftZ/dzkf4/Y/NRxv8hyKT5r0iac8lJ9eO1/Q6WNtRmsOZidj6I4HXm+7slZMiQ8cdCJs0yfi/IpFmGjP9lhLnbY713KWaPnuD3K8hbUbAVkddGsfmCFbs9eX8U/f8wop7fx27fUkzuueAj5PG5jWYFIl1IuDmKnedusPUJxMu7PTL+YpBJ81+NNEvHWd7hY7yB1W1UqV/pC777Rw00eg5j9qXnuMkXUMuQ8adAJs0yfi/IpFmGjP9lJIRG8tr9GeFxsRV+tuwjpL4l940Vjp4BOIZAdoUvvf7fQnJkrEKGoVGRv27nPT2YwrdW3PX0wzZY/FPe5pHxF4NMmv+KpDmQ1xaH2Gs0hPGjRzJi1FBGjJvC+psveVzhtwJlyJDxe0MmzTJ+L8ikWYaM/2UUFhZRkC/dlvqL+6NKCOerMJ+8gkLyxJ+/NtV/MopKZFj022SYL2SYK8tQxl8QMmn+Kx7PLiA/O5OM5BRS01JFSCElJYX0bGHPJU4tQ4aMPxwyaZbxe0EmzTJkyJAhQ8afDJk0/xVJswwZMv7dIJNmGb8XZNIsQ4YMGTJk/MmQSbNMmmXIkPGvQybNMn4vyKRZhgwZMmTI+JMhk2aZNMuQIeNfh0yaZfxekEmzDBkyZMiQ8SdDJs0yaZYhQ8a/Dpk0y/i9IJNmGTJkyJAh40+GTJpl0ixDhox/HTJplvF74Q8kzQXkZSaRHB1OZEQU0dHRxERHEhEeTWxSJlkFRRQVZpGVHEtMeAQRUTGKONGRkYRHJ5GYkSdyqABFeSLrbHLEj7mfvTJX/FiYSWZynCL/qKhIIiMjCA8LI0wRxN+RUcTEiHpFRYnfE0jOyiEzM5WUmHCixG9RUdJvom7hJWlKQriobyxJoo7l6lCYQ35GArEiTbhoR2R0lEgb/r7McOmZaH+MyDsinOiEZJIzs0lLjCVe1C8iUiovUvwm0kWlkCoaKV3IWViQQXqsqGuESC/JSdGWGCLjM8god2VnIflZKcX1F3l8qv7hkaKOqfl8+vPAxfmk/mI+8cSUzUe0Pzs5hngh55K2RAs5RkQmk5Kdr2hLUUEm6XHiN9EWRZ8r2htNhNQW6RpkRL9nJhIXLWQotVfIMFLI6kMZxpTIMD6RJCHD9KR4EqQ6lpYbXq6uxSFCxE8mLVfSzl+JfCF7kW9USR5S+ck5ZCnELtqel09WjnTrsyK2EgXkCr2LLycv0Z6oZFJF2Z9HAfmpoi0RZdLGJJKQJRUghTyysrJIS4glsaS9sSIImURGiPGWmfe+P0TdM1Pihc6I30SfSLoTkZSFiCJQIIZSGqlxMUKOog+ksSnkWVqm1E6p3yU5S+MkPlXooxgfqQmKciMVchbj+hNyjopLEnIuUsi5MDdd9LmQvdAlRZ5S+nAx7kWfZxUW3zlelJ9FdkIEsQqZRREWK8rLFnWUqloWYvznSPJRtl1hV6S/RX7xaTliPBZRmJ9OWny0ol2R0ZJdkXQlinBFnsV6+BGE7hYVCP0VFc7/qNDPQNQnNy2+tC+iFTIRNixc6GV6bmlfFGQkkRIlxoxCtmLcJGeRI9r+EYpEBQqzySsoIFtUtKKqFOYKnYyPVNoDpTxL9UXUIyaFpGIFVaAwT4ytsvFFXyv6PEboo8LG5CtsdYKot9SGKElmUnuiY4mMFbKOjVCMqeKyxP8jhM7EppORL5VRSEGOsJkiviRjhX2SdE2yDQlpZGenC40tJCsvj8zEaOIU/SvGsygnQcjnF4dDkTRYi/sl7xP9UpAlxnScmGeEnkaJOsfGxhAr2iiN9SQxbsRUUzwWhG2KFm2IlGyziBuekC7aX6E2/CGQSbNMmmXIkPGvQybNMn4v/IGkOZFgp4Mcn9STwX300e/XD0P9PvTpOYG5++7wICmb7NRHuB5dyNSevemjb0C/fiJen4HojD/MbpsA4pQ5lUO8BykvTTD3jsMtVvmsQmRD8n3uHl3KNJG/nr4uurq96Nm9O92l0KMXOrr6GBjq019vAEPGbeWomzd3717m7AwdRvUVddETv/ftRa+eyjSlQYe+QyexzsSPZynK4iSkviTcZhNzx/ZHp49oq35feuv0VJbZg+46uvSV5GDYl769ejJxyzGOOD3FZPdC1g8R8XX7YSDqqd97FEYjz3LFK44MQTsyYuwxWzCeKb360kfPkH59+6CrP50ha21wDEgtQwLSiHA7w/mZvRiuq4eeqL+hqH/vcvXvQc9+8xmz8wHusZ+izelEup/j4qzejPhsPnMZteMBD2OUFDTdlydHZ7HSqDe9FW3pK/pzBIbDTnLhSQxSTbMS72C9dBLTe+kq2yJkojcFozU22PhnikyCSby7kxWTB6DTu1iGfXrpvO+3nqIf9SUZinr11mHs6t0ccPLE9NAqtg4T/awst1+fnvQorasy9OjN8MV7OeOZS+Sv+q5vMrGPznFsYF8G91DmoTuQYXvuYPMmmvz4h7g+8sX2iSAHZfMr9MRl6xzmC3mV1ru7qPeg9ex3CiNUGa1iePFw1wIW6nQvrb/OpA2ssgwlMv4NydGPuGl9lysb57FjZC/0+/ajv2F/DPoJOQ84wIl7QUQo8hF9EmGPy8n5DOyvT98+YowNmYXBfjfuBkv9lUR+0G0uLJvIcCHnvmJs9u5dRmY9hez1iuWs32c4U9dd5Jr3S5yubmLniF70E3LuL+TcX5JziWxKghhbQ+Zs5fiTTKJESRl+ZpgtN2BCX6H3Up56QhY6s5i+xo77acUkP+OdHXYr+zFVtLt799HozL3GNc8YsqSmlEFhbjA+11azbbhou1QH0TYDKb++81l73ZtXuVlkhlljsm4yw4WO6fYzVNRTT3c0uvOuclnooaRl5VAoahDpTOgLW269yuFlsvL5r0BRfhivbq5np+iLfn0kmejRX+hI7z472Gf1VtEXRULWoeZbODiiO7qSfPqtZNbRR/ikVKCE6cHw9hYuz32wDBEj+qMoBaT422O9dgjTRLt0Rf8b6on+6yXsi0L+YuwN38LSy68JURqG9AAHbET86cK29NHrj2E/IY/eAxg+8zgXvQWZL4og1Hkfm4YZKGSq11/YYiHTPqMXMmLBGjbONWDGMPHv0rImM26eGXbRCutE/MtrnBttxOje+mJsirS6QncGr2f25qs8c73Io/BXXHvwhFtrx7Kkn6QfQmeErGYfscMhRloG+gxiXInxtsDEJ40nn/gObsKj49xY0YPBQh59RX8PGGDIwH66DF5+nH0Ps0mQPp4ebsv9IxMZPUjUUdhmXYNR9FxvyZUXqcWZ/AmQSbNMmmXIkPGvQybNMn4v/IGkWTiKd49zZnIXBjb5ge++/IJK3zWmUecJLDnigntyDjmpHjw8tYJpXZrS5IdKfPnFN3zXqD+dxp/goH0g8cqc3iOfNPc92K3vz6C1Jmx5kIbkD1UMQZpT3Lh/ai4TNBtR+1tV6tZqg7aeRAJF0GlFp3rfU6nS11T6vg3dpuzi+CMf7t+/zsWZXRnZ/Ed++En8XrMNLbUEGStJJ4VerdHp1QndDU6c98p9v8uY5kuk/Q6WTNWjvZoaKl/VpGFbTboo0vVEr2M9an3xpSizBjVaajF212lO3nuOxcEVbNVrQMs6QkY/1uP7xkMZNuEiN33ihYMv3NI4Z6xWzGF6B1Va1KzENzXVqN1ZENbN9twJKkuaBdl9dJErs7szosVP/Pzzt1Sq0YrmmmXr3wPNpm1RbzOKifuscX6XTPpHOzgZRHtc5tqcnowU+VSuLPKp3pKmnXuVyacnms1EPq1HMWGvDXfeCuc7/TWepxayoW9j2tST2lKbbxoaMWjMOa54xgpKL0hz0n3s185nVkcNWteS2lKPmh1mMnSjPfaBEkUKIcl1P+tmGdKxQX1Uv6xBg5Yd0VSUKcrXFHL95ishw6pUbtKZ4RsPcPSeF5bHN7DLsCkdVYR8RblfNdBCp09JXUXoq4Ne9/p0HTqFCReieRqtJPoVQvyW8ZZXdjvZMVGPnqqadO2qzGfAIEEk1rFmw0K2rBrFyHXX2G6bTfGGVTpJb6ywPjKZ2TqCsGnqoVtSfq/O9G7ZCe1Ri1lk+pBniXygu6kkv7HF7vg0Jmpq0bmFID/KtP3HThcEczM7109i5cZljN5lwaFNy9g3vCldqlcSsvg7lb7uhvaI45xzDyFSkZ9oQ+Qd3PYPQb/ZP6mm3phavRcy4PAj7odKbU8mP8SUq2uG0LupBlW+1KBhE010FGXqoqdVn4bfS7r6I9+q6TJ6yzVu+fhy7+YO9g9qSVe1r/ivH6vzD3VNuvUSJKyknXpC13o0pNvA0Yw+HcKjBKG/b62wWjOQqe2rU7uq6LsqTVFrN4t5mxxxy8iFrHeE3NnF+vGC/HeT8phE/yXGGL+I+4g0F+WG8Mp4I3uGiDGr9iX//Q+hm1Xa0F53MZtv+eAnSHNWhD0WW6YzpE091L6qxD++rUaV1mPRXXiTG0IPP8yTwiQSrRdyZvlwDHY+4oJvdoU7vBWhKD8cP5Ot7B/ahp4aX/P3H6vyN5XedOu7l8N2AcTkJwlRO2B3cDbjhT727i3aN3gDC0894VXqx3QxN8SONwcFSV28lYk3YglI/3AntIDUQCfsN41kTufaqFYXfVRZ2LfW0tgU/da3OQ2qtUG1w1JWXX/By5gs0oLv4LB5DPO61EX9Z6Er/6jFz410Gb7gDNd8kkktiiTs3mF2jOlDl7pfUPnvQma1WtFo0AomLNvM9iVDmdenDuo1RFk/N6BWq4lMXWqFY4xEmjNJ8L3F5SnjGd2ysii7El/Va0l9/a0s2nGO57fmsm3XCrpN3MScCcOZNVi0v2dHtFT/ScMuIxh+wIN74ZnCNlSELFLurOXmqoEYbnbi4FPJGn6MRI8z3F6tzeh2Yp6pJI0HEb5rTps5ZzjzLJskaTs7yoVHh0cyod0/UKkn2t95ElobbLjpLZPmPxMyaZYhQ8a/Cpk0y/i98AeSZunYXjoZwe68OjGEgT27U3PgEQ7fDyQ5PYdc6VhmYS65GSmEPDrNiSF10OmuJ5x6L+4FZJBe4THKKPwuT2V+q5/5sfFkRhz3FhTrUxBub6Eg5hm++LqfY+XwLWxcZYZnfDzxUnh7gzsbh9C4+kBajT2PZXwaybl55ORkkhn6hHenhzFktBH15ptw43FocZr4BOIThIMtyMhr12Nsv+DO1QfpFJRUtCiPgmyRT5IfTrt3s33API7aPsBdkfYt8c6rWdxDh59qz2H29ce8TssgIyeXrPQUUl0PcGlFd1SGr2bQMS+i4kU98goVzrskp7y0GPyuzmPbkGp0nb6NFdYJxKQIsqY4IlmCIgpyM8gMf0HAuVGMGWtA7TnGXHgQoqy/FALxvL6ElT01UG82nuF7RD3yFdIqAykfUX6EN4HnRzNunAG1Zt3gzP3gcvm8uLmcVToaaDQdx9Cdop/zhfwyhBPufpxbq3ugMWwZ/Q56Eiac68xc5VHbItGW9FjeGS9l9zDRlinrWWQeR4R08kBxLrZAdFsaqUn+3D96iF39Z3PQ2BFXRZmi/Adb2NCvFz9Xm8aEUy68SE0nPSdPyDCVtMenMVvXkwbDltB7nweBEcq6JiSKEE6S/1WszS+y6UogTwM/s7+VL8jO3XUs6SGIY2MDBu9yw+G1Mq/YEMLtNrNndD0aNKhLlaEH2HBP6HFhNvnJtlis1qNfkxYYzL3IWc94IkvkFfIAv/NTGNqxCtU7j2LGtWi8U0v6LpfCRBtsN/ajl0Z9mg3cxgabCEJL0vo5CfJrxPCOlanaSh+tbU9w9E8iLcCc+1v6oClIo2q3bRzwjiay7JFmof9pnle5u92Q5QcusuthMiEpuYpXG6TxSX46mSkPsbt0gLkGuzh+3g1/RZmRxD/ezYGRfalSbRJDdzvxPDVTccQ2JzONtOfXcdzSi5bDZtF52wO8g2KL6ymNj8QYkoKMcbY+x8ZLb3jwJlcQS9G3SSFE35rFsqm9qTbpFFutg0lOE7qAkNuz4zy4up21Fu+w9JXySSI+WZBfpf6XQ1EBeVmir31NuLtFh/adDWk8+RoWfjGkZuWRXyTsSkE2Wamx+JqsZmuvynQ2mM6kqyH4xQidLtHDUoh/5fjwaHtfjNSq84PmepZbhVD2AMnnUUC+VB8fM1x36tJh2BTabHDBIyCN9Nwi8uOek263jlNXjNl2L543kk4mpJKcIdr+0fHsXOKfHOGEYW1UamnTYo41d2I+XhYslOSZHE285VI2zexJtXGHWXYrQMhNPIuz4MpkbTp/WZvK7Vax3Pwd8fk5ZKcmkmy7km1jO1BVcxFjj7oTkCzGpZCxsNQKW50W64Htym6M66CO5sKrHHmUQmKKaFtyLAk2K9g+W5Q19gCLbr4jKSWLbMW5Z6lLsshJDOXJwQEsHKCC9rKrHHgs2pj8mjynxczo05UanZeIurzCJ0G0P/gBPscHM7ixGrVaz2WFXThvFTmVhZR3IF5HhzKhUWV+aL2I6VffUtHhIum4ela8D4m2q1jatzpffFGNSlqrWWgSQIIgzIpa5qeQ5WeF64GhrNm5lw2OiXjHZiva/2dBJs0yaZYhQ8a/Dpk0y/i98MdfBFYQTYblNCYaDUBjohmmYR8fCS6KscNqWiMGDRjFBJNkgivkM9mQ6cLDgyPpV7UqlSp1pPP8WzilKn75DHLJSHjGlXWXuHnxKUnKp+S5EXhhNu27LkV/mwfByscKFMaTYzOTafMm02TrMx5WeE48huCwBIKj8z54n7UY0RYWWC3djE1A2Pvjsv6H2DlwELUabGSDm7TzWgbBxtzdN4Cmsw4x2TxR+bAs3vHi2HDGtqxHu5mXOPJa+bhCpJDvOJf5C8bRcNMj7hRX4D2yXHh+dDx9aw2h75jrOAuiVbEM0yhwmsfCheOov/4h9mHKxyXIfoDXsQno1xpEnxFXcBIOqsIFjbDA49BAWs3cw5hbFQkvEN9z45jcug5tp5xm30vl4w+Q4OyI7eINWHq/eb84EnGGE2MGU1t1FYttQil3YjPSjmfHjGgzcxfDbnx8TkEokOCJUfgFp5JQSlg/RCHJXqe5MbM5DZp1pcXMGziEfrArnOLDG6fNHNw4ji6Tj7DC7C2Jca483jmECc1b0nHoLvYJglTewRdKIuLc2dwD3cYt0NA5yR7XKIUOFBUGE3BxLNO6q/GT5lxmX/IjQNodK0U6OW8tcTw/k8kzZ9Ft6V3s3kjPsyn0v8LRYZp07jKMgdde8ji2rDIWEP3iLs57dmB67yVvKmxyMgEejpxcepU77uHvF6qiL3Nj1SRBxnez3Dq0fPvj3fA7Mxitmevpez6CDOXj95DGahRvglOISSqzN/h4PXtWDkV1mQ3nfEpKiuXlng1cWLmdMyEFfKhin0TaUwLPDEKn73g6LH/A83LyKkbas8OcHVKXvuPWsOy+ZAkqQrKowm3Mlvam1d9+ptLXBgw94IaXMFMV7Wp+EqmehF4cQa+ZK+h2IqhUL1M8Hbgzbw6HLzlg+9lzyBLeEuYgiF9ndf5RqR5Vu23i6MtUKrIGCrzYzal1RqguNGGPR0lts0gxW8CKdj/z5Tc96LnBgUclJvfVAc4t6IWK3g4WmEdW0L5YfA4asqh3C/S238c0XPlYgtc+zm8QZS0wZof7R3v1Qok9sF+pjX7z5nTb5Ia5YvgFwP2lbFy+EqNdT3COUcQUEBrz7jAbu7ahSc1hzBWE30v5y3ukC+HZ4rTZEO2vK1Ppbz3RXW+Pu1CtT4oxJ5hA+w1sHNqcHxpp03WNOXeF8BTNT31EtNsJdpy5zJF7YYT+Yl/8/pBJs0yaZciQ8a9DJs0yfi/88aQ5+Q1R18czymAA9ScJ0lzWEStBrD3WEmnuN5hRl0LxruDdtcKMWFJct2JxeCpjh42idY1GNDdYxhLXFCI+fUZbIIv40Gfc3HaGm5fuKMixwl2PseX56Rm0NlyLwd7HBJclFCkBxBlPYtysSQrS7F6W9+UFkhgbgY+o4+fIeqiDA457d+Dw5rWgiAJFIoHnTjb0M6CGxkpW2L1THqNV4uV5LLfq02jyTsZeDVHuBkqQ/gjH1+4ce/q1RKdRbVrOOM1e4SR/0qlPCyXRdCrTZ4+lwabH3ClXkECycD73jaR74wkMmG3DM1FYhW1JDyfJbBoz54yl/gZ3HD7suxQnHh8YRc8m4zCYaclTwUoUxOT1NZx39qP5pM0MuxBIRqmDKgk5ktfOlzkwsB26DavTXJDO7Q/zyKlg4SHS5T7Ou7dh5/Wcd4onwpF+dYh9wwypWW8Rc26+LL/Y8caYu3sMaDFdkOabZZVIOOlpbwiITidAZPFpCPc63Rf3A+MY1FQd1TH7WffkozdglRB0N/ER180fctv1IVGPtrO+oyoN6hgx3jgW3wp1UvTYu6OcHNaGut/1pu9mJzxikkh9e50TQ1rQtEUfuh5+wYMKF2kkvMPvxR0OX3vBU7+SJZdwgi8MZXwnNf6mvZU11pEUHziVBOrHs3vm7FhvjfOj8E+QxiReP3Dk/Loz2Lv6KsmeqLzfcc6smYyK0SFWWwWU148gW54cGkDHaRsEaY4s846wSJfxluDoZN5+eOo1L5Vsp2VsWjwYleUOXPCTHoo2+F/i4JwNLFtljkdKhtTDvw4Rd3hxyICuvSXSXExyP0SmIM3nBGnuM3Ixc21Sia1AyfMTfYm1W8r5XTMYoGNA82rNaD/tCLtfZSsu4vrVCL+Hz/FBdJu2gu5noosX53K9eX51B4vG7OWoqbfoqc8QcVFW5qtLPL0wlWXzp9O5QWuatOjPkAs+PKho27swl3zXTRxY1p96sy6y2bnMEk3EFawWd0Dlh5a0nHaFW0KoCnX02MbhmT2p23cnC82jFVHLI45XBwewSKcJvddZc6l0YU7YGretHF0hypp5nvUOZZeDcsnJecuzCztZq1WXToI0a6514Lrkt2SLFr+9jZvXK6Qk79seKUzHLGZ0akvTtivY7RKlkE1ZFKQEk+S8lhv7pjHUYAgtqzWh9citbPDMoOw6zEfIDyDs1kxGt6jEj/WNGHn4Jb7xb/B8fIITe3ex6tY7HMsZjT8PMmmWSbMMGTL+dcikWcbvhT+BNL9VkOax/XSoa3SQA84+hEs3SpcJr++f4OhQVfr0HaYgzS8/Is1FZEa+wW3HDC6c2ctJe2MOjG9Dx3baNFlzB+fgnPc7ZB8hg7iQp1zfcpobFz8gzaem07r/avrvfkRQ2QxSAom7NZmJk4egPv8mV1z9i+sa8JRw6zVcvnqBrQ8FhSm3VVwWRfgLAdtfuIhnsHD+FI/ifz1pvhKqvJW7iPxMf4K9rDiw5ByrdHVYPq4OuutPsd2t4JO3yZIWRqLZdGZNG4jKnGucvfu2jLxf8/jyEtYM6UgL4YQuNA0nU7S9wqzSI0gyn8Gc6SKfWVc46Vw2Hz+eXFvOOkU+m5lnEkamyESRjyDNTiWk+XwQmQont4iC7CBCfaw5tOIiq/r2ZeWYWvRde5iNLnmK23HLo4jgJ09wOHeeJ2/eKsmcEPjnSLNw0F1269N69GJ09zzgdbCyrs9u4ntzBTtNnnBOkLWKyaNAUTpFfic5PrYz1Wv0os/WO9ypYFPtPQrJlY70Jzwi7PJk9NRbULPLGnZ7Z1G6qVYOEjO6g+O6XnT9uTb1Bh7ioM1D3l2exaiWLaimuYyNj9OUJxMqRlFhPlnZeeSVXvEsmOC7c5yf1o26dXrRa5M9jgoWKwQaZ4aL9VnWX3iFm9+nlngSeeXqwNk1Z7Bz+YA0r56EiuEBVln6l38PONiep4Kwao6ZjdaWuzx9o5SzlwVvjZezz9iF4z5Cfcr2qUSanVewdb4edaaeZqtdOJEvLXlyciJzNh9jlXWCILWfUugKEHEPL1GHHj0G0nzyJW57BZTRTSkE8fTmKjb3qUnX4cuYL0hz3EciKCL+heiPDRM5c+sCJ28dZXM/Nep3GU73g14EpBTf7P2rEHEf3+NG9BwzhQ5b3Xn4MoBopy2c3TadsYcecMsn97N5SUecfS9s4caOBZy4a8uJDcMZ2U6VGmNPsNM1sXi3tCxKSbMB9eZeY/v9MqsUgRe5PacbtX7WosOCW9gJfVDovMcOjs7Upm7XhYw75IJPOXmJEOKK+YoejNdqRs91tlxRLGxI+IA025ec4iggJ9WbF/fM2TrlEGv1WjJ3cnP0dttxUTo9It0EXpBDfqEYJ/m5ituzY0U5wc8ssN3SgwF6+ugstsIh9MN3lYvEtPGEe5uncPbKcU5aXmDXkEY076hP+22P8Iz9xA3oSuSH3+POhjb0qV2flp3ms8vkCGtuXGfpQXd8gjNRXNL/bwCZNMukWYYMGf86ZNIs4/fCH0+aUwOJvjmJGTp1+LJaExp30BaObo9yQbtjM5pW/5La3Scy+nIYfqVnqEuQQHS4K0dXHeTi1WeExb/G//RAjJrW5ptOK9ngEPHRTsV7SKT5Cdc2n+b6hQpIc79V9N/lTmBZRyo9lHjT6cw3VOcrldbC8epWXNeunejRogbdxi1nsVMhisueP4KUUTLPHj3k5mU7/ENiih3eX02adzHmSpTSwY7A+8YZDg3fyfYDblw9u5QTC1QxWneMLa6fIc2ZUSRZzmXFYA2+VmlF8w5dy8hbG+3+Ixi67hInH4fy9nNbe1kxJFvNY+WQ+nyr0pJm5fLpStf+wxi69iIn3EMo3fiUUIY0Dz1fssMZzWvzCxwZvo2te924cn4NZxapMGjNPtbdzSOrnNcsyTAV72ePuXHRhtdvw5WkQRCDz5HmIBvcd/Sgc1sNKjfqhHZ3ZV07NaFb+0bobbLm1BtBID4lt7wksl1Wsb6XCt9U0WfAvkd4iLifIzsKJDjxYqce7atpoW54khuxuZ/YMZVyeoXn8VGMqFKFr9uvZvKBS7hs6UNftYaK47j7X2ZX+N7mZ5EXRaDxSpb0roXG2PXMd5fek88h3fYYVqf3cd4vnnef7OcEQZrtBUGugDSvEqTZYD8rLfzL3zgtCOLzA7r07qTOjw06oNlVKWfN5nRrpUKfldc4KEhTOdKcn0GOy0YOTGxEFfXm1O/Ulz46hvQdsZjVpk95kij41W8hM9EP8TmsT7+2tfm2dgtaaynHaGnojmZrdRpU+xbVwRtZap9GomK7tQRSX0Th62HF3sVHMHMOIDL6Hm7rOtBWpRHVDA9x4VWGUh6/AjEeQmSGDNBS5ftGWnTu1ht9XUF8Vx7n3KskIj8+w14GGULjX2N8+AQHtpnjHR5DzP11bNGtwTfqQxi41x0vUfdyxFkizfc3sn/5AOotuM3uxyXCC8Tn2EQmadTji5rjGHHMgwCRUPHr0wOcm96E2rVVqNWkI9rl5CVC9060VfuZOg3a0HmdM7eKj3cIlCXNF1hnX7L1/RbXPfvZNeoIu067ifqPYOfcJhjutOLcB+et88Lv4LBhKJNFOX2MRjF7zxVOO3vwKCCFlI8MWSyBrxw5sOwQ1y18iYh7itfunvTQUOXHnls5+DjxE4tSShRmkhVwnavTtemr2oA2I1Yw7aon9/wzFDz+3wUyaZZJswwZMv51yKRZxu+FP5E01+XLGs1p3qUnurq65YKOdita1vqKOp8izSlu+L84zqbTXlh6Kp9FneHIkGY0r9JNQW6cP+mUZhEf8oybm08J0uykOCqtcCB/BWmeZyhIp3p72mr3Lq5rL21029ai54QVCtL8rkLSLFFEfx48dOH8+acEBynZ5K8hzVv6CdK8l2k2oeTlBPPW4gqHR69nw4zbOL5Owv/lPi7NUWXAsiNsefBLpHkOywc34Bu1drTu0quMvNvTqfcAeo89zv6L7nj4JUhvdVYMJWleMaQB36q3pVW5fDqIfAzoPeY4+y48xONV/Pt8XgnSvKO/IM3bGG8eTHZeKP7WNzg+bj3rJ9/EziuRAEHKbixQw2jJbtbd+5A0S+e5A/F4dp+zZz14W6oQv0yaH0qkub0goM200emjrKt2C3oJ4txv8y+Q5pwEUm0XsFxLhSrVhzP6xBNeCMLxqeilCLbAZW1X2v6kQ8shV7HKyP3E0X0pJ39enpvCpCq1+FvzxfRfvx+LFVroq7RGTXcvJ4RSlezj/RYURtrzZH8HOnfthtbym9j7hmCz7xKXd17kZdanbieWkMRrVwfOrT6FrYuPsuxfIs0uPD/Yl96aDfi5cRe6S592kuTcrQ292qvTd1UxaU77iDRvYv+UFlTXaEbrhtVp9FMdKqkvYaFpkHSA/rehlDTX5bt6benQQzlGS0NvurdvQOMa36E2eANLPiTNRWLAJ1jhdu80686E8lTx0rzQ4BcbWN5RjYbqw5hmFob3J48lfACJNJ8YiGH3xlRTb0Rn9a/56mstao+4jkNcWeNSAbKDyAw7xdHLthyyUj4rdOXBDj16Vm5I+7EnOBkqhnVZRSzKI//hDo7P16SOzlj6zdnN4cMHOHxoMiMbqlCzUns6zLzKJe8E5aJVIUUeBzgrkeY66tRpoUXPcvISoY82HRtURqVha0GanT4izUeWG6Iy+xI7n8aQm/Aa7xsn2Gm0gZ3LHHgYk8Yb59nsm9KI/lssOeetTKpAEWkh93DYMpoZun3QFc7N2JVn2Hf7MQ/epfHR9QJJjrxwP8m602+5o9jtFh0XsI+tvUV/1tJn9IVXPPrUwYlSZBN8YRRTpNvlv+5Gl413efKblez3hUyaZdIsQ4aMfx0yaZbxe+FPPJ7dm3qDj3Lk/ltiY2PLhYBHZzg5XA1dvYqOZxeS+fAAjtuNmHVQOJWuUURHhhEVZsbF6Zr0+qoOrUaf56Bn/gdH/EqQTmyoB5c3neHa+buKb+T+ImmWjmcbT2bilKFoLDTlxqPQ4rqGeRPrsJEbNy6x/WEBbyq8Ylfa0nuI28M7XLgUQlDJrWZFcb9MmrcZ0HjGXqaYuRLgfpVzg9axbupVnBOzFI5l8r0tXJxZj/7Lf4E0S8ezBemfNW0QqvONufggWCnrGBFccTw8lQk11VGp2pt+C29jm55PRkV+vXQ820w6nj0Ilbk3OHs/qEw+bjgfmy7y0RD59EJvrjE2GQVkSXWS3mneZUjzadsZe8sVf48bXBq+jrXjLuAYnUVyQRGpbnu4PrceBkv3VECapcPAj3n61JmzFwJ587aE7QiB/9Lx7D39aDV2Gf+fvbOAyyLd/7and8/2qmsLdnd3d4vdYnd3B3ZgISEhKggCBqggggEiBqAgjXRJd8P13vMQAuKWx93/ec9cn71XnWfm7vh9544Zpu5MQERRHXO/jp/Fdo5ff4ael/D9Y7NN2XGk3VvHlj6tqVprKUuMPAr3o/8S4bdx2juAjlX70mK8AdeTRHqKfiqLlDkBQjTPY17VGnzZdiMTD5zj7g6Rf/X603S0LqaxWb9dQEoUhJP07BBb+yrRo2Mnpp7WZvZuazTPu5KSnvMzwj+WN4/vor1VF+sHnkWHTv2CaA4SAl1anj1zBb0OFp6erchnr7sE3djOabOHnBeiucxniBXLs7ewf/0E6i/U4Pz5w5isGkrT+kPpt82SOwkFP/+93vKEP1Dsae7bbzytFxpz0zO0qG4Wu3BeW+zgwNCa9Jm8QbE8u8ye5rwUEqzWc3n/LBZqu2D8UvQrkf5E+GhxfEgjOn/Xll6b7LAIrOAE74oIf4SH1gT6z1vDwG16PNRcxvK+3ajVeRWbbCLw/1idE+QG2eKpMY6tB0+y6WYEnqERRIU78VB7LrN+qkzTjitZej2WsDIb/4WQfXYSvUVNqFXzJ36soUyDBvVpUL8OtX/qRdehp9D1iiGm6IRr6UVUnlPR8uw+65mj8QTfMvklXORTbm8fwNxeLRkgLc8ut6dZY+tY6q3UQ+2haNOWOpwYvJODu2/zIilLUT8iTedydF5ThquVF82iz5VO/E6KI170Hf5PdNCd14UebQbSe5U5t4PSKNltIOKZcn83FmqTWaThgM5Tqb8PIiLkMucntabXV43pvOQ6Bl55hf34RyjI9MFVZyErWn1LjS+/5Ou+q1lkEsHbn1tZ8wcji2ZZNMvIyHw6smiW+Vz8CaLZu+ggsNE0lA4CC63ABC0+PbvoILBXJaJZujeYNxrz2aD8BQ2ad6RRj4EMGDiQgUO70r7ut1Su9CVf1VjMgrPuSE3lQ9s0krDQ+5zYY4yhnotC0ipiIESzy0dFs78QzXOZuWTuh6dn5wSTGBPKm5gCkiqahcoXkU+x4ImjDfq30nkbWZTe/F8Qza8vcvvYKFqu3EXfxSe4sno7ekfNuPk0rGQGN9F6N/q/SjQHKw4CW6g4COzD07Nzwm5hvW4Qvb//keptFrHibji+FU1Fpoa+PwisgtOzcyNuY7N+CH0kf1rOZ7l1dOHsu78pD9VH0W7VNnosVueySIv+ERMsHgeXnF6ebH+IK8s/IpoLkkXYN3n59Da6N1LwDilO6C+IZu+ig8AWlj89W0Qq1Z/A6AT8RWa+N9DLkZdE7ouDHBrdmR9qzWCmjgueRT/9LMkO+J2bSI86nak79AT6wTkfn70nkNd6c1lcrRrKffax8aJI56mpjGrak7pDhAgKzv4NnzsqTS4keGC/qROT6laiavs2tFh5g/OP00rtfy6PlOn+ODvc5MAWC+4/CCqalRTq8udE89vig8DKn54tnk4PIDQ6Fh9R0Nml25Qkmu9tZO/6ydTffAfjF2GkvdBAa35v2o7ayFR9HwI/ugSgAsocBOaAWwWKO006PVulDoOnlD8ITAiuHDcebxjELOVvqNW6Ny17Sf3KAAYNbkfLH//Jt5WqUbn5XvZahSAdmfWLMQt9gIfmBPos3s4QbV/eBbrhrTePWcMH0XqxCWdfxH/EjyTeOZ1Go1tVOjVsQO3Og+k1QMRlcB96tBMCuFIlvvj3AHotvI1tXIb0OqOQoplmjVU9qDNoLmPWHENLS1s4PfQv38P6SXi5FQuSaC4+COwQa24UbwEpTQxvTo1mTf/yB4Hlk+dwEO19o1FacYQpiw9hvn4P2udssfeKK3pBVED45Vkc/ohoLkOeH2HXFjC3bU0atJzKevMQPBWVSIqRLy/UVFii/G/qtuxG055F/f2wTrSp/m++r/QdX9fdxPorfu9fgJYj510Ifka7MNY6jLrGCY7ObUW7es2oM+IM512Sf/2S+8+MLJpl0SwjI/PpyKJZ5nPxJ4jmwtOzp48eSYPZRlx+88GGZZJ8r2E8uxGjhk8od3q2MMcyLDA/spDBTQYzaMBwRg8vXk44gpHDutGvRTX+Uak57VT1MBeGV+kVmIV4EhJgzp4jd9G/Wkr1SaL5F07Pnr1oBk2222Nd8TrsislMJN/VkKf2lhj7QEixovgl0exljPX+vrQaPAqlzutR23yFp1GxZT43E3Nvz68UzdLp2QtZvGQKDbfc40ahRVqKOLLdD7G1yw/8VKMf/Y968KSiTYKK07MXsXTpFBpsssbMo/w0TQI5nkfY1rUy1av1pt8xH5yk4g29gcPRgXQYOlyIgPXsXm/Ik7DoMkZ83IPDHxfNOekUvLrCSzsLjDxzCSg54+gXRLPPNR4cG0kb1T2M1fUn6cPK8AsIVRVljvHyvjT4qi0tF5lw8aOnckkRjsPbKxRf9ydE3d3AvNaN+bH+bOZej8K/zAbU0rjgcHAqg79vR+9FRtxwDyDSfgfL2ohn681itlkEvh+dck0nISUcl2ehREZUUCfzhVh/eZiTUzvSsmoLxu0UQktUoI/P4Ipf8p14/MiULWoOPHhSXNuKRPNHT8++K0TzaLqqbmLAWU/CU35uzq8IIZozbDexb40QXqstOCtts8gNIunhFhYM70uH8fs49yqFuA/felVMuL1CNPcZPJ0Oa21wjClf2NnilsOcGV2bAVPWs7K0aJa2SsTqob58Or1bDWf40GGiL5H6lKEMGTqC0YPb00m5MpX+2osRh+xw/GhZliLsoeL07L6qq+hx9i1B0kuod3e5fWA83bqMQeXgXZ5U9CYl5zmed7Yws/sIencfydgRQxim6N+GMXzYAEZ3q0u1L2tQud06DrxOeb/fvSCrzJ7mY89+aZ5eEs0HObu0nxDNe1lm5Pvhi51cP5wODmNp3xYMFHXnUoloLiDv6VF0N3Sjdt/JtO25nfMnb+GWnfV+776oe8FGs9+L5g+/IVUK0a8nWKA3vRHtKjeiz44nmCnamci0DGN0t86hf/OhDB00nFHF5TJkJKOGdKJH4ypUqtSR3hsssBFF/kF1SfIm9N45dHZv5aylMy+TMoh9qctZlaa0atSFAftssYz+NQX6+ZFFsyyaZWRkPh1ZNMt8Lv540ZweSJyZKrNGDKf+lMtc8i51ymsR6UE3MFNtzJiRk5hhFPX+UKnMELLtD3Lu1ElUDbxw8I4hLqZ4OWEscYH3eKo+jh71vqZqz6Vssc0iNLeA/LwsslIzyJFs+fQnBD89wy7NR+jdT3k/u5Jgi4fuEtoPlWaahWguuqwgPZSk6wtQXTqbprscsAuuyJIvoCAtmfSUVMXp0CWyISGaMHNzHO0deC7++V6uCsHncZz9o8ZQs9F2tt0PpsyXhYLMub+tG63qdaL55PNc9sksmZUtJvGBGpeWKzN6qyaHnIsuVkRmFKmWS1i2fBqNtj/g9gcKzp+IO6tZ1OxbflIaxRgtP15WNP2S9Y40q6XCqJtGw6123PxAzb0lynoti5t/x091hjNaOxg3ScvF3OHp/t50aNCeRkJ06b/58EClZMfjmKxSZsxmdfaIulgmh1PjibhxnSc29jwVGft+5lWoHn8NTk8ZSy3lDayy8Cl70vTbGziqj6btAjXGXwwpK/SKKcgW+i2RtAxRR0RlKPveQfwr3xs3nfnMrVGDL1ssYIzuGyIqWGtdkBVImO9tTp2+g/GtZ8T5X8Z4Wnuaf9OSn+ZeQsc16cMXOHnvSH5xlMOTR1Kv0QaWXvIgIi+PjDgzrqi0ofnXLag6+yJaLolFM76lySQr4Sn3bpuhdvQRzs/L1J735D3lsfEJlqucRs/C+4N8LxDiJis1lYz0bHIl0RxnwaPbmmzS9sS+5DtZojTe6mCwTYjm4SfZahlYNi1h93HTGEv3BVsZpOlPTEUrLoTfuVI+p4l4K/6dRf7DrRxcPw7lNdfRfFn0UMZL7u8exOwBXRm+zwYz79yyB159jBhHPDXG0K/fFNqvtMahgu8QvXM4zvmxdRg0bRNrbDLf16M4FxIsd7L9hD6rrgXhGxpDrKJfieFdTDRxnle5JgRio2qVaTD5BKdcc4s+4/UzRD/BR2cC/Reso+cZX8IUic4l2uEkZyc1YZDKMpZfiyCozPsrUQav9LDV2ckcDQf0nrwjPvYdMYr+LYaYiNdEW21kQc8f+Va5J+POeOJYulNwUuPs1jEorzLhiNOveLH38iiaS/ui1G8XS4z8SrWrYoJ5cXQEK/q3ZPCee4WfjSrm1WkM5reijtIgeq8RgvXdh1sQIq6pcnxhM0Yeviv6eelKLgUZCYq2pti2UYLIzQANTo6qS/1vm9Nxoy0ia0S/60u23T4OnjzPYqMA3AJEH1+6v/e9yb19g2hd81tqDd/BAcccynyWPCuB+IfHuKO9DjXzV1gGFdWl/Cwibq1in0pt6vdejuqF17z9pXcMfwCyaJZFs4yMzKcji2aZz8UfL5oLhIC7tYB5XXtRt+cZNLySPzCK86LucGtBE8aPmcocsyQKtwFnkx5iz62ZmziwzQxTYYRWZEzn++qjPqEWTX5oRfdZ1zGPDOeN623uql/A5k0CQf438Li8gK0Gjlx4XWp/YpYjATqL6dRqCf03P8Cj6LKCvBgyby9mwQpVmu1/jmNFs7DpAbzSOMJVrStYi98LZ22iyAm1x/TyEyyfJJSLrxAJfqc5NHY8NRvvYbdDdFlDPNScBwcG02LYcsae86jwBOUMp8OYKE7P1uWYW9HFiihIJMdmOStXz6TxHidsyx0tnuFlwJVZjWj9jy+o0XUdWx6LPC+jiooRZXVvBWvWzKTRTkfuSushS5Hpcwnj2Y1p849/Uq3TarY4ZhbOnsfc5sXxYbQbtohhJ90q/IRS1ovT3FhXj/Hbz3FAertQgpB5UQ+5bvwYiwexH+4NDtPh/HQVatXbwjqr4LJLUMPv8OLcONovPsxE44rPoE52vYvdITWuWr/khVDVH9apDFJ9TLi/ogv1q/3Ev3qvZ/u9BIpX2RcSQ+BdQ85N2smuIzbcE8Z9VmYQ78zXsLZrVSpV70KbzVbcLLOcPY6Cl+qoTW1Ao5aD6bPlOTeD0hUvWwoIIdJ0Neu6VaNSjS603niLW+WWwpP7Euutauyaqc4pGz98oz4ikhKv43ZXi61ab7Hz+fCenNQAXuiew1z3Jo/Ck4kSIt5aZz1rhWqxK711IlKU7ZoZKLXawQpTv7IvcGIc8NJRocfinQzRDavwpPB07wc8Orwf4+uOPCt+o+S8k6ObJ1BvgxW6r4tVSzZpHqfQW9SOLq2HMv2QAw4VbRUoT9pLAjTHMrDZUFpMNOV2Bc8kPz/NBZU6DJm5jQ0Piss6mcjHJhiN38gBzSfcK3nbVZp0Yh7sYkOP76hTYxDDNjzCUTTfMlWgPEkvCb44mYGLN9H7fADviv1NeUXw1dks6NWMjkO3cuKxEHBFP0lLkZ/s3MfxGcfREGVVvsgV5Dznzo4e9K36I/XaqbHHJvz9DLHLEbR2jKPemmscda7gzU55vE6jr9odpYbLmaXlUUG7jMJdfRRrBrZi6IGHmJeOkPspLq7vj/KoPay6EV52uX4RcTcXcHpJc8acfIip5HmGP0l2apjevo+Z8KukrWX7E3RxONOV/sK3P41i4oU3vMrJJ9HzDjenbURNtCnLijp74UOqaEN7hlSmXtWu9FlojU2x8k99S9j1VZw9sIidVx5iF5JPTGk/Mu14eW4Y/es1oXqfnay2LvqW9p+ILJpl0SwjI/PpyKJZ5nPxB4rmdBJ8H+Okv4MTM1rS4l/fUOmffem/4gy6j/wITM8lNzOYt4430N8+ixkt/4ly3UY0EwbkZl1rzG/qcnmfCoP+0YkeLVaw85oLL2PTyoiozMjXuJkuZUP3r6hcqRKV/taXvqtOs2HVNBb1bsiIBetZuHMXJ0/uRfuBPw5CRxVkJhDjZs59nUVsHN6Cbys14ofWqqy5bMvDwEjR4F7y7OIuzs1uTct2zflXn6Us3HGCc+fOlXJnOLxrJZP7TWDpdiGaQ1IJDbDnmeVOzuyZzJDJa5iwRJ3zZ8+hUfzMmYOcWz+E/soN+cs3wxmx8STGz17hGhjGmwc3sJY+xzJYmX91HE3rOWcxuPwM14hUISnyyU71weOGEdqL+zOp/V9R6jmGgWtM0L3jhW9cZiljPoukQGeeX9qHxty2tG/fhH/0WszcLaXjf5jtM7rR65t/o9xqHDNPiXQL5Vl2AXcWyUHPeHFZjfOq7ejQoQl/77mQWZuPl/LnCDtm96C38KdeyzHMUrfhfkQMfk7m3N47jaXDlPmqw3CazzzFBYOnvAxNEb4WkJPuh6flVXSXDWFax7+i3H0YfddZoHn9BU5O1jy33Yf2gcmMmLqCMfNPcubUOc4Xh3n2KOe2jGJEE5GHXw6k//IjXHzygpdB4Xg63Mb24CxWDlPi69b9qT9xB0fVi+Na7A6zae4Mxgyah5qxMy8rFM2C/EiyXM9zfGVXOrXrQNOhG1m5v7Q/x9mzVI2t03W58TDw/edvEp14ZrCMaSqdad5tCuNFHTgp6oDimWMbODS9D127daXbqpPoe+QTW1Jw4i9JT3luuIBpQ5tRu8M4Bi0+yYkzxeGdQv3IITarHObEDmteZeaWtIP8nFjCn1tic0Hcd/oY5w5tQv2iEYaeefhUoGZzkt5gu2YwS3p0ZeSqnazdvZkz2ppcep2mWOGREx9A4KPzmB9SYWKrelSq1I5mY7dxwvoFrpGR+Lncw/7oQjaNqsePrXtSY8wW9h07WxTPYneMbYvnMnbgbHZftOVJpCevbmlivLwnA7rW46+dZzJ6lQHXRP0NULysCcHfbC0bO3xDq07DGLb5AsfO2+PgE/uBsCnIiyfS9Q73Ty9n63Alqlf6kb//NIbJakZYuEYSnZdDTqIn7taXObl0CKPrVaJGk+50XqbHMdN7WN48wekFQ+lSqQtDhu7j1D0vfNJzpFdahRTkkhL4iAdnJzGjfiX+JvUrP4xDZZ8ld71iFPEpI57zE4l2s8b+5HJ2jGtAtdZdqDJiB7uOiXblGYNivUH8I6xWdmZE/Z9oOX4Xy45cRldXD5NLC5nauAvtvhrHvL03uePzrsx2jLyUSMKcT6IxqzGtpXhUqkO9ITvYqXsVU1MtLm4ZwMgeSvy1w2QGLNHB6IY7PinZUoilKCAz1gevuyK8TUMZ2+hb4U8T6g1cyy6zJzyPTEeag0/we8g9vX2sG1yHDtX+Tc1+Im6HbmB44y42FtqYbB7ImN71+WvXmQxerse1Gx6KsETvRFqkK88u6XBiekuGtP4CpcELmLzfkmuW93l9aw8GWjvYePQcx4vawqldS1jY+QfaNOjAoHWXMfKKItT7BlfXjaZvpU70676ZQ5buuCcVr1IoJD30OU/157C41V/5t5Qf/xwi6oouOpcNuXxyPiu7V0K5RVNarbiKsVtK0QoI6e1FJKEv9Lg4pxNt/yLlY3X+1mc96w/c5p5LuOIFZYXvTj4zsmiWRbOMjMynI4tmmc/FHyiaY/C/sYdDQjx1qlud6lWqUrlyTWrWHcSEHZbci80gI9EeG7UZjFCuQ93qVahWrRrVG3VEedgyJsycxNKhtWhVswY1qvWiy9DT6LmX3Reb6KyJ0TJlejeuyk/f/8APPzSjet2FjBwxmrlTq9CqdV3qDl3D0iu+vInLUxxMVJAYgIfOBNYNqYtSrepUrVyNqtWb0m7QWvbbPsfK6hwnRtent7KIc43qVKkp/FCuT4MGDUq5+tRr0o5aE46yyzaJ1NhAAnRHsrDTv/nmq2/45qfa1KjbgIb1Sz1Tvx4NlGpRs+oPfP/Vv/lC3NdOdTvbzBzQ3zqD5R1qi/hUE+HVoYZSb7r0O8H5Z1GkkkdKhAWXpg1mWN2a1K4h8qlmbWo2Fh3EEhOueyeWWtqcRLDtcdTHNqCHssi3ovjXKRP/eiKcujRoOpElOk44pAqRIVRAGSFAMqF2QrCOb0TPn/FHubbwp/FEFms/5Vl6NqlJbjw5OIEFbWujLNJSVZGWnnTseYTTj6UZsjzSYywxmTOcUXVrUUeRFpEnbWbSYeoxdq/px/JhX1H126/5umotqok8bFAmD0X4yrWo9dOP/FCUhy0mr2SDMP719yxkbZc6NJTCrV6TarWVqV/62aI4K7UbTav117n1Junjn56SyE8mPeomNw9MY4hIdz3lYj8aC6ciBLExN4OTSMzOK5V3ueRlRhLpZ8i5qYMYUkc6zbjouXoNaNJsPHNPWnMnJq2C08rzyMvyJfzxIbaN6U5L8ez7+HemZbvN7LriiqcQEqWFfl66J86n5rCynbivoYjbyJ0sNvYhOlPy8UMKMuPwuzibzb2qUb9xY5rMPcuRB3Ek5BYoDkhL97uL7a72TOhUm9rVRX38sTrVanVm6NIzaD1/wc3zq9jUrS7NRD7/JPL5J5HP9aRyKcljyYl8bjOMpqtMMfOJJMnTmCvzOjC0gWj/NYSfNZSopTSOMYtNuJOYq3iZkh/+GLeTI5jYQ9Q3pXbUa7qJvdc9CZDiXBh1BflZfrzUXMT67ko0leJQuSpVqoq23HSKqIfPcctKJy3QhItLh9Nd1LFa1aqIeAo/W/ajybhVzJkxFNXeNVH6oQa1ao1k5AIjbr1Lfz9bnpdB+O2tnJxWl5a1K1NF9Cs/Vm6GUpP17DDxUBw2WLroCnLf4nZhGZt61KV5bSlPavBTrTY0FPdvv+quiL9UL7IdjqGzoDlNRd7UqdePDh2GMnpUfdq3FPlbuQXKjdax3fgVvpKfimcgK9QJx8O9mNmlBjUri/7t25+oWqMPbToMZ/To5vTsWpNaNaX8FP1B3eEMmX4Ri/CUsitYRC1I8LLAZEl3xjSpRe1qIr9+rCbaXSu6jj/ImeexJBQEE3BrO6t6tKKJyNMaP4n+tJYydXrOoPe0Jayc1J6xHaWwRD9QS4nayiKsqYaYhaUI31OJfqHJyf6d6VWnOrWkflz0L7Vbz2Hc/sc8CYkk+NE+1Gc2oHPzwvpRX1mJOtV7MXaTMTdihWTPiyHg6jp29KpJQ1EuNWsMpP9kXa4GJpbZd/3uwWF0VJXoVK8KVaX+/sfG1FQeQb/+vRgxtDaN635HlZ9Eve41iRXGgbxQPCy1guc8PLqQeaL/rS/y8bvvq/BD9ebUrbeM1RrOuBfd9Ucji2ZZNMvIyHw6smiW+Vz8sTPNfo48NdXGUO8Sl4yMuGp8EQMdU24+9icwo3CmOdDpFmbauuhdMubyZXGfoSHa12ywsLzF/et6mJoactHQDKOrL3B/V26mOcIVr/u6XLtqjJHpVYyNTIT/dlha2fDI0RATI210rzvxIFiaOy0iK5GYVxbYmV5AR/+S8Fc4EeaVq3Y4BUUSEODCc3NtjPQNRVwuYXzxAhe0NTl//nwZp6lrhO6jANyl5YHSzNbhlgz6UprF6MnAVQc4eqH8M1qc1zHAQHMLR2c0oPJfKvGXzqostQjmwf1b3Lush57BZYwNDbikZ8TFK89xjUwrmmkWov/mVa5dMEDPUOTTRX0M9M0xtPHGr/xMszRDbKHDFT1DDIvir1sm/ppo617G6OZzXsfmvZ9hK0MWycHPeXn9V/hzQ/gTk19odOZGE+FkwR1DPXRFWowUabmC/iVnXpTMNPvjZWWKeem0XLJE3+Q2V7e2Zqz0XdVKnei5YA+HRB5qahaHVxjmeW199LV2cWZec2r/U9zbQgjRqwHY2t/F7oou+vqF4V7W0y73bOHz2ldtMHkdz7tfsZpVqsMZQU7YXxJp1yr2Q5TjeUusnoSV3ZNehniiHW9zR8RfqzhsTV0uXH7Is9DyM4HlyAsh4OF1TKW0l8TbEN2LzrjFZH0wMy7NNEe8sMJWTwpDm/M3XLEP/JkQ8vPICHPC9bYoG31dDOz8Sp1WL800vyXIwQALqT4aXlZ8Xu2SvhHmNi9xi4zCz9WWB1cuFOXzRa7oa6NVUT5fuY2RWyyR0sECcZ543tHHRE+0/4tSHddDX+c6ZtbevM3ML0xTQTq5YY48uS3KV1sPTe0HOPqW+vZ3EdJMc5SbVNaFcbhy9QrGV0S70r2FjVvxTLMXHjamXBF1TP/yVa5cuojhJSN0zG2xumXOPQt9rkh9kcFNLG574p9WaqY5P5eUgIe8FPEwMhJ9iqmx8N8IgwsPFGcqVDjT/MqGB0ZF8VHkiSE6OvY8KpqZVpARQqTbDcwuaaOjKdqEvilmZvqYXhdxMzJGT/Lfs9xMc3I4YU+NuHvtMpeumnDVRPypfw1D8ey1azpcMhbpK8pPgwtmXL3lgW9FM81xvnjbGGKuL+4X+WAs+rzLBqLfs3DiZWSGYqY50f8RtpfE76LdGor0Xrkoyv/qLS7ftMb2hj7mRqXDuoZx6ZnmKDeeG13EWPTzBlKbNrgg+jIrzJ2jiRKFW5DwCl+b81zSKawfmlqiLVy8zyPfpKLvh4sYeD3AyUwPI2NDUUcsRL68xiux3Exz8FNeW+uJcUSUiaK/NxL1yEz8eZlr5hcwuGys6LOvmt3AzjuRCMWhBtIrjkhCnG2xFn2ZsfFVTK+KumtwEW2te9x3jVC04w/eYf0ByKJZFs0yMjKfjiyaZT4Xf/ye5v8BcmNe8eJQS6a1q0fHide46JfzM0ZYBEn3drKk73e0Gj6LzfYFFe9l/F8jLwzfs11Z0LEGbUdd5Nyr9I8IeolYsh2PsH7Ij7TsP4bVt9Px+zOsXhkZGZnfiSyaZdEsIyPz6ciiWeZzIYvmz0BWxCueHujCrrUz2WadVvTN0Y+TF/GcJ/vas3mdEM33c/H6VbOe/5+THMSrk33Zv2oMm27F4fLh0b5lifPi+ZHu7Fw1lnV3UnD9NYdHycjIyPwfQRbNsmiWkZH5dGTRLPO5kEXzZyAtMgiHc1u4euUCDqmQWmb9ZgWkh5N1ewGG53ez/l4OrqXXZP6PkhEXxVOtHVzVP8WDBEj8pTzMTiDbdjlm5zew5k4qTz6+VlpGRkbm/xyyaJZFs4yMzKcji2aZz4Usmj8Dmcmp+Dq9xMfTm2QKfnl/nBB8BFri8vwxJp55BFf0zZ7/MbLTM/B3dsHrtYfiwLBfzMNckWkhd3nzwg5jj2z8fvFDujIyMjL/d5BFsyyaZWRkPh1ZNMt8LmTR/BkoKCggNyePvLxfewarkIT52eKZHDJyIe+XZlX/ByjJw9xfm4ci06Q8zM0mI0doaHlPs4yMzH8RsmiWRbOMjMynI4tmmc+FLJplZGRkZGT+ZGTRLItmGRmZT0cWzTKfC1k0y8jIyMjI/MnIolkWzTIyMp+OLJplPheyaJaRkZGRkfmTkUWzLJplZGQ+HVk0y3wuZNEsIyMjIyPzJyOLZlk0y8jIfDqyaJb5XMiiWUZGRkZG5k9GFs2yaJaRkfl0ZNEs87n4A0VzPrmZqaQmxBAXF098fDyJcXHExiSRlJZNTtFdBdnpZCa+Iy7mHe9iE4hNSCYpMY7EeHFvXILiz/jYGN69E7+/iyU2PpXkzHzp7OSPk5NOWuw7YhXPSE48H5tIckbZTxkV5GeTlVIUrw/CKnQxMfHEJmUhHi2HdHpzFlmpSSTExBInno2LiyWm+FlxLUakOyFROMnf+GRSs3LIyhJxE3kSX5wnUjpFniSmFudJHrkZKSTHSPmWIO4RTvgbGy+uZeSKX2VkZGRk/tuRRbMsmmVkZD4dWTTLfC7+QNGcQIidBheWDGfaaBVUxo9n0lgVRg7fzV4DV3zFHdIXjeMc9TBaNoRpQ4cwZMpqJq1TY/+G6ayfO5pRYycwefwYxo8axpAh4vchIxg5ZSfLdVx4k/ox2RxD8N0znBg5BBXJT8Vz4vkRy9iq8xSXYrUuyIp9yZPTS9gysaKwCt3QYVMZteIS2o6xZBU9V4j4V/ITHl/YzsoRoxgnnh0zdiTDi58dKv4+RqR5sgoTx09imupBNJ+48/DxVQxXjUR13HjGj1dhsvhz5PBtbD//Ak+FpA/D9/pxDo8YIfJrorhnAiqjJzJC9RSHbvoSKX+eSkZGRua/Hlk0y6JZRkbm05FFs8zn4g8UzfEE255Gc2ZHhjf6lq+//5ZK1TvTqvMWdui+xLcgA1Jf8uLSRpYP78fAHv3oN34541btYffqiawapkzjGv+i0vd1+b5xD/r16ytca5rWak3NFstZpeWEa3ga2UWhSTO0BUnuvLqzl0OzRjC6aT/69BF+9hOub3f6tWpLj6Gzma1lzZ2gVBKlJ2Ke43ByPht61aOJIqw6fNeoK32lZ4pcr07tqddgIH3nqaP7MpTQlNzC4CTRnOTAQ62lzOrUkBpf16FmtVZ0KX62Z0s61BFprvQllb5uRdfp+zjl8Br7h0boL+jOxObf890P31CpWnuadVzHprPPeKMQzaH4mB1DrW8PBtb/G9Wq/JOv6veljcoJ9l/3IVL+HrGMjIzMfz2yaJZFs4yMzKcji2aZz8UfKJrzyElPJMnHHrfTYxg+eRxKK8wweRJBXEoO2ekh5D0+xLXLWuywDMPBK4ywyHdExsQTFxNJzD01zq3qRa1JO5is4UZYWKhw1phtHMHgL2pRuckyFhq8JrhAmrEuID/bAz+ztSzr3og+g1ewzSyU50HCzzDhQtwJE2J6+9gG1GrehSH7H2EVlk9+QRaZidHE2hxEe00vak/cyoQzzwgOLXpOOL/nV9Bb0IkejbvQbpYhlz3iKZTN0vLsDDKSXvHqsRYbJuxk69qrPCl+1uMKtrvG0fSnEbSYqIlJWBwxGVlkSEuvA57gdX4iE6aMpNYSI/TsQ4lNzCx6AZBHbno8MW53ubm2KRNG92DIocfceJ1AfGp2UdgyMjIyMv/NyKJZFs0yMjKfjiyaZT4Xf/xBYLmRpN9awOyVi2h16DVu0hSvdDncjRdbV3Fe/RJGaZBRePk9/pe4e3QsTVfosNI6s+hiHhkP9nO8dzW++2cH2iy5hk1aAVm8I/DmVg4PaEnnLjOYe+oFHuU9zHuL98U5LOihRJ3WG5in5UFQ0U8EGmF3fAzNlmuy9HZq0cViYkl/todt/QfTptF2DtkGitBKk01GogtXdhlirPdCMYOtIP8pIZeW06XXOgbveUrZZpxArvUylq5Wpem+ZzyKKrpcgkhvmDHakxrQved4phq9w//9lLqMjIyMzH85smiWRbOMjMynI4tmmc/FHy+a472INJrF5CULaX3EE7ck6WIE4fYa7J61n4PnHir2N5fdLyxw1cR0z3AaLVBn4bWwoouCmDs8O9yftlWbUG+sBhfDM0hPfsiNpd3p+nVzem2wxuQDEVpEnDXOB4bR5fv2NButjkFEDsnSyVruOtzYP5JGS86z1Cql8N4SYklz3sPWEWNo3+kI5x6GlhPNmcSHuWJy4AJXDe4TKK4oDut6Z81r3SV0GL2N4UecCCg9RZwcSJzZfOYtnk6jrfex8k4v+kEinfjoZ9xTW8zClt/TrPs4VC4E4BJb9LOMjIyMzH89smiWRbOMjMynI4tmmc/FnyCavRWiedq8aTTdZoeVewyJLrpYnZzL7AMWnH6cWigyy6MQzSNotOgMi69HF10UCNH8/MAoWlXvQMPpFzELfEf667McGtGeqrVUmKnvgetHD8vyJuTGCuY0rEKNplOZaRqNjzSx7KvPrf3DaDJ7HzMuvOZdrHQStuTiCXtzHfON/Rg0cAw9dtpjH5hZLr4ZxIW6cFVNB2P9cqL5wmI6jNzK8ENP8P9Z0Vw8LZ5Gdooz94zN2T5+AztG1mDy0rFM0vPn+cdeBMjIyMjI/Nchi2ZZNMvIyHw6smiW+Vz88aI5OYAok7ksGt6Qr5v0osugsYwbMYlJK9Q47hCET8l65nK4nMdk70gaLtVmxd3i5dlCxFpuYXf7hnzz3Uj67nfGLTaEJNu1rOjUnh+brGfzvSBKzUuX4x2xLw+zp31Vqv7Qh3YH3HkaIy6HXuPerm60bNOc2m37MnToMIYNk9xwBg0fwjDVbay7+IQHkRmkfbCpOF2I5pcY79fBSK8C0TxiC8MOOuL3MdG85QFWPtKPOeQkPuHmOjXUlplySv86V/e0Z9Wq4UzS9eNpZOGjMjIyMjL//ciiWRbNMjIyn44smmU+F3+CaH4rRLMqi0c24bs6jWlf/1uqftWarwecw8Cz/P7hUrzWw2JHH5oOnUafpafQ072Aru5mVvRrQcNKTWg86gTHnRJIznhLjMVc5rZoT81me1FzDEXSwRUTT9ybMxzvpESVf/eg3jZHHkWIy2Hm3NvZlVYtG1GjeVf69OlL376S60a3Pp3oNGY7K9XteOwYTFhGbplvPSuWZ4e6YrJfG2O9ewSIK79WNKsumkXTPQ+xi4oj2fcZ9seOsmv4ITROu/I6yZdnWn1YpTqYSRd8ZdEsIyMj8/8RsmiWRbOMjMynI4tmmc/FHy+aE7yJNJ7NtEWqtF1xHouza9g9qjvVms9h4RUv3D/2CSXPK1huak+L+lX5tpoyDRo0EK4Otaq2pUmrbRywe0todgEFmYHEX1NFtXV7qjXdyd7HIeX2HJcmoUg016Ha1z1pssuZx9Ky57eXsNw/lCbTdzDlnDNBIaGEhkrOHXeHY6gN7kK72q3p0H0fx5xCCC+zPjuN2NAXXNl3ASNdO4LFlV8nmhcwb+lcmu2z4rbXA1zUT7Kr7340jFzxTcomM9mH1ye6smzeECbKollGRkbm/ytk0SyLZhkZmU9HFs0yn4s/YU+zp2JP86Tly+l41AUPHy+CLdaxcnRvWs7WZpd91IcnZ0u81uf69t40HTCObnN2ceLkSU6ePM0ZTTOuWvkSXHxyWHYYWffWs7JHe75vtJR1Vm/fn4r9AUnEeZ3hZKcaNKs2kL7q/jyPF5f99Lh5YBSNlp6v4PRsf94arWZZx5+o9q8u9N19m+vB0keuiokmMtyeU3uNuHjhBcniiuK3nxXNQQrRvGTTTOqs0GD36j2YbzmGpuELXsVnFYruWE9eHe7EUlk0y8jIyPx/hyyaZdEsIyPz6ciiWeZz8SeI5sLTs6csnE2L/S9xCBfXkh14rjmdAT1GMGidMdZxfPj9YdfCPc2Nlmqy/LbiyO2KyU+AAG1OTuhI9e/60GffI+5KyrVCokhw3M+KRk1p024Jmx4nEyxtl/bS5eb+ETSef5x5V0PLLb+WPgRtz+1N3ej0bVXqqmhx3K3oJwU+hAVZsPfIHXSvBL8X05Jo/tjp2SkhxFksYsXcnnzfczHjh6thZvFYcYp4TuEd5L57g8uRzrJolpGRkfn/EFk0y6JZRkbm05FFs8zn4k/Y0+xPjOkcpi1WpcW+5zxRiL9cUjwvoTu7FSNGTGWuoT/uQjiX4bUO5vtH0njpeZZZCWH8UYTMzHXGfvdohn1bm6/67GaFVRgZH5ygnUdu5C2eHJlBZ+VJ9Fp4FdusIrHuqY/VgZE0WajOArPyx1SLm+KucWVhG1p/U4tGs3Q5+SyL7MycwhnhTGfCXmiwR/MhF+4lvRfc8ffx0l9Kx2HSTLMQzUWXFWRHkWS5jJV9G/Jj01nMPfcM1/TsMmK9IMGX18e7sHzBMCbrv+XFxzdqy8jIyMj8lyGLZlk0y8jIfDqyaJb5XPzxojk3kvRbC5i1YhGtDr3Ctfi07Owgoq2WsWl4M9r3XsauW9FlhaX/Je4cGUPT5TqssP7o1HERScQ/PY3BhMZ880M9Ko8/xlm3PEp//Zh4O6z2D2RQ2yY0HKvNbhshXIt+4q0R94+Nodky6TvN5ZZnF/jjazATVeUvqPp9JwYdsuD0VRvunr/MQ78kQoPv4G28iG16j9ByzSsU0hI5zoQYLKVL26X02/QAj6LLhSSRe28FKycPQnmGPgY+ue+fKyYnHP+z3Vm7dCTTjaPxSiu6LiMjIyPzX48smmXRLCMj8+nIolnmc/EHiuYMkgKf89JIDa357WjVuT1fD93GhiM2PHCLIFaa4814zoO9Q5jc4Adaj97AYnUzrhhZYmlpzPVjU1k4rAFfdp5A50U6XLv5Gq+4dIo/PvUBWX5E39vLutmdad15CP2mHuGwhiGGhsIZnMVw62Qm9WlJoxHzWGPuh7ukqNMjCHW2xPbADJaOEGF1Gk/HBccxuFj0nHBax5Yzv21VGn/VgK6zj3HmmQd39fag1q85U5bsYOWB/Zw9sR0NW2/sooTGzk4m3suaJ0Zr2TuhPZUrNaeKtBTc7BFOIdEEBXvw6toxLi7pRMce7fn38O2sPXyXhy8iiFEs7k4mzusJD87sZ//YqnTrWI/mM46zVfcpDt5xpH4wgy4jIyMj89+GLJpl0SwjI/PpyKJZ5nPxB4rmGPxv7OHQUCU61q5ClapV+b5aE+ooL2TJ8ccUbgvOJdtVF/PVbenQtA41lXuIyI1k5Mi29OtVk1rVK/Nd1RpUrdWH7kNOofs6Wojtj5EP2fEkxFhjsWcWU6sp0byedOK25OrRoE5nBs87wWmXGIIz8xUzu1lRj7HZMYJZLWtSuySs4pO6C1195VrU+KEVvacfR9s7meicHBIdTqAz8Xs61KtDrUHLWWDggeu7HIS3kBSEp+5kNg6pg1KNKvzwTWW+r9KIVv1Xs9fmGVZ3zqM+tgF9lKtStdpPfF+zCUr15jBv3yNcFLF6i7v+JtY0UKZl9R+oWvVHqtRsSd0+21lj6E5o2Q3XMjIyMjL/hciiWRbNMjIyn44smmU+F3+gaE4jzsuOR4bqaJ3VQktTC10NDU6dvMFNxyCkrc2KSdPsKOI9bmJucIrTJ7Q4dUqa4T3DBYOznNHQRlfzHJpn9NHSd+JlVGrZJdcVkkuG32Menj2JxonjHD8uuRMcVzfmxtNwoovukshJCcLf1pBr50uHdbLomSKnOLHbgtsvSj0b/wZ/ey0un1fntJE9dwPySS+eAc5M4N1LY6wNT6N+TosLesJpaaKje5sH/mH4+D7jidEp9M5poinlyflznFY3x9w+iAhFjsQT7WLNHXV1NM9dEPfooH1W5JueLbddo0mSZ5plZGRk/uuRRbMsmmVkZD4dWTTLfC7++D3NMjIyMjIyMmWQRbMsmmVkZD4dWTTLfC4+WTT/3MMyMjIyMjIyv4w0jkrj6apVq4qu/O+xYcMGmjVrhr29fdEVGRkZmd9GZmYm48aNo0ePHgQHBxddlZH5dJYsWfL7RbP0cOvWrXF1dS26IiMjIyMjI/NbkcZRaTyVhOP/Ktu3b1fMtjs7OxddkZGRkfntTJw4kd69exMb+/GTj2RkfivSS21JNDs4OBRdKcvPiua1a9dSu3Zttm3bxuXLl2UnO9nJTnayk93vcNI4Ko2ngwcPrvD3/wU3fPhwatasyaZNmyr8XXayk53sfsnp6OjQoUMHGjVqpDiLqKJ7ZCe73+P69++veLn9sRe7Pyuad+zYwT//+U9q1apV5oRp2clOdrKTnexk9+udNI5K4+l3331X4e//C+77779X5IEknCv6XXayk53sfsnVr1+fr776ii+++IK6detWeI/sZPd73Lfffku7du0+usL6Z0WztIysWrVqLF68mCNHjshOdrKTnexkJ7vf4aRxVBpPpX14Ff3+v+Ck5ZQ//fQTCxYsqPB32clOdrL7Jbdv3z7FNg8lJSXFqpWK7pGd7H6P69q1K23atOHZs2dFSrgsPyualy5dSqtWrXj+/HnRFRkZGRkZGZnfijSOSuOpdIL0/ypbtmyhefPm8uGiMjIyn4SKigq9evUiKiqq6IqMzKcjfd3id+9plkSz9LCTk1PRFRkZGRkZGZnfijSOSuPpmjVriq787yHNCkmnZ8ufsZSRkfm95OTkMH78eHr27EloaGjRVRmZT6dY9/7uT07J32mWkZGRkZH5NOTvNMvfaZaRkfl05O80y3wuPvk7zbJolpGRkZGR+TRk0SyLZhkZmU9HFs0yn4s/WTQXkJ+ZToao4FIlV7iMbLLyi34Wv+fm5JCdkUZGWhqpaeLe9DTSU6W/Z5GdVyDuEHfli3vSUkkT19PSM0hX/D2d1IwccvOlO0oh3ZuaQmpxeNIz2SIeih+Ff+L+vNw88nIyyUxPLXtfuhS+5HfRtRTxe5oIT1xPTxN+ijhKf88Q4Zc8V+IK783KzVeEVVCQR26mlJbC6xkirjkiPb9MPgV52WRniTCl+Inn07OFXxU+qgiJPMX/fwcijuTnKnzJy8slJz2FtOK0pGeSXVJOP0dhHAr/XwFSPoi0ZCjyoah8xZ9S2eWIh6SyzckUaZTyWJStoh6IOpIpEizlYZ70rKJuSOUuykj6u3SfyBupHpSpM6lZivyX4lFQINIj6lVhXSp+VoSbLvJW1LmcbHGtpJ6kKso/XRE38ffiMlU8m1lyXQqr8O9SWJklZf0eKc5SuOI+RX2S6o74U/JHCvej5S+ek8pcUfcK4ynVMamOp0t1vPgxUVZ5GSmkK+KXRopUr4T/ivpYEreiuEtOintOYRv6OCK+UljFzyic8Csrr2zaCvKLyuIjYSmc+C09B/FoBYiyzM5U1AOpDNMkf0o9p8h/kW9SeqR0Z2aLeOVKfYMo53J5kqbIE0UpiywRZS75KV0v6htSU8WfWSKvyiRcxF+UeWaZ+Is8TBH9gKiIhWnNFW1W/FbUlhV1RoSdIsquuF7JyPxefr9oFjUvT7Tl4vYm1U3Rrsv2PaUQ/URucV8u+ql0Mf79LKKd5WRJ41P5/qwUon/KKu4vhZ+iCf4u/nOiWUpTYXw/GmeZP40Cqa8tsaOES88is2RcEDaL6Jzz/88WnBgzxbiSnZUl6nnpdibinSnGm6LxRx4P/jykOvXbRHNF438pW0+yQSQbQ9gCpc2XgjzRL0o2iPhNsi8K7RPhhE2QI7REYR0QNUTUl0zxm2SvK2wbxT3iWcUN0u8Z4rnCcBQ2Za5Um8oh2buSLVwSpyIn+SVppGzhn/CqOMyCEj+FE2NC2sfGhALxnNAixelMy8yl4iGhdDwlP6V4/sw4k1tqTJBsRuFvedNP0Y4k7aS4p9iJPJDyP7PQhv7QLBbXFHZYqWdEm3uvR4RuFA8pTMBSFJSMYz8T51/BnyuaU52x372S9RPHMW5coZu66zLaLxKEQPDlXZQ7FrdsMN+/nIPzpzJ5+mxUZ05j5pTlzF9pimVAIpnkkBpuw61NS1g1eQZTZ6oye/pUps3cwuKTD3EKTytV+RKItL+A1hQVZo0vCnP2ClYYuuMSGStamjtPXMN4+sARD7Pd7F4xhSkq0n0qjJs4jekzZ6I6awpTJ4p/i2fHq0xn4vRtwshZw6b1E5kzbwYzZ85CdfokJk8YX+h/sRs/kakL1nHszlt8RIllJb7BTXcte2ZPZtKMBcydd47z170JEbGssL4WE+/B27uHOLh5LnNmTmbqrMXsMfPAOb7cc7mpEGGHr/dL7gZDZEbR9d9CnDtpvrd5GByK1X1rzLdMYuUkkRYVEe7iDZy0DcEnu+jeishNV8QhwPu5Ig7hFcQhJ9kbF4MtHFAVeT1tNnNnTmfWzPXMO2yPXWgOKZGPcdSYzsZFc5g1e67I/3lM2WOKjlscaUm++Jvs5PD8aUybIcp9hiijBWuZvuU4B3YsZY8ov2mizkh+zp66kBmq+hi9jCZZ5FRmihN2amvZNGkaU4ufnbOVubvNuHFDnxsXVjN/xngmSvVk/CRUpsxgzmzhRNkqrokyVZm0WDyzgw3r5rN61SThz/uwps+9wCXnMKKL0llIJtnJTtge2sCWydOZPnueKEPx57RVzNprxW3vBFGbKyKLOI+b3Nw1neXTZjBdhKM6Y6qoh1vZfOwRz7MKjcN0v3vY7ZvGmgkifjNWMnHjcfbvXMn+lZOZURK3Cago6qQKE6ZvZuEpR55EiR66QrJJ8bqO0YLpLChuL+NEvZ6whHXHrHFIVHSjhWQH4Wm6n5MLJzNt6myRLpFXUlglzwk3fgqTlmmLNhAmWmJpRM3N8cT7zin2zZrJTKksZkxmokpRGxJtZ7xo27NVRbrnzBJtbCcn777k4euH3Dowj40zpovyl/JElPekTaxVs8NJiN0CUdLRL43QV53BQhGn6TPnMnvaVKaoHmKboRu+qaW68NwwvC0OcWbxJGYUx3+aKpOnnkPLNph34pa8gtc4n9vBzolTRPxURT2dwYxpS5iy5RqmLtGI2i4j87v53aI5249Y+2NsWDxVtJcJTJi5mllaT7EJrvDtFAkuJpivH888qW1O3cdq7Vf4pnxs1PHC5bIW6lsuYOoUjujGKyCOwLtanBHj+AzRXsfP2s/aCx74fNTPj/MfE82JHmT422DnG8/zuKJrMv9HeMPzU1tFP/p+bJi04QxHH74jMfUt8aFu3HF6x9uPjkt/MsK2ynQzxETjMKvPP+V+ZNH1hKfc2KWN+gEbniVnyePBn4gkpH6LaC7Ii8D35hHOivF/5tRZReP/RCYU2y8q4u/T57H8/H1uvS16SLIwAu2wOaTKBmH3z5ilyryZQntMWsfKXcJujhWiUrotJ5r814Zo7V7CxImTmT59MpMni3v22vM4XqrjPoTc3s/S2RNEWBOZOF/YoReFrVHWeCQ94ikOxxawZcr7dqPo7ydPZbrqLLboWnM3VFiZUreb9Yqgu2osnTNR3CNsvbkbmanvyqOI8nIxBQKvYXR4ibhP2FsqIv7bL3HUMYGM8t13pgehdw+wQnVSYbiqm5it58rjyIr6+Uj8LE5zcvJ4pkh5OGE+S7cbczswU1hlxSQTZq+J4YpxzC5tX46bxBRhqy7cspvTduF4iSiWJj/uMdZblhbauUX5MH2/GYZuieSmeRHo68GdZwnEJpeKV57QSHrnOblND/MXUYQVXf49/EmiOZE4LyuszixgVptOdGrWjW7dCl3/GatZfkCdC+or2H3qJAuPmKKxZiob+9ah/k//otK3Nfmu/ihGT9Pnqnc8GUJmJIfcxHjBNCY3q0aDKpX48qc6VG+3EJXd1tiHpInwcilI9sf30QkOzxpK/+qt6dSxKMxBoxi79giHTuzk3MmNLBBCW/vsGe5saU2vLi2p3Ubc07UD3VpWp8p331Lp33Wp00L8WzzbuW03mlTuTrcuvRk7ow292n/Pd999TaUqTWjUunNJmhSuc2M6d+/E0D32mATnkBnvyrOTs1ndsx6NfqxEpUqNaT75PBdj8kj9mdcgGa7amMyqQb0vKvG37xrQbIgKKwxceBRTVjTnp/oTZ7aQ47vWM90gTDSW3zEAhVsTbr6C5XsOM2bRNjZM7s343iItrZVpWrcKbacfZffdIILTCoS8+pD89GDizRdxavcapukFcz/swzjkJL7G6cxCNvaqR7MaUvlW498NJzJs022sArNJCrPBdm83VJr9nS/+JfLpxzYoz9bmuPM7UhM88NJdztquNWjwfSW++FGUUdcZ9Fu4g43LJrJ6eH1a1pL8/Ikv6w6k7/DTaD2JELUvn4wke6w2zGduKyWa/lSJr6pUo0rHxQxZosmlo5PZPa8x1Zt1oalUTzo3pX39H/j7Fz/ytyqNadmlsEzbNRTlX60Hg0b1YsyExrSo+yV/+aYqX9QZQO+hJ9B4FEREUToLySAr0Z5bm2YxvWEVaor0/P0bEW7LKQxYZcq113EV5qMktt+5GGG0tBcTmv1IlR++FPnQiLrN57FghxCvmUJqZ4UQZHuI3RN7M7C9iN+gafSet4N1y6exbnRD2tb5gr98W4V/1m5Lx65dRfxb01y5GT80mMucQ7Y4BSeTXroCiUEkyFkXgy2Tmdq8Oz06Faa5W7cudGvVkq69JjFV/SbXfGOIlZ7L9sdNfy27BzWiXa0v+Ou3lflHrVa0L3muG107taShch86TlDj9CM/AhKyi+qsqPA5r3A328rKAc2p+30NKn/bgBYdutBVela0w04NfuDLSv+k0l+VqN9jEVvNn2D9/C7G64eJMqxCtR+/oNIP9anZdCaz11thn5QhfE0k4okOZ0YOYXiDr6kt2tkXNZtTr/dmFp97xpuUUvUxJwj3S5vYP7QJnWp/yd+//ZG/1+xJx55qHL3lL4YA0YsUvODRgVUsa9uYtjUq8W3lH/i+8Vi6zNNHzykCqaeRkfm9/HbRnCXaXTj+L024vHsBYwb1Fu2sJa0aKfG39vOZctwBz5jc9yu3ctNID72O5fEpzOnRnh4dRNtqO4Tu0/aw874PngoDroisaJL872Kjv4xZHZrRsJoKSy568KLo52Lys96R8OYsl1aPYlxj0ca7dqNLi+60GbWGLXc98Ews3an8Mv8Z0Sz6d9fzPD42mVmHrDjolC56UJk/nzRSAh/y6NJqlnQXdaVRF7oUjQ29Jyxk3h51tNRXs+/AXhZp+vDkbcUvff50cpLJeKbGkbk9qVV/EmM2nOfq1dPo7p/GuA6LmbrwOvaJmaQW3S7zx/ObRXNuCB5GW1Eb1pTOivH/B/5WsyVtinVC+2a0rPYPfuiowrAjj3AIyyIlT1gYvlbc2DSMSQ2/5Hthk1f6tjbVm05j2opr3I3OKKwDORHkPz/H0VUDRf/egKpVG9Gw0RSmr73GvRBPPD2ucmHzbIb3FVqiWzOaNmzE37quYukFF/ySRLct9d+pEUQ4anN66RBG9yyKk+R6dKBNo7rUrPQD3WacQScoV0jReEJcjbkq/BzZT/KzPa3btOaHnmvZoCvEtBChhZMzcSSEP8HJYCerpo4U93WkWxthQzfsR8M5ulxziSNWYZCK3jM7DG+nS1zYOofh/XuIe5vTvFF9/tplOfPOP8M3vqBo1lx6pxRM5JsTqKsOZoByZzpJNmDz+rTpMI5Jmk+5/S6L/NwMiH+Gg85qVo7qRh8xbijS013Ylz1b0ujryihX7cUsfS+eiDwoJJ53HjewODpX2KQd6NSi6BnhBs7eyOpDx9E5sYT1audYb/SOIOllaU408aKM7mgtZGqrJjSuNYVVpr68KvTwd/EniOZUCiLNubKqL30at6HTzDMctvJXVGzJvX2ky9VNPejXqjJV+yxk0oW3uPiKQrDdy6nl3ak+fjMq6k8JDEkgsWiJaL7oxJIjAnmuMZOtY6rSbf5+1l8LIzg6hVSpJPN9CLm7lVW9G9Os3SQmH36ItUtRmJ7OuF1ezcaRNVBq2YGGS69xXP0kD46NZeN5Cw4/Evd4P8X/+mrmqYylyiA19lg4K5594+CI+cr1aJzSxPT1PWy1JjNhwnBqLjBA28a9KE0B+AcE8vaNBU5WR9ih5cBFh1Ty8jJIjw0l4v4Z9FSVafj1X/hLy1lMMQzCs+w0XBFSjYwj8OZ6trb5iu8rCeNowhn0/YIJSsggrZwezYq2w2ZtB/o0aIHS5ItceJWgyKvfRJw9/trT6NduAI3GHOS0YwCvA/wJeKzBleXthRBrR+tpGhj454iYfUhO7GPur+/EgIZNqaOiy/kX8R8uz5CWFcaGEWlzHIN13VEes5z+BxzwCEkhJbuAvJwUkv0fcH97Gwb1VqbqbC1O2UcSk55Lvng2Kz4cT6P1HJtSmV6z1rDgUgCeYdFEhgcTYafOpQ09qDdmGX32P+CVTyzxaTmFy9Xz00iLDsb9ynoOTahMjxmrWWwazhtvf2KuLURLbQELDD0wcxVl+MoIx5PTaNd7Ji3n63HLUypXf54aXEJ/6Ro0re5gLQSm4ZY+NBuziJ577XHxiiEuLbvczLG0tD6V5EhfnmjMZ12372k3cjnzDf1wD00iKTO3zIuP9xSQm5FIYqALPhdmsmB6X6rMOMs+My/CooUhXJBGwSstHpscYavxK0yfivi9DSFAkQ8hRD4W9XNLL5qMmU+XHfd55u0n4v+I2ydmMbFyLapWn8L4o464phUtJ8oPJ+mFOmpjW9Ovy1gWnX6G1evCNPv7e+Jvd5LTqu1o2KwFXdcYcdk3X5pDJzMhkujHOlzf1lvkgyodtt/B4ZUUVuGzvu63uLpuICOatxC/n+SYfdh7w6Igg8wkbwJe6bFz9haWTDnHjWee+EjPetzE9ewM+tTtQ7VOOzns6MPbJGlZdAqJoW94e3E+q2b1ovK0E2wy8iA0UrR7MaBJ+Z2bEU+Cnwv39/Ri/oj6dF9/iVP3owiPE4Z06a0bBYXxf/fEAKudfWk7ZgZtNt/B3kXUteTCciwQqcwQddX31lE0ZlSl74TpTNbwwMk/gfj0nN/evmRkSvGbRXN+jGiq5ujonGfpfmtsHUXb9LfF/twsRjeuQ71uy1h2LQJ/xZt6YdSEPefZ0X6sXKzCrPMvuCeNgTaH0diqQvsVF9hmFfm+/0lwwueyEOI96lL5iy+oXGsSy028cS36uRBhNPrfxHxVV5bPmc9WM38e+/jjeXkF22c0o/n8I2yxjP6gz/85/jOiOY63pivY2r0a1douZrKmx0dmyGX+OIT1nWyL9f4xjGjWlNaj97LVxAuvorEh4Ok1bu8fzpgOVajWYTyDjr/GMez/cI+a84rnBqtQra1Mszr1aSwERKPmzRgsxsMLL9Nlwfwn81tFs7REOTMxindPL3FnVz/ajZlOy403sX1ZWD/9X9zi3r5+DGz0NT+0G8+8y8G4CDGXlyW0R6QXz44PY+bAqnw7bjdrLr0hJCKJlOLtecJv0mOIibDh+vUzLFykw3ltV0LCfUh8e5XjGtqsOmyHs4uXCMuSG2pjhdisS6PB29lyP41oabo6+DHBdkboP3bjlntRnKR2I/p7q3M7mFNrFqs33OZFtrBrC15iYWTKMTUbXjwXY0LAS+wNlrOkSX3GTznK2TdCfkoRy37CC1tNlu824rSRm/DPFf/Hh9g+vBmNlXowYOd9rgdJy5yjKQi7xikNTVYctMVB8tP/DrePTmRI/bo07LeR9ZZxhCveTBYQ734Jo4XtUBk7i7k6b3gsxffODo7MG0CTEftZfi2QhPR38NqCB7a30X3mzwsxbhSm6RX+PoYcGTOPqU03cu5xKEGKTEymINgIvSU96d64A93m6aBuXSof7M5zcXVHerb4kcr9VzPbKJZgaaVTqiPu+nMY2qkWP/7rS36qN4O1NwMRWfC7+cNFc06iC280xzG+U0Oq9NrIjltC3JbuG3ODiXp8HJ3dY+gzZQ0jj/njLb1peGfCPSFkm67QYaV1ufl6BUG8OjeBOR0b0H2dObol7SSXhJenMFggxGOTvnReYaZYTlNGnITb8fjiQlatnEpbIXg3rDrNU409mPtFU/gFalHpA06zZ9UyGsy6xhX/YoUqpMItLRwfPeH2u1je3lnL2jXzaK72EseYoltKUxCMl18UXsFZRRcEEU54Hh/B/EFV+VeNPiiNusJF9/gPO908keaIm7zQncXkTt344i8TGLDSuih+5Yklw1cHzSltqFGpMn9vsJRNtwMVs2W/icg7BF1UZdr8PUw958abknISwvLGKqbUakKLrps58jqb8KJf3hNHVoA+OtPbUbvSj/xFaSFrr/tVcF8REVa8ODeOdkuPM/2atBi2FNnxBGn3Z8WcHvQ99Zon5ZatZLloYLm+HhO2n0GtdIZEWuN6fjwdlh5lkklFBRJFkNkyVnarQ+d5Ghz3FZfyRdncOsFtQ22MEkW1U9znTsadTQyauI2+e5+/N8CCXhFjqsEt7yicg5x4rj2J3ssOomJcLv4VEPtwP+fG1GXwwuPsf1l08dfwZBtqmyfTYKsdV6X4SuRH431iG4Z7jqAVwodLT2If46UzgW5L9zLKMKbEiC3wNsBYpQF1/lqfmqPOYhCUSZqo07EuWhhN70K/VgMYtt4c6whFCyhFBBG3N7F5SG3RpmYxZu8z3IqbRMITAvQm0nPpboYaRFJ2RX4euX5n0Jw+mNbVl7JC8wUB4mrp5g++3DpphM5BO8VWhUKC4ME2JgxeRGvVWzwsP230fD+ntk+g3qbbaLuXe3skke/M3Q1dGd6pC0NOvMI+vuh6RSS9JOTSZAYu3coAnRBEFSiHEMiP9rKrfy06TdjBJofyeSMj8/v4raI5JzWaWGdTzK5bcfFl6vu2FnITq+Xt6dx+MK3W2nM3RPolmkh7LQ707M3UOWpoRClkjOAZnmYbGdNpG0t3OEotrbA+pwcT42KC3vlVzOndlX71p7PZ2BMX6bdikt3xvbGTKYNHM37zZeyLl8mk2uOsN5WR7acybcUtnBOkV+W/jk8XzSIS2c94oTGDsT/9QKVKXemyyhx7MXwWR0/mjyc/6y1vr6qyuG99fuiwgEV6nniWMoMkmyXl5QWuHJ7IqOkL6bXJHmv3iuy8/0OkB/LW4gom505y8oQ6p/RNuR9StCRX5k/lN4vmYlLcCL88hcFLN9NXK7jUZJCwmiIucGpodZp+3YCuWx25/t5AgcdbOLqqF0qrTTnl8rHXhKG8fXufAwef4PBU6pPjSH1pypXrthi/Lm4M+eR66GE0pwXNO6rQbe8LnKPFbwmBJIe+xU/8teyKNjde3zzJiHHn2a3vK/rZdHITXuHw5BV33ErVxEATrCd9w5xZK9jkLJIi/MkJeciz21fQsPXDtcQ8DiNQezqLezWl5sgTbLsXQ3x6FPEvzTC5boORm7SCr5AC7yuYzm9F6w6j6bTVCYd3UhqSCbQ9yI7GbZg09QQ6JbbWA56qz6N7nblM2W6HR3YquZHehMUklnuhKXrpZHMObTzAsFk3ePA2WZrnJifWCTf14Qxv35ifBuzkoO27sloi059Qu4No7hhN96mbGHfEHe8oEZ+sICKfG6F9djkzu3amf+M57LgewOuix34Pf6xozo0n2vEUewc1oEH3qYwwCMDn/QL3UohhO8OJO3csOXTZB/8IkZE+upjtHUGjBeosNCstC6QijCDATpfjo1rQs6EybZdf4Zxi/l34k/YKu/3jGd2yEfUX6HLE5WNdWigJQTaoX3yI9ol7vL33AN/UhEIBkissjOcH2bxoHsqTDdB6+a5QdGeLTt3vET6+ftj5BuBxZSGLls+l2f7nPC4t7PIjSU2MQZS/tKCuDFlu9rifX8KpYxPp0qEPDX6azcZr3op9z6XJT0sg7fY+HNRVmK2qyjc/qtJb1Zj7OR8ujc5550jIrTUc3zKXnk260rB2L4YessEitpynv8Q7ZxJeGGL2Ihz70lPJOc54CaNoVIMe9BxzBqOgXMrrkNyYp4RZrePk1rn0atadBjW7M2ifJdfefSQO3lexOzKCVqr7mGDwltRSSiQ3/i2vT/Zk3by+TNDy4FE5VRj/6CjGy5UYve4Q2+xzFI1Mga8ZD4+NpI3qHsbq+ZNUkvlS6cUS8uIaOjO6M7hBNZrPPInaswLS07LJevoU72fPeSPuU6wMiXck7OpK+o5ZS48t93ErXscs4pXr+ZAnb2NxfmbJ/RNj6LJYjfFX3pUTguVJJ8hyK0eG1abf7H1sfZBF6e21HyUrnoy7a9m6ZiL1tthj7CddTKMgwJSzS3azfZsZT1MzpF0qZQm8jbO66NhUtzBEw5voYus62YUww4kMq1eXyp22sv95PImZfrw4NYnR39WmjcoZjr35iLGZ6kKw/jRG12lFnY4iLa+TiJb0ashd3M6OpcvCXQzVKzWTrCCf/EBtdBer0LGxEN26bgQqrhaTQ3a6H7fPGWJwwoI3osAUYae6kWS1nlETV9F+zR0cYkqp5rw0cuy2cmDdaJRWXuWkY+maKMoyw5fXl0Qed69BmxZd6KvmiJWkDD5GqNQex9FHdQ291d0JSihdkslE+tzl6rLhjGv4A03GbGHN3RRiyjdqGZnfwW8WzSmpRL9+Q3hYmKKfKqmpGSGk31nB3PFjqTVRtCUPaemSC28MNzGqyQqmrbMWppbCDBQkEO1qhHrnKWyYew4zcatiFqIEN2w3L2Fp/WnsNHgtJHYp3l7B7vBkGg3dyfizrxGjZBFpxHpc4kz3nswfvYPTnmKE/jX9m+BTRXNBZjxpLupYn53H9FHjaFq5Ga1GbWGbUyqRZd5uZZES+gp322tY3biNleU97OydcY8Mxi/Ag+c3b3Pb/A4PX3kK4+st7va23Ltuie0TDwLS4ogMEfdcNcHC9Do3nrzBI66Asq/r4oj1fcL9q1cxEfeZ3nTgnkci8VI+pL0l2NkUmxs3uWnnin1gcqmxSaKAzNi3BD6x4pHVdW6JeDm8TSdR0RmKUEQf+eaBFdclv01vYG7ng8c7qfwzSQt6jIvdTW5Y3cHq1nXsnrngGhyN38vHPLtTeP3WDXPuPXHHLTSVcB8n3B+KeBTdb+P4ijfROeSlRBDudgczC+H/E398Ssb/PDLfvcHN3IQbIvyrIvzr1m54xWVXPE5I5CWT6nWFsxNb0rLdIHqou+AQXWba4j15Ljg9vIWa7guee0mjh0hvZgBej+8UhmdyHXNbb16/SyErN4xQZztsLG5x94EbvsmxREX54GJuyg0TCyweueEWU2QfJQcT/vIG9ta3sbSywvL6NcxMhX9Xr2F6/Q6O3tFElpRBIknBz3loZiLK7qr4/QG3XWKQtAuZ4US43uSB9V1u29zH7tED3MLjhPEfS9jLhzx/YIu1tRW3bgqD/3UoQSIJP28LyHwOfrdoDnvIGy0V+i7YSB/NQGJKCi+JVE811Lr/RKtvujDowBPulMxC5ZDvsA/1TWNRWn4JNbvYouulkTzyxNX1Ojt23OGOdQT5KcnEvPEk4l20wmYraRHJ7sRcm8eooRNpMOsqN4M//vIox+0Qpiem0GH3bQ4/Ffflik4uLo6U9PRC21UiL5pwRx00tw9hy2ktTAJEHy/qcnZQIOFePsRKhzgW3arAW4urW0ZQp/dmZuu9ITQtlRgvb9G2IoUFVCqeKT4kWCxkwggVlKcZYRYoxTORsEfnONyhKxPG7OKwR3bR+TX3eamxhDGdtrDy8FO8xJUy3XERBQmvSbo5i/nbN9NHS2iqONFh5sUScf8QW/sqU7/3XFSMQwipUMYJuzDNkeu3rDhi6EFQVCk7kefcXjGfJQ1nsddE9BFFV38Pf6xojn+A6+mpdKvbhoYqJzjnVyRKKiRXGLzpxEuGs7TE+pUWpnuGF4rma+/fMRTkBhPqY8OZdZps7teZ5dPqMXDPZU5K68jyhAH95jRqYzpRTWkkEzRFh1xRSZWQSVKyGJzi0slJzxQxKDopL1u0jhLRrI/Wi+jCjrBA/D83Q/Eh9TQhoCJN5jFv4RQabrDC3C1GcVJeaqw/qY7HuHn9KseExRFQbuNj+rO7uBtuwdBBk1VLVJhYrTnTd1pzrcxseAEZomG5nDyC/dHpnDgyl/oN59B9tjG22fkfCPEIu8vc3T8bjZtGnDi2lsVd61J3zA4W3Ygg87f04CJt+VnJpOWK8KVT7BQnFacS5XSWS6ta0bHnNMYLEeIuRGR5myjqoQk2UhxuXOG4+iaWdatD3ZGbmWcRTlpFBpSXMfeLRbN+ACmlRuDc+ACFaF4rRLOKpjsPy32rPu7hUYyKRbNd9vsZF59rPCgWzboBJBf7mR9JXLgdF3YbsHnAYNZNqsGgLSfY+UCUo6hrBRlZ5GQKJ90q3R/vQEiJaLbFNbXIPMoXd+RkkJGTR7r3dR4fH0nH2ZsYdvYVoTEpheUvnbiYmVvOoEoj8FYp0WyfSenttR9FiOb0u+vYvlISiGZoiE4yLcgGd4N5LN6pwRaLaGKyi09sLMVbK55KonneNoZq+RNb3AbSXXlnpMqwRi2o0mufqJ/RpIXexGxZH5Qq96bv1jvYiPr6gX8KIkl/rsaWbrWpXb0fQ0+781jSq5H3eK0xlm6z19L3+At8o4ryQbjkdy9wODGBmYN60nzBZbSflj/4THTeab5YnTVE/7gFHomZhXU7xZVEy3WMmrCSdqtu8/hdSQmLypFK9v1SotmheG+DqJPZnrx6ZMmB2QfZNrABc+Z0ZvhJB64Xz9BXRIgdr0tEsweBCUWpL4gjLeExRieN2DJ4IpvHVWXY2s2stEwmSp5akPkP8FtFc0F+PrmZ2eTnletQs8X4+GQnK+fOQWmmKZel/T4Z93DWWETbATuZKNplqRGUBG9xz6TmLJm1iv1ijHq/EEqq+y5Yb1zEEiGad1wsJ5o9tLDYPJB6fTegcvpVmfMbkvzMMZ7ahIVTF7LzcQFvS9svP8OniuZMIXBfqi/FUGsvJy2EATulHV069aXN3sdi3Cgt6xIJvHuYE2Pq002pFrXrNqfNoBWo2d/myoWdLFOqT6t6PZhw4Bw6jlc5MWMkQ+op067HHDbcuIrW+b2saNiAjvWVUB6xHNVLgXiWvK8T42b8fayPzGdis2Y0b9aUJi1H03OFOdf9M4jzF6JubQOGtKiLUrsZdNnrwJOQ0nFLIMjmCEcGK9Gxbj2Uhq9isUmYYsVdfn4o8c5nODCxH92E302btKFRn42sNnqLX0IE/ubz2TFCGWUlMd4q16Pfst3svfWEi7tUWdVFmXpKIkzl+vRZfIIDd4OxvbCcA+OUaVBX3K9Uj26qBzkpOvLYV0KcbuxNS2H8tlt5hQvSWxYxGuZne+FquJm1zRrToWFDGtZvTPN2s1l90ZWnmR85lTbFhVCjxYxs0pJafbaw90X6z6x6yyM3O524RDGuZueJOh5OwktNjk0XYltKb9PWNOq5npVX7uMSJsaqteMZJsqgVetJrLgqxhTDY6xr1YRuDUQeDJzNVD1/XJNEPQ68xb0drRnTXqS/rnD1GlC/gYh/w/o0adWe8QfvYhYqjZ0iDZlPeKK5klntmtFSKrvmQ2g/xwBD9zRiw+5xb1c7VDooUa9+Axp37s18XRsuWt7GYGFPJrSqRwMlUSead2TC4btYhEijmswfze8XzY94ozme/nOW0vWgE+5h0snUQhcE3Md2XydG1PmOhp1WsMk6HJ9im60gi7zHor/ZOAalZYY/I5rf4OJiwfbt0osbUTHyRP+dJfpvSUeUJsObbNsNTJm8gCbzzbkd8hHRnJ9F8OXZaK7qzsJLr7gRLuq5dGS0YhO01HvnCTs2mdSHx9DcOVnYTmfYax2k2MopnUhdkJ0j2loFgij0CnePzqLh0L3M1RMCXhpnsnIU400ZMt6Sb7+JOdPn0XCOKdcDpZdceWQG2GCzvg0Du/amxyZb7gQI28lbk1snVJm+5xYaDqkKu04aXcqT5m+L0662rNuxgS1PcwmXbkyw4cmh8bSv1Y5m086hK7Lu4+fH5JCRLnSjsB1zSj4rI42PT7m1XJXFQjTvMf1vEs0Bl7mzthPK37em6Qw9TKN//bItXDRLRPMCk+Llr5G8uabPedXj7DvyQBjaCzi9qj5j9hlwXOrkM8PJurecxZ2U+LLOVBYY+yrecPxmPiaaS5MRRrzFQlaObcY3TXvRY/BYVFRUUBkzBJWe9Rimuom1tvn4lktw+tObvL68n0uvXqKttZ4dXb+hw6idrLgV+f6E4fwQ4gIecuGkBVaaQjhrzKVr0+l0mmXMvTKiWWrFkTy5fpkTG85wzy2EoDd6XJqpTA3lvrRddQtpIq6U5PiVZJHkdpWrG1SYrzKBaYtXs+O8Edo2zji+TX0/s6tAikMUzlbGnFx3CmuXYIK8L2E8tz61lXrSavkNHsYUfLiE6VeI5jWqfRh3/jUPfodoHqMTUhRmPEH2JugvOMS+fXZon9mG9lolVLYfZqvtR2Z8PyaaSxN8B+ejA+jZrQU12g9h1JjxivKfOGUOqivPc+lFbKmZmFTe/h7RnJNEuhCIh2Y158dmPWk/dAZTJ05lqhB4268/x0G0pwo/0xFgiZP6GDoukpZnxxa94BBl8EaHy+PaUefLzjRUNeNm4DuyPE5yalxHKlefxRQNaba94s5NmnXNjriM1ugGNPqyKXWX3eWqNIMb74jXuREM7NmCn9oOYvgY0QakdiDqzfhxwxg5fTHzjwmD2ju2gtPUJdHsg+WZi+gdq0A0q6wQBpwVjz4qmk048bi4O/XH4eQpTizQ4eBpGy4fGMzule0Zo/4IM++iWyqilGjuddKbEEV7TSXG/TbGy9TYt82Gc+eOc3GDMtM3rmPZzWQiZdEs8x/gt4rmj5L6liybpaxft4weaq+wCxGtKNQQq0MTaDjzGHMuB5QZAxK8Tbg6tw7zZy9gq53oLkp+lFqfE7fWzmdhRaL57RXu7RxDk2aLGbb7cZmxVRLN5ouUWDhnDpttC/D/lW3k00RzMrGRzlzYehhd/Yf4RXvidX4U41rU5t89d7DfNqJUH5xBvJcd9icWsqpTJb6r+j3/nqSJgU8U3qZ72NumGgNUlrPBypGngW48vLSLjf2VaFzpR2p2msCY5Sc4vGcTx1f0plvrTvw0WPzbPoo4Mf6lpLjzUO8iF7afQldTEy1NdXbNHsnYQWNYpPWI2x7uvLq2nr2zGtPixxbU63AWg6exRbaQMGKzngpzZyaT6v1Epar9aLJIDxO3OKKzo/B6dg/z/efQPnQGfeH36UOrWDCgB+MW7OOoQxCvnhtiuqw1PX6qJMaI/ow6chfrN0G8uCvspOkt6V3jLzTuMZ4ZGg+455WAr/Mlrkj3V61E5Wb9GHXsLpZeEby4Y4rx/vUcOHySoxYvcY7IJCPBlceHd3J08nzWrNjP9v372b96PHO6taWdEMMLL7zCW/r0oCIdpYi4i4taf9pVbUSNwYfR9M0vtez154jCz+0+5moaaB84g55I75njG1g8qBcq81ay18aWW9eOcnBcU1pX+pZq7UYwdMEx9u/ZivqGwQzq0JYqfdXYfieIiKQ3vDFfysYeX1G/yvfUHLCEGRtE/PcvZseqUUzYYc6pp1EkpPjgbG6M/rZTXNAQ4WpqsG+RCuP7DWXuiTtYePqKslvOzj7f0KDyt9QYuoZttzx48toNB/25LKz7D+r9rTqtJ4k6dMcLd2HEVWRSyHxefrdojnbGW3MMo/s148dWAxk6ZipTZqsyZ+kiFqxdz9Z9Z9G9/gK3WCHOih6RxGvuoz3C5h7160Wz5c8sd4t3JemmKnNXbmTA4de8fFeBsBX9REGBL/dXzmNP/xmccQwpt91B2Hchj7E7osqGLrVp2Kg5lebe5MyvOQHrzRmsjk+hy/KL7LgTU0pflCPxDamW81m8ei19DrjgVLyUJz2c2Ffb2D6uMy1rDWTI5Dks2b2HA0aWWLyJxb/C1cUSSUQ4CV3RZyg7153hRpIYyiTj00+Ha4vbUvO7DrRZcIVbiSKIwgd+JVJJCbtv8WwW/NeJZncdTBa2ouH3nekw7xIWQsD9atHsKkTzbml59mlW2kSQlxVG0AMTzs/Yyc5ZRtx5EycGlD1cWNqA0dv1OCFVjtQgUsyFaGldl8r15rPC3BefQt9+G79GNKeFEWuxiDWj6vFlrWY0bdOZrl270rVTWyFwq9Jj6nrW38//wHhId76Oq/4B9JzeckdUmKtrm9Om+WgGb7jPK9HbKsKJfUCYgzoHTF9y2/oenmfm06/BZDqUF815qRQkmnP9phF7L8QQohiZ3vD28gzGK9Wjae/N7HfN/tVL5d6Tqji5T3t2V0Z0bU+P8fNYfvohpk8D8YsrdwBSnhAtidextDJij04UQYq9Et6Ems4RRkA9mvTYwO7n6YSXj8NnE82jhGjez2STQNLzowl3suSitJR5gh7mjtF4+V7AZG19xq87wNb72VSkh3+daLbG+Uh/erevyw/129JJKvuunWld/yeq/asxvead5OyLMMUSsDwyCf5dojlZiOZtHJnVlMq16tNE6UfqfFuPSq12svteeLmXF6UIsubZyeH0EEK+zfwz6BqbYGp6mkML+tKpUi1qNF/BcrNAgtITyXXext6BbahefTmLhJFc8nWFD0gnK9GCyyqtafa3Jnw7ywQ9SYxKBwhpjGBwZyW+U25D+05SPkiuI527CuNm+ArmHLTF9kEgwYlisCn0rIgcIZr9uH3GAP1jZrz+DaJZbe1YlNeYoekeR3acL743dDg8ahcH19rg8C6G1zdnoDavLaOPPeDaz3UCCtE8nt5z1zNQ24vwrDhiXOww37yfbSPOcPlmMG/CrLizswnTlq6SRbPMf4z/jGjOITv6OY4H57N12yH2OaahmKhwO8XlHUOov/gsK268l44S8V5XuTKzgRC4S9n1GAJLOhKp9f2MaE6xE95Op+OPvWkxUYztwsgpfsGWG2KOkUorFkxczj6nAoI+anmV5ZNEc9pLgjz12H/eiWsO0gUxyASe5eS45jSt1o/x6k95UKrrUJAZRdj1GSyb1oMWk49z+JIQ0obnMDp1CDO3t3iVDG5eOJ+czbR/1qCe0kzmaLrjL/VeyZZcWdiPlvWE4Dz6EOf4KMJdz7N+mCrTxu7lwp073LljjtYqMXYp/40aA7az9l46iXmZBD1UY1//lkxopsJ6I2ecpbjlisz3NcXxmAoTxgzjH5POsdBCGshFBmY/wvTgOka2XcTm/XpYCr+vX9rDNiHgWoq+tu0OB2xjU4i23sjREcoMWmuAuqci8gre3d2ExriGLD4i4lyyxSmDt+brODysvrjfEG3Rf2ZG2WFi8RCj+6XWDhQE887lDOu6jEdlpDrXootevqc54ak9kcFV29N2wDEuhudSvDinhLfXsd/alfZVWtBwlBCjQdkfbOf6EJHezIdYnt7M6LYLWL9DhxsivTdND7Fr4A+0rduSVpttuCt9dtJiLUu/rkW9WmOZcNCZV1ItzLbn9sYRdFDqQv+tN7gtzJLM1Fc83dqFWYP6MFbTD0fFgRXCQImx5/q9V9x1e0OkxwV2TVrIhMHbOGdhKcrOCr2tI5ne8C/U6raM+VZxhMW78WJvT+YM6MkYDT+eKCYC08j1Pcqe7jXo1mw8q29l4FWR1pH5Q/j9ovkZPppjGddTme8bNqd127rU+1cl/vpNazofdOfBh4ec/E7R/LGjCbNIfyvso92z2bD3PEec0ogp32dJ5Isw4sw4NH0bUwboYOUXV+78lXyS31pza/MI5nZvRaumLfm69zpW6r4UNnteqW8al0a6mEjQtf1orFnIKsPn3JX2z1WIsLNDHmK/dw4bd5/moKOwg8qIuShcj09l6j+kLwMJpzSdESeDCfo57ZHjwesb6szqsIPNux+K/rXohZPLKfRnNkPp+x50W3GNO0J0V5QlH0e6+79VNL/RxnRxJxr+MJzeq27xSJTRr166IonmvaNovOg0q+89I/SFKXrjtrNzniHWwYnE5xYQa7sZ7UX1GFksmtOCSL0xT4jm1lRrvJmd9sFllpD9an6NaE4JVOxDmK8qjPfFBmhbv8LHxwefV4/wMV2Hjq4Wux/n4VluPbokml9eEIOrgy/PEvzwtljHvJa9GTBGDEBCHEqzzQWvb+J2cT9aD3146f8Mz3Pz6aM86UPRnCwGthuLOX9CDMzmCTwLyxAiJIiQp2psb1OTNkqjmXghAJdfHrHKkU9OaiyxwT4E+DzHXm8dW0d3pdOAlSzSccNfDA4l42RqKLG3lqF9YgtrrsXyNFSKg7Sf6DC7OtSmbZ0RjNf04Vn5V82fTTSPps0CNaaaORHkdZNrs3ezbeJ5LDwTiM7MJ+nFGUxWKjPmU0Wz/w0cjw+n49Sl9Nt3jxeeoux9PHigv5rVbb5B+Ttl2k87wwVfaY9HARG3t3Js+G9dnp1AuvV6dq5WocGcY5w5uoEz03tRQ2kcY44+4qmwtyrsC8Me4HJ8EAPbVuXfVZWoJy2ra6hM3WoN+OmH2SzWcMQlLY+8gjTyHm1h3+A2VKu+hPn6rxQHdVVMoWi+IgzjFn9vwo9zzTCQxOg7e96cH0uPqQvptkMIXBfvwnbg44aHy3nUZw6kd11h4DXbwHaLN/iJCL+3sQpnmm9JM81HLXjzW2aa16tQb50xmm5PeXtTlxMDt3Nw722cI1KRDscIvqTCHtW2jPxVolmFPvM3MVjXAS9/YZitEoJ52HEuO4QQJso+zdccm80NmCSLZpn/IP8R0ZwfQsgrU44uPMrJ43Z4iwakWKX24jRGu4ZRf+EZllqUHQXjvU0wmlVfiOYl7Hz0G0RzwRshuFYyp0kt6rSexczLgbyWTvPPiCDQSYN97Qcxb9xh9EQn8u59I/9ZPkU0Z7lq46AxnbWa9mKMFv1TegoZiTaYr+nLsG+U6DDnImfd8z/sIzMeYntiDhOr16F+LWU6TdmMmn0igSL5hfdKkRcG876lLK41nEWiX7sVW/gVBsk4dNeew6pejeiz5hIX7ZzwvTyfsZ0aUrmqtPRXGKytWtJUqSo1vv2Rr1qvYuGVQAIy8vGyv8XVFV3YOqMRI/Ze5PRrYTemZpJ+T4wlR6eyettwflxyhnnmwhzOF8os+ALnlvTgh29rUqd+U1oKv1s2b0D9qv/m+8pdaahqjFlQOAG2WzkyXIkBC0+y92E2mZmiH82J5/XlZRwc0ZD5h4VoLhlD03lrsZ5Dw+rRf/FZjl+1JtDmKFp33LhYSnCT6ECAiRgDBy6j33ob3EoEYSJJXqdR61SPQS2nsdEmBe/yFm3QdR5u7yNEc29aTTbkelLur5gpEncE6HJxbV9++r4mtZSL0tuiIQ1++jc//NgZ5Rm6XA124umVHaxVGsr8VUZcDS86B0PEy99kNVt716GX6gmOiLQkJbjybEc3ZkqiWcOLxyXaJou09CxSY12JvrGcSd0bC/+VadRSKrtWNKtXjVrffcNXjecxVecVHkJYOezrjerg3ow9783DqFwKYhxx1xrNyAb/olr7ySyzTMenxDCT+aP53aI5/DGemioMnDaPHgdMufPgHHqTmtP12xZ03vyI62VOnyqitGj+2T3NRaJ528+I5nx/vB4bcmDucc7rOhMg9UEV9Z2p3mQ5bGf26j103/GUV1GZpeyoQqSTvZPCAwj2ucmtw5MZ0bgBzYZtZ4t1PJEVqs5U8jIeY3roBLuWGGDzJgbRVCsm/y1+T69wUPUYZ8874JdZoFjy/Z5MQi1Ws7dPJSr/TYjmf7an2WANLvknlBP3pQgzxVZnNW3n67PBNKRkQqXA7RQGs9tT94exDNpijbMI57e9j/pvFs0hV7m/eSANqw6i09Jr3BcV4lf3Ky+1MD88iiarDjByzWksNu9Aa89VzB8ElSxjjru5Dk0hmkcI0XxMWp6dHU7Oww2s6N6R7xutZJN1EOX01q/j14jm5ABiTOcye6kqzcqfnp3lQ0y4Py8iC4grNx2oEM3aO7nw2ANn0d2n+d3DbHY7Bg1WYaKZH56ZoYQ+tkBv/2XsXN+RkO6Ml8Z8utctFs0FRXmYQ2bUPe7MasW4ZrWp22uiEHkqqEwcx9iR7Wn177/wzV9b0GzkJS6/SfjwsKjfQpQltjt60a2GMm3GHEDHo4B3Cgsih+xYO2xU2zGxWU3q9pxAnzETUJE+Qj66I62//ivf/qUZjYbqY/AqXnGoQAmfQzR7m/Ho1Gg6rN5OjzUaXBV1Rm+7PpctfSg+py310QlhuEjPfqJoFkLq8YlRtFsknZ5d6o1A6lNc1Ucx6qd/8KPSRGaKzsArM48Y6+0cH1Hnt+9pvrOGLeum02j7fSxd/Im3P4japB60UtnHYosQoirqYIPv8fzkMHoP7kej0avYtGMf+/cf4NBRHc7pP8ftXVZRh5tOwcvDnJrYmR+rT2HimafCVCwtaksjDLGUGxipNKPbV81pvsaOa1K5iDooHaTVZWFFp2fHEGGzlz0DlahdqQlt5l1Ax0sYLCVvH5PIyHiGwWkjzhy2JzShyDAVojnh50Sz7TaO7hxPnZVCEKw/wq3Nezlz9C52XnGF4RekEawzhl2/RjQH2+OhLQbNNatpvUoLvU07ubxVgwtXXytOFpbIfnWVuxvqM3GZLJpl/nP8J0Rz4ov7OGrt47SBPbavS70d9THEWgixRlMOMV3fu0zfm+h3jWtz67Lwty7PFr6kBt3FUW04Izs05IvGg+k7UoxbUycwZtggmtedyexNVjiL9vFrx/nfL5qj8NNbyu6mX9G8gxBnQyeKcWciE6YOpk/TylSv9AXf1F3OIk2vcocPSuSRGXiDW0va07JSJb7vuIhtrqLbL/pVepknDBDublvKsgYz2HPRo9Snt1IJMBVidHg9ei3V4pDOZZzUxzNl8UKGrDjMAWkJ8341Dh5V58RZPc5dccDeK56oxHSeXxd5pzsfowsqDFt4hk2XfYnOiOOt4ytczm9C9/AwGi07xsxr8eQmR5H3eDNH1o6m7aytLNl6CDXht9qBwxxRP8cZresY3vPGLyESvzvb2dfrW1o0aEOLvuMZr9geM5pBnRvQtpEyo/beFmKzKPqizw24sVXc/zUt6rejbefJTFt5HD3XGAJLW6aB5jgdHU3LYWvod8gZv5LxWTq07C4Ws5owoXM/Jmm95Un5D1W8E2PCsbF0qtmTRuO1MI0p+BUrDJPJebSNMxtG0n7GZhZsOVyYXjWR3pNnOa1lgf7d1/jEP+Ph2c2sbjCJbSeeiNpaTDah1js4PaIGvWfuY7tzDrFRT3Ha1oVpA3ox6pQrtuWNwch7+GhNYKLqLPouPcievWqi7PZz4MhJjp8RY6XhA6zdo4h858i9Ld2YN64/o05Ycvb4bi6rzWXlOlXGdFFi2PBxrLoRh9snGVkyn8LvFs2hD3gjRHOfhVsZeDmMhNx3pDzYzsGBHanXdT2LLnl9uPquWDRvlLaICSH5oKLNB1KP44WL63W2b7XE8mbFU7hxDjew1VDj1BVRV/0+uo6ZnFB7fDV6MW/3dmZYJhKS8oEiKUUueR4GXFVtSfNBs+l9xgdvxYmEZcl+F8nba0fRO6OH/v1Q3mV8eE8x8U5W2J/fz6lLT3is+LzRe3LjfAmx3omp9jqOXNDktIYm6nP7MbpDO/psuYT2y7gKV0UmPdyE0d4+DFW344z7+xGjIMCAmyv7UrfqcHqtu4WDsJX/d0RzihMeF2bRp3oTavbdyz6X7I+/dZBO4IyLxscrgVRpo6mnATf29qXJyCk07raJoxsNcIyKlRbXlBBlub5ENB99IS7ki0oXqM2x8R2p9kM/BhxwxPajvXWe6P4TCPCLIiQoRbGfvoTsKDFmHmbLkgU/I5rfCtGsytxFM2i8zZ67fmXlwsdIU4jmHUI0u/NAeJqfEkzExSFMGtaJmtNPcuXxRSzvXWfTSV/evBUjVe4jfM7Po0uxaBa1R1G9CkJI8T3F9tHD6NqkB716dKV7N2lZrPTx7670bq9M3e+q8kW1may46adY+vD7iSL5mRob2n9P0yajmW2UxGvFVtJw0t+eYc/4EXRr3J2e3UvHoRu9O9RD6Yeq/LPyFJaYepVdKv8rRHPx6dkPy52e/VHR7H8Dh+ND6DxuHLW7rWfX4vPYe5ddbRDvcBLjXxLNCY6Ema6m39h1HxfNfhY4nBADvOoORl3wJ6GkV4gnx+sUe/rUoHbVnvQ57MqTpEzibXdw4veI5rtr2bZqHMrrb6MnKdoMDyJuLGPigMF0nnWOKwFZhftASvPWkqfSnuYFuxiuK+pJ0eUPETUp0hyLdQNp+G17Wi004tJHl2aIAg834Ei/trSvNZJZl/x4IfXx4Ta8OjeWrqqbGHDOi4gPIvMaN80JDP/pG6p2F8aOjYhv0S9S/clIus3p89c5esaThKSiVpZcJJonFZ2eXVo056WT/WAXJ9f0pPqgefTssx09dQtccrLfpzMrCX/dsb9ONIc9FoPmGIZOHkbVbmtYLdqgtfObEsEskfr6Knc2yqJZ5j/LJ4lmYbgR7YKT9jm0jhhgFxld8mJQQeJtnp1fSoeuW5mo9rRUfU4n5oUBp4e0RXXmJo6LPiW8pO+VRpafE80Soi2GXOfawdn069ObPv0H071ZFRr+8E9+6LeXtTeCf8VS3Pf8PtEsIpxtjdXxBYyo24muHbrTS4w9hdtCetCjWys61K/M3yu1peO8i9wQUS5rtGWTnOjOc80N7OxXj549ZjJZPZjnicV9l9Q5v8R6+xKWKE9i8zlnHEvsyVT8jBdzeFR9hm+4zGEtXSz3j2LCzstsf1TB68Z8EXKusG3iE3EwMcPNThOnZ1qsmL6CtasPYf3Wh/veyXhZaHHv4GjaLT7CDLME0fUHk3dzPltEWQw964djRXZ5Tgq5BdG8ubmdPT2+omkNJeq06EoXRT50ok3D6tRXUmL43ruYlHwuJ4m3t4TI7vElTavXp7byIDqM3cl2ExdcItLfG6dCNDvsH0bLTvPpve0Rb0olLSvmMffWtWLW8D5M0PTlcdnV/4oxKurmSlQaNqZKqxWsuZ9A6EdtfDEWZiTg++wVAVozUds0h8HqntiW91MiN5G8ghfYqq9nhdI41u2/h62osoVRyybkzlZOj6zBsEUnOOSRR1y0M0+2dv64aPYywfHocEavP8eKO4UHgZZB+t5uXgrJ8U7c3tyTmd2b037SGuZMncCuHStYrWvEoTnd2TltJBtuxvK83KpCmT+O338Q2EPFQWD9VFfR45QvwdIhcjnPeH56Dv0aNKbZ5MMcc08va0NJotl+B0dXDqXWPAP2l/nUTGnceeNhxra997h5p5xhlZtKXrATdqdOo336Cg5JyT+z7z+b2OcmmE1vz7adR9ARKj7ul+zH5Dck3lrIyCUrabbbCTfpi0SlSQog7L4JhrtOYWznhPRhlgqFqei7CJNeVIl4nrjEo4QEys6rxxH52BDdGR1Ys+sYhkKgKUJ6o47+qja0az2TOYcdeSPa6Xv/pc4gCQ/1eahP6sMOC3celhzoJEh8yPNTk+lSpRl1hx7h2JvcnzkILI3od9H4esaRLp14pkCyF/9bRXN+FFHOh9jZTokqPw2lvdoTnkRWVNqiAmU+5cb1W6hrvCE4TGRvmAmW6zvRVLkLLSZpcOn1h5Uq5s5GdJbUZ+QOA45LolnqPnOfYrtjBIO/qc03Aw6w7l5UuX2UReQFEeRvjfppG66Zvy17oFKeKPmXh9iyeD71phpywa2C5RdpISSYz2feklk02fEQG0ngVkRejvgvp3DJnCDrxS1e6e5Cz9ETeyliBYkUuO5n98Q+VKvZlwVLprHnyjUhBnNRvHjKfigGk/l0rTuZjnNMsROXFFGNtCX4xjYWH7zMxitv8PX1wU+xLFZyrry12c/O0XX5vmpjemy34eavWaeenyv+E4OHCKDsGBcihOoWVrb6jpp1hysO2XKRepHEx0RYbmfZQUPWXXqDl3fpOLzire1BIaiV+b5KQ7pussS8tPj1NVUc2tV6vhoTDYPJKB1gcjCep3uxdp60F8mDR+XinuRwHJOVSoxZX040h97BSa0vnRu2RmnIQU4/fkeEKNhS4z1JTqcwXaXMmA2H2P4gn8zSPxaT6CRE80qFaO65zZ7XFd309iZO6qPoMH8Xo/UCSS6pZBEkO+9nU9eq1KzeTxgAHjxPzyXRbhfqI+vQf66aMK5yyago3PLkJpN9bz071oxHeZ0V+q+kQERGxdlhtqo7EwYMZNKZ59wvbwwE3+X5mbF0WriLEXqhP/OWX0Qiz4tXBguZVb0GX7VczARD34qX8qS8JOLaKsa1GEnzgSfRD04vnL0Ku4e7dHr2/C0MPC/NnCjufk/+E2GYjGBg5e+o0W876+4mE5shvbAS5PmR7qfDKb1bHDZ9R0Jxz5j2mpQ7GxitspJ2K4Voji/dtkR7ctqP+tSmVFcexoD117EJTyu7/C8vjUCDceyZ345RJx5j8XNjaIwz3udGMrRlU6p128xuy0ACcqRz9N+T7nmtcHn2ijWssBKiQ9IWMjKfyCeJ5jhPIm5uQEfzDMfsUwksaSJ55OUXkJf3HE+jnUxrMo8Zy4UAUvwi4Y6/+V7mtZjFnKXGitVfaSV9kWTWPOP2+oUsbjCDXZc9hXSsiByyk6MJEYLPx8MNm2NT2DOtMbNP3sHQv6ht/0p+l2jOjqLgxTFhbB5k6glHbjj6EiDGv8Jxxw9/V3NsDwynQ62vqdxnpaK/DSvpn7MoyH2Nndl1zi4/js3RxaydNpXmPQ5xwC6QSEXkpdYvRPM2STRPZqvmS55KlxXE4q47jz3DWzDniA2XrSyx2j2UbiPXMu6UR9lviQrRFe/+itCgEPzjk3hscQPXZzZ4hdzl0sq+rBnVj/UGjzF4A0GOV7l3aARtFx1hpkUy+SnhFNxbzsrJQ2k0/RLabmV78dwoYVu9diM8PZBnNzayb1Btek/dzpqrfsIW8MXPz427J2eycWADZh+4yeWSmeYUAszXc2CIEn1m7mftYQ30tqowdOJ6pp94il/xy4HER/hpzaVHvfG0mnKJWynvt4XlRN/n5pLWLBw3hjW34nErLxYL4kkJuMCpgU1R+rYLDdbeFn1wRgX1Iou8LFceOjzkhNp1Hh2Ywd6Fw2k0TY9TT8t6mh8TR7S7M5Hp97lxdjPLlVXYcMAO+5KOOhU/83UcGqLMjG2GXIwUY328C0+2dGLGwN6MPiPKvPxSWzGGPzk6jG5DFzFg/zO8yk20JXt5ERHsQ1CCM7f3DESlyr/FmDOGyQctsYuOJDDiOfc2dGHjpBGsv5XAS3mm+U/jd4vmSAe8dVToP38NPU95Fh0EmkO6uzGXF9WjbYd+dN9ojX1E6eXQwgZ5ImyQxX2oNWgPy4183x/iW4LoB+Pv8uyeNls1XmD5rJzsi3hGgOkqzmhd5IyTEH5Fl6XncvPKL30OxttSk+2tF7Bn102eir6sopnbMqR7C9txA1PX7aDDoee8fv99NYFI39Mz2GpvYJ+JB9YlnaOwlfNF+KJNlQQf/ZJgszWc07zAycdpwp4uui7FUxpn8l1w09/BnAYTUF1vLqRqMT54WWxmsfJQZqsacEOIt/fz6CIv8p5iungdq7tsQd85lJDS6c0PJdR+F5ua1eaHmmPoIcSdW2y5xqkgidzMJ5iaWHLqrAuhYcVWoDQYOnJ96VwWNZrDPvMAfs15aB/jjxXNQq5mxTvx5uAYBiv9SKXmU5mq68mrMvWngPxYR6w27WfHygtoPYklQUpzlBn39gyg2cDlTNDyLPd2o5CMRzu4vKoh49RM0CjZjyOMciGqLoxtyL8rN6H61LPovSle0lxMNH4W+pyds4+dZ+y59yq27Eyz9F7JcSvrZk+l/qxrGAVUJIgTyLm7lCWr5n24PLuY3HD8Lp/H8tJ1HopKo0i2jx1vjQ9i/CoUZ8VNojKkPsdGbSqDvvmKRj+2Y+SWq1wQ9yteEuQ/J9pgKT2UZ9JlgXXRG5MMoq5fwGjGTg7ffcvTMnEvJoRXF6YwofE31Gm5gmX6/r+4VD0v0B4/G3VMn4XxrLQKSbjPU7W29P76b/zQagVrH8YLaZhBpM1FTGbu5JClL46lVUYJ4XgYzGBKUxGH5ktYqO3zPg7hVrw8N462S48z/Vr5uYlEwi70Z/GMrnQ+8pJH5fPWTQPL9cpM2HSY7Xa57zuQWOmgmuF0GjiLfgecK5xdz3XXxmpjPSZsP8X+50UXy5P0hLf6M+k5cjX99r9ULO/7gHf3cdcaT+el5ZZnR93h3sbu9Pn271Rpqsoy60SFIZXxRA3NsUoMXngc4eWv58k21DZPpv5WO66WfDophQTHnZyc1oIOXaaxVMsD9xKjUBD7GC+dCXRbKp2eHVmu7pdHiF/vq9gs6kC9KtX4Z+9N7LBLpMyL/jwPPC6rMq93fZR6bkFVN+D9kqWEJwToTaTn0oqWZ6cQY7+DfT1+ovbf6tB2mQb7LJ5wR+syj9yE0RHrTpTlUo5oG6P2MJu4kmYWBPZbmdh7Li2miX6gvBB3PcTZpb2pO2I/W21jygrmImJMJnF4aUfGn3fFuqJZi2LShFFrMIEhQ8bRfr0NzhVlVshtHHc1Ysa6zax7UDgfJyPzqfxu0ZzlS6rrRTR1z3PaPuB9P5frSba/FZZu73iWHEesszH64zowbfZ69norRjXxPzNczk5l6PhTrLkQpBhXyw4fb3iwTYi1RnM5aBHyC1+fiCbihhpn1k1j04lzWLjHEPKL1lxZfrtoziLznTMPV27jyE4TDIWRW2F79NfnmEoNGlVtS485NtyMLBqgUjx4clgT9TWGXL7zmqi3bjzXW49q3470WXKWU05CsCpufI3NVul71TPZfdEHD8U1Qdo9TJaPo2fT8Sy7/Aqv8De46k5lSP1G1O2/gyOuxUuRhRkdKfrsS/e44ZREVFoBnvdsePXKleT8AKLN5rJpTG/aLLrGKXcx4nlf4eb2djSbd4B5llKKRGkFn+XwpNbUrN6fIWoPeFxidb7B/dEddE3ceJMYT6D1Fo6PasCwTcZolDqUIln0vboTG7P8pDUmJVZ5LiE3N3JiVGOGbzFHzzuE6PsrWdS2OR377+WiGOwKizBMDIP7RPqbU632DCaahxYJatFJB1zkQM8BTByyGS3/LCJKjz0KpE/WeBKgNYdZzatQSRjO/Q874FBqmFSQ9wr7vYfZt9yAs5Yv8Xc6je7CTihV70W/7dbcL1EiXvg42aJ31ZFX7x5hr7GZ1fUns/XkM0qG8BxHbHZOo2/9Qcw69YAXIk45Od4839aVuUP7o3Ih4MNl5CkvCTBRZVTTBtTouJKtD1Mo/E6LsNQSHnP9qg1mT8KITPbg6cEBzGhen47TdTj3MqdwNk20vBc7u7Jxyli23M/Fs8KpOpk/gt8tmlPcCL88hcFLN9NXK/D9xFxmKLFPV7Oud2PqVB/FqG13sQkpZeRGmWCxpS8ta3Sg/TwDjD/YshyI66mNHJq8iq3CcHOIK/Vs+mveOV1A/cIFdJ5GvV8FlPmSJJ+7XHdL5GVJXRXPJd7H/uJeeg05zfYLnorVuqV8q5jwhzhvm8qSDUdZ++AdIenFolP0ThE22Jiqc9DIBmk7dqEcE/9/d5vnri7cEMadNOEuHdQV90yXMxe0Oe8Y9t7my3Ij1deam68TcM/w482VVcz8rgO9h51Es2RizI9Ao02M+H44w+YYYiW8LwxHkBOhWBG8afFO+k65zn3/pHJ9eDaZ0fa82jmEXrUqU6nNXOYbByjO63hPDlmh9txat5ftaw248DiMd4Ufti/CDZvVC1nRZAFH775TzKT/Xv5g0SwhsirwGld29KdzuybUHrCa+YfMMDMrdobonTzOluGH0TjyQBj/MQS72fL42GxWjG3KV71n03utMTb3vQlIzBISM5/slED87O9ydf1g5vT8giYj5jP5gD13n4cQLq31z/Ai8s5Wlo1tQr3W/eky9yzH9YvDMxFOi8ML97Ft8gVuuUQUdZSFZMf6Emh/hqtru9ClWUO+aLuAeQdNsHsRSKgotFwRg4wIdzxvneHKyq507dmRr0dsY6P6lSL/i50pBmd3sWToBFZu0eBGYAzer+1xOLqGQ6ojUd15hB2WL3AWVkZyfgbvHu3hzNBa1Ko5gYHbnXAryCLn3Ws87u7h5Myu1PhnW37qtJqdZlI4R9g8dBS9/zGSueuvcP1NVFnjJzeD5KB73D04nDE/SqfZ/Sie3cj2m+68jkkrJ2zek+tjiYfRag6fUWfXBTOuFaXFYM905rf/kqZN+jBmlxV3IyMJ8bjI+Ylj6PP34cxeZYiZe6Ti8JeSxpyXSUqwHfeOjEKlqhSH76ncdi2brt3njq0lNheWsWNyE37oOo7WC05z6er7vLtmIMprel1aN/uef/Rfw4pjZfNWb+dUlg+qQvuFx9jhJKU6mVSfxzhprGTnlGZU7jmB1ov1uSbS6xWVJppgAbnZ4QQ/uc+N3dNY3u9fNB+kwvAddzB5JARgfJGll59FauATXl1aze7xDaiq1IU6I3dxzPQxz9/GK94m5uUmEvvmEU81V7N3alOqdh1JM9XTXDSV4mbMuc2jGV2tElWqdqD/BlPMA8Pwdrbj2obhTGnyD5Q7j2P4TiuuPvQnIC5TemVSAaKOxfjhd/8SN7cMZET/lnwxYC3z1Kx44BxSaKQUeOGmM5dFzb+lTb+5zFa3xMj8vjA+rbh3cQP7Zwhjp+swGs7WQM/EBfcwkUeFnn9IbgTZz9TZv7Ab7Tr1pPOEA+w9X5zfxpidWsaaUa1p0GMoKuq22IkOPT8/iThvR57rbuKwCKtG16HUn3kczUvXSsrJ9PJBto9sTIcvqtCk9yq2WTljZaXPmZHtmKe6iZUnTnP+6FrOmNtjLnrklLxc0kKf88bmCFfWDaDFN834UmkWi3Xu8uBtFCHvQvB7fA2bHcNRGdySfw1aw8z9ljx0CiY8O1eUchZpUW94fd0I7fktGN21Ck0n72SlhhMPPaKJL32EZH4Kcb5OvNDfxok5LanbYwjKIq+0jV7wKihJIcTzRc8Q8fIR1keWs3nIl7Tp058+6825YO2tqFeyjSTzKfxm0ZyTRmbYC9yMV3BwyQBaTdvNpH3XuHXdHAtz0ebU16L9/9g7C7iukr3/e//37t20OxADW1Ts7u7uREERA0WxUFFCQBEDG7sVuwOVVhoVERUBESxCkK73f86PH4quu3t397o+zz7zfr3Oss5v8jtzZuZzZs6cZcYsPPuYi2L2lx0XSsSx0Syf3Zdh83eyXhkDN4q+Ybkhsw/c5sRHM4lEUl744XtVjC1dW9Pm+yb0nWrLOs/7PIgT8znVJOo1iWFeOF86zYkTJzm83Qa7aT2ZOm8Z5s5JPPvc06vf4PeJ5nSSopy5uUmPYYU70aOpCTbXHnAvXn2AoJrMuDAeXV2KebfiVFROcv1/vehteginiyc4smUqw4q0o3/PdTiJDjE5O5EXx6czv2kh/l8xbaoP28lenyc8T/blhrUBemXbMELPGgtVn7YTp1XjGNd5JI0G7WeL/ysxH3hLQtAOtoxrQivtdrQYv5FVip1PbWb/AQcsDvtzxu0JD67uZuv8mSxZIuYNbj68CNnORhsz2kw6yt4LYnw5OIGJrf8f3zbsRoul1/CMeMvbNH88t+qi36o2ddvpMcJCxHtcjIXH17Bu/ynWXQgnyO8i11d2YXCNf6PZdgzjdwYQEPWasMCrOBl3ZFjtH2g1aDZzTtwn8Pk7oh9d58Lyzgyu/i1V2oxjynEvPIMucH5KGybotKCz8TFWO3nj9fgl8bFXuCDmWJ016lGs/TyM1h8TNtjOPovF6PVZyYLl1/BNL/DQ+iNE7/hCTM7tBtG5hRbl2ugyfPlhDh9X7KhcBziwYx2m/S2xXXiVoCzlnI2HBO42YGbbWtRtPZHBZk4cPSbGH6W8u4+x7pqyYi/69x3GzKrQiqGjl7FMFd8BnNbqMk3MtRr02s7qm5HEJ0US4baKNX3K0KSaBnUm2GN3I5pIMR39MArEkhJ6iF0GrelUvxk6w60x3S7iO7mNIwfXY3nIm2Mej3l4bRUOg8vTrHpl6k1xwMHzOY/DIwi5ZMOqHmXopF2LLvP2s9VLzDE+il/yV/G7RXPOO+IeeeG7bxnrJmpTpWVnKo2yZ+OeO/g/jRe9oVKLgdy2GMSQUkUoVFTcB3PEPO/iDW48iCUm5TGPzy1jea+6NGgykG5Ge8Tc4UPbPnpoFUsG6zNr+BoO+LxB9XZEeoKYX7pyZ5cuS6b0oM5Ya/RWO6n67xMnhC5ZPQOHlaYsuhLN9fwH/bkZJHuYsXfFIOqbnsXa45MXXDPekhzuhbfzKXXaedee9WuwMZjP5gOX8BRtUumacxPCiHTdxNll3eg9ahJNZu4Vv5/k9EkRZvdajplOZvn2s6y7947wx974HdJjuX436o61ZILQbHnjjJjf2c1is5kpi69E4ZaaxhvR/x0Y0YQujXrRefZ+Nit22DsP89GDadR+JdN3+6lEa/59kfXKh5f7hzNmrjFttzzi7uc+sSXml4QeYOeCdjRpVJcqPU0wXPOhfE5Oe9hhs5qFvWzZ4uChevUzTzK/5d3zO3hftsS4XXPa/NiMATPtcbgTwkMxjqW/F0n/OV9BNAtyk3n35jpuO6cxQqceVTVqUKNG/tWBlp2sWHPuAZFC0CXFunHNtA/j65alQpmi/FC6IqU0utCh9yb23HsjBF8Gb58eYdfQLnSrWIpyJb6naKnylKk1XHT4p7n0VHmeIaRI2jNeBm5i/dRuNCldhSrV8tOrJ64xjDY+zoWnQgilKzL8A2+9d3B0ZhU61SxG8SKF+b5YecppdmGoyVHOiolIihgiYsTEYt2AqrSqVJziJYrzQykNKlWpro4//9KiWq2GlO29goXnQ4iOvo3bqiHo1q+IZrnSlNPQpMbg+cw89ZJHIsu5L84QvMeQUcsOsfhqKmnpb8h0s2TNJGGvssX56fti/FS8Iho1lHQqU6F4SYp+U4EKlcYxyUIMstm56kYj4kqM4uH+8SzqIWz447/59h/f8l1hHeq1t8XBK+rjVcQC5KYlkBx5BzeHoRj2qEEtdVmqVapI1ao9GGd3hRtvUkhI8MfDZgDjqil5KEv5iqMZv/wybhnZHyYv717w6PBkTHuVpdJP6jz81ICq9QfQu09zenSugGb5ovxYvDTFylehutYH22lVr4pm2cIULfID35YQZdT82LbVNEpTvnRJfuhqytSzkbx55UfgxnFMb1yBKmVFnKI9FK/UhiatV7Hu5jMhdnNITbjECf0BDNQoS8WSos2ULEOpar1Vn0I7HPQm74FDZhzhR6eysl8FqpUpzI+Fi1NYORG16RTmHQxSHZKVnvIAH/sxzGhSkWpKWiL/Rcvl51+LKhVKULpEGVob7mF32DtevLnBuVmDGKi01SLfU1j4L1WtJ40n7WW/7y99Ey+VF1472TlWm25VSlKqZFG+L6lBucpDGTb7lOo9feXhTebjs9xa2opuDcsIgd+c6jUH0KtXK3p1E3mrWFS0l1IUKdeEuo2XYX1RTKDVsf8cUfrMBOJibnJ58wx0q9WkYZV8e2tRQ7MuLXoaicn4fXziRdtUgqSH4L1pCsYtK1FD2EGVVllNqlb/UE9a1TWoWFyDem1msPTyMx6mpJF4/wSnppanU9UKlGsxjP4217gkboBE0W/m5KQQdXYediM1aagp2tb3Rfj+p0pU1h6N0YGbnPY4xS79lgzWKkXp0sX5vowmFaoMZpD+CS4lpIpajuPZTXtWtWxEC9G2Shf/kaJlq1Ch8XRGrXYjsODRkJlP8NtuwILWlahdrhiFS5WhSIWm1NZerHoHRtkdkJXrydVFYxmjWYGqpb6nWImSlKjckdrDNuNwK+pXtr1LJL/N7xbN757x+vwCzIZVQ6OcGBPKVKGMZm3q1KpBTeWe02xBq44rsLsdTbjqwVoWOckB3N5lgFHLajRUxsBWY+loeZGb4WJM/miF8DHPb1qzqJcOtUqWoIQYb0qX16Td9LVsDIDXyiD5zovHh6YzqKO2uL9rodNWD5Nd17n2/BUvxazsj4iF3yea43h60QIbMa7V/rYEJYu2pGnP9ezwj/norJO3vrs5ZlSVDtV+osg//8U3/ypPiYq9aNehsxh3lPGoGHX7rWTd3Qzi4vzwXDOU3iX+xb+//YnvKwyivRjrLz27hcs2A8aLPqhqGTG+q/q0atTQ0KHjaDtWe7wlQswdlL4zN+MlCQ924jirFy3FXENTsXP9XrQxPMDeoLdE3j/GqTnV6VKzApU0BtBm5h4uhl7A5Z43mze447VtCZum1hZj+rd8X7QkZbvPYvrxKEISM0hL8CHEaS76bRqKcVjEq1WfGh1mY7A7GO+oZzw4qotp15KUUcaWEmVprm+G+VlP9i2fxIyGIq6iP1C8TAVa6K3F6lIE13YasrJXybyxSPhvNGkV9ree8/zaJnZO1qakRgMqNzVm5p4QnmXHk/LiOIeN+9BcjKkVNcVYUKMFDRsvwPSgPwGvU39h/MonTeT/NkEn5jO1Q2O0KipfcVDsqFwtadh0IcuESAmMfqeeu2QJDeDPozMLmNFJ+Bfl1dKqTY02oh7WeuDzLp307DDu7p7F1KIlqFayIhVV8Yn5gWZ92gwQZb/5lrCULDJDT3F5cR161fiJYmIeV7SqDgOtr3LmmZJKPqLFZgqBFHaIY0sG0bFiZSpXFfHV7YLOhC1suh0vxIMQ/kvr07/WTxQvVpQStZszatNZth9zYsuYBnSv9JNoh0UoWb2xiP8Sp4Q6KrjeJflr+L2iOTfrKQE7Z7KorQZ1yxUV87KSFC7bAK3aJiw9HKRemcwmI3g3x43aUL5ECYqK/lCrwzCGOfhxIyaLrOQnvPGwxmxIaxFHtY/mPjVq9WKEySGO3H3N67TsvDYX/4CIowbM6V2JimVL8GPZapSvWkvdf4t7q3I7Og1Yy7aQOKLzdWR2GpHiHt9u0p6pBwI5E/WJ6kt4yLPjMzEeLPqF/LRrNKZlz/mYnbzH3bfKopGqlyLn/kHOLGlLu9pC25QpT5GKtdCqUZPaNUWYanXR0hjP9K1+eLyNIOz8PJYMrEwloT1+LFuVclUK5rMN7XsLLXEvVrVdOzvjGYne9qwZ25EG5apTRbGDmEPqtJnK7MP38Xyb9tECQ0qYM3esmjJ/xQKWuGfx7JdW8XLekfTqEtc3T2ZQ/TpUqZxfPuXqQtsetqy//JCw2AJnMQj5/PSyOcZdtNES2qzED8UpXUHoOaPNbAuC2M+vUv0qX0c0qxDWjfPFbe8G7C3MMDPLvxxYt/0Od/MfVyY+5uHZzexdbc0q27WsX2PDmlUO2G1ywStGaQBZpMb64rVjPZutVmO9ZgNrba2xsd3J+hNBBMcWfPfgNS+9T3Fw1UosVuSnZymuozh5PP/ZO9IKqREe+DmZ47B2DWvW2rPBzhprCwccT/lxV4jbDFE9iSHXuLHdHHvrNditsWO9rSVW5ivU8X+4VqzawKoz9/BStmakhBNxZQf711hhYW2LtaUFto6nOBaYJG4qkXB2DJkvA3APe02g8jApM5nsJ5e5fmit8L+GdRvsWGdnhaWZko45lra2rF6/FmurQxy+GMLTnNz3g4Eifl/e2cf5XatZs96BjQ7rWLdmE/brruEanlDg3YLPkcO7oENc3WHGyvxyWNixdtt13KLEYKR4Ub6ZfVV0JhuVPKzBZtVBDp57wJOsnA8DUnoir30OcFHJw7qNbFDyYOeAreU2tmwWN9yWVaxardSvLWutzVlRwG5mK1ZibmOP3dr1bFhtxapPbLvCUtzQU3vSpF4rqvRcgNGuS1w+7sgROxGnTX6c67BZI0T+IzHwixaRkRJMwKGtOFrasEppM6tF3m22YHvwDr7Pk/PaTHYycX6HubjTCmtbe9bZ22GvalsHOenzXHWgWFbGCyJv7OHoWpEvkda6T/K/0tKWNZv3cDooLm8HQ3oowce2s1O0Vdu1ou3biXStN2Nz4DZ3nr0rMIAXRLSxcE88967CwVqEE3baIO4Ha4tdOB4P5GG6uq6zE0gNPce5PeI3c1tht61s2rSGTVtF3kSYdWtWizYqRKTNea4Gv/qPDujJfeGNh6jX9Ss/2NvMfCM7Top0C84GMl8S4XKQE+uErVR2UNIyZ+X7+0xcKyxEO93OnvN3Cc3v1d6FE+W2iYP24p7ZeIi9Pkm8yJ955WaQcPckzrstRJyrWSva93r7NaKe9nLS+xFBYUF4HbZjh22+TVZhY+nI1kMBBKco+wmSiX90gyuiz1hnvRbbNetYayPahN0Rdl17wvOCp0Nmv+GZ+xFOr7fERvi1V/JvY4el1Rku+ItJsOIl9ykhZ/aw10Kks3qDuNdFW7begOUuV1weJ/zGhFEi+XV+t2hOj+fd/dNc2GeHxarV2NmItmtZ4H4z386GXb7cjU39qF9JeyqE2XYhppV7c+NZHL3fFjjBPp/XJDy6xplN67BbLcY+Md7YrrJg8xFn1UGMqvP90sNFn36E7euUMXQFtg7nufEs9xd3Lv0n/D7RnExs8HVuOq5iy/rVrLbbyrqNN/B89vEumtRIT/xPWrFt43rWOYixZ/061bizzn4jW7cKkbhpNdvOuOMZmUFKUjhhbifYbyf8rRPjnN1eHE75EBzvjrOdAZNL1qdbnynoLlNsLMYhix0cuP4wb+XoI2J55X+WI9YrsVTsLPrq9WceE6asPCb4c/fUSraJ8cnSah/rjntzL+4ZcVlpRD96Q7zvBdxPbhT91QYx31jN+j0nOeL/lpf5c6Lku3gf3cJG1bzJCrMNVzh/P4VUMamMF2O1Msba2ouxRfR7O09d4NLdp9y5cJBTG9eIMWc9a2yFLY45cyU4joeex7m+T9hO7X/L4Wvcepothr7nRHrsFf2bFea2Jznm9Up9aOtb4u9f5pS96OfNlfTXY7PBFZ/YjP/8IUmqGHudtuPw0bzPHpu1N/B6/ZkDuNIe4HdiO5tU/i0ws7/ICW/1lxEI5c4WIwxK16dr53GMNzVjmVIv5pvZdS6IJ+pM5b4KIuT8anZvFu3Z3p61Yi63/0YId+NFv57npQBveRtyhVNrLViljHvm27A5ek+0AVF3yQ8JvWTHHuW+sF8n5lD2HHYPws0/ANd9a9m9bh2r165l9erV7L0eTKAI8/kxXfIl+d2iOTuWKM9jnNnwYfxfp4z/lqc45/v8w+7TnBjigs+zb5uYh1itZKW9I44uzwh9/8p9BKHXDuBoteL9fNnMbCUrzPdywjeGGLUvFSkvxPxSaA/HNViussXOWsxzCt4T5rvZdvguj8Rc5v29lZNF/L1zBN06yJ2nb4n+dNKR8pJ4/2Oc3C7uk/fpi/nPLmc8hcD5sAtEyOYYH+5eEDpAzEFtbayxE7rIPH++tmI1ZlaXuXL3LUlipvg2+CRnd615P858nM9dbN4fSEhSRoF7KYowl6PszrfDCjE/2+eCf0Luz+7vjDihhdx2cfuOu+gHRRF+tSMRd9PL26LPF6Jc1f/kX1tw2ONL8M9utpfEPrjMyQ1rWSO02Zr1yjhmzlYnV9yfi670P+60PvAVRbNE8t8ikezQPewa3YBKmq340eAcx96fYCKRSCT/8/ndovlvyO9/p/mvIoRbK2djVH0CFgfCfuPdbslfxxN8tixmfrWRLN3g96dOxZX8ffjD7zRLJL+BFM2SvweZz0lyNmW+kR7lZ1/gQNCfWe+QSCSSvxYpmv+niuZMcjM8OTNvMpMrDWH+Ri8+P12S/KXkZpCV7sv1VTOZVrEfs1de4drPlqkl/xeRolnypZCiWfI3IRvSLnH8yAb6GV3g3M+OxpRIJJL/uUjR/D9RNCeT/EI5LGsMw6uUo1yhYlSu24Ehlns4EpzLaynSvhKppL/1wNlWn4m1KlGhUGEqVm9FH1MHdvml/XzbquT/FFI0S74UUjRL/iYoLzM8wd/fjb07/Xj44JNTBSUSieR/MFI0/08UzUkkRZ3lkP4IxrRpS9uO7WjbuiWDZtuxxTeHGHnK01cihdS4a5w2noiuql7a07ZNK/rpL8fOPYXwDy9vSv4PIkWz5EshRbPkb4JyMk0W6empJMankaE6yVQikUj+dyBF8/9E0ZxNdkYCseFhPA19xKOwxzx6GMKTyBe8SobMD6eMSv5ScsjJSiQ+MpyI/HoJDeFx+HNeJOWQ/gcO+JH8fZCiWfKlkKJZIpFIJJKvjBTN/5MPApNIJP9bkKJZ8qWQolkikUgkkq+MFM1SNEskkj+PFM2SL4UUzRKJRCKRfGWkaJaiWSKR/HmkaJZ8KaRolkgkEonkKyNFsxTNEonkzyNFs+RLIUWzRCKRSCRfGSmapWiWSCR/HimaJV+Kv1A055KbnUVWRjoZGZlkZmaSlZlBRno66QWvzGyyfvNEyhyylXgKhssQcf/SiYm5OSLtTJGuSE+5RNoZIvyHsCI/WSJ8lvirxJuZF9fPs/E70/2IHHI+Civy8ckBz7m5wkY5ovwF7VLQVgXynKHYKVv4V4d9jyhnZn5Y1aWUV5Rf/XMeSjoi35kino/iV+wg8qn2pdgtR/Gjjkepm2yRx4/5tFziEvH8zCZKXFkZwr5KfpS082z9IZ/KJX4Tlf8fmfMX+Ux+0j+THwUlT6JNqupcnb4q76IdfFoHGYpdfrNdfoLS3t/nQR2/sOHPTSPs+rO6KBhO/Vv2p3nIz7+wq2LPgnl+XxaRB1EeJXyWCJ+tSkuJX/Gv1MPP01Jdin+R2KftRlSiKr309/fRx2mq6lZ1H+X9rkpTyYPq30p6wk0JXzCt92GFbfIT/DSf7+PMUrdBpT/54Ka6f9X+lXRVdVqgjD9va+JSyvj+HsqLT5VP5Z5+3wZEHIrdVV4+5ClDlV5e+kofoKo3VV6UcPlhhZ/38Ys4CpRBVV9KWOU+/lnDUmym2PbjvH6wg1JG5V5Ue5f8LZCiWYpmiUTy55GiWfKl+AtFcwLP3fdwaOE4DHWnMlV/KoZTJjBh3BhGjx6tvsYyzsCOpYdCePqLH6d/S8ytPeyYMBq9AuFGj1/K6mN3CVH7+oh3D4h23sCyOXqMnzyZyVOnMGn8OMa9DzsFPYNpzDTUY8qEccxdc4jjIqI45dO/70nipds+dop09d+nK/I+3hTrQ/4E/6rSS+KN1yH2Th7H1DHqsPpzMT50H/+XCZASgu+953i73eHBWRtWL9BFd1x+3iYzRdhqxjRdJo8X/1bCjp3E+CnrsT9yj1CR7vtsZt/Da+1ilo1Vp6FcY6agP28nTvdTSFR7g2Re+h7nxLIJzNbVR1+JX28KE8etYtVuXx4IH8p8/F3wea6sGM0cJc9jFzPNzhmXiCQ+aP1UYn2OsG/KOAzyy6WyyQLMd90msMA3LLPfhRJ4cDlrpk9i0mQDDEUdTNMdx5j8fCrX2KlMXHyMPV5x/GL1/yppJASd4MDU8UwvmJ9xJpjt8MC/4Lcbc1JJfyjKt9WY6bpjGK/4HzOBsZP0MZimx3S9CYxX52vsRCMMjJ04HfSaOHXw3+YR/tvNsRT1ODa/fGN0mTRjEwd84olV+0KUNPb+Oc5bTMZ4sh56+tNEXUxEd3zB+2IM4yYvYcb6m9wIS1LXt6ih9GAeXHTAaoqoY32lnUzMK4cqrfF5ZZkh4jMQ95uBDdtuBeEedItz1tNYrCfaupKW/qRP0lIucW9MmckqJ1+8RYEzVekJ0qNI8d2Nw3JDxk0U4YSddCd9sNPocaLdKnHO0Geq7niMLDeww+0+V45sYceciehPnsb0qXoYiPtg7Pv6UV9jJjJjxRaO3EvltUgqJewq1231WSBsMmWqgSiDuEcnzmCu5QkuPH1HSs4zwp23sGbaFKZMMRDlM8RA2GDiPBvmWqxh4/LJLJwlwurllXHyhJ+XccwkAywO38YnWRQt6zWRF9eydfYE9EQ+DUR/YCjimzTJnLVnHhAqhGvai5tcWb8IowmiD5k2Q9VO9KcvYOLS3ayzNGPLgglME+U3mKrPdNHGJ07azs4bkaryZBOM7w5LrMZPEnmaIfyJ+07XiIlmpzjh/5oUlYEFWY+Jcd3Cynn64n4vkOcJU5isn2cH/UmmLLC8guublA/hJP/rkaL5vyiaE0NIe3oT17AE/OPVbhKJ5P8EUjRLvhR/oWiOJeyiLeuH1KFD5Z/4sUhhCpXSQqueDk2aNFFf9aml2YKaXYTIOelPyKtUPuiuHHKTn/DYawMOUwcwoEoTmjZWh2vcgCbVG9Bm4GyMjnvj/jJNyMICvPUj/MRCJgxoTo1y5Sj7fSk0atSlnipNEbZmGUp++x2FCpWkVPV69Jyzni1+8EqlFoQ4SX1K2O1NbDYYyKAqjWmmk5+uNk20GtKmryEzj9zBLSb143QVeZkcQbj3Vhym9aN7mTroNFCHbd+DPnPWYrvJmj1bljBzwy22bdrK5SU6dG5Rm/J1lPhF3mqXoVRRYasfKlK+pkhPhNWp34TqJfoy3OgoeZZPIyniFm4HhRDv0J4O9ZrQWFU2cTWoQ5O6neljsoWNvk+IEsIxh3c8d9nC9rEN6V6tCEWL/kihErXRrDMVQxsXfBVZlv6Uh6eXs7B3Y9ppi3iajaHb3JOcC01SpUjGc1GuHTjOGcLQak1onm+TJg2FPevTqoce0/a5c+P5O1Qh3gbisW4Sc1pWRqvMtxQqXJofKtWjUX4dKuXSrotGtZ50mrqFg3djiH730VOLXyfzORG+u9hjMpzhWiI/jfLjbaTKT8uuuujvEqInMjHv4UFGHCkXpmM1sgqlq+lQo6Hwq1MDbc1ifPNdcf5Vsjq11XmrX6U5datNZ8W5QH67+xVtL9qTO6cWsbhHZzor9aguX5OGdUVe2tFjph2rPR8SLhpLlpCkr733sk+vBf1rFKdkse8pVLwKlWoKO+aHa6JNTa0OVO1izQbnp6L2FHJEUj74iTrXa1WDCkXKUrJoVWo3bJwXRqcWDTSK8m0hYetvNNFqb8DSM55c9DzD3ukdGFG7OKWUtIppUuGjtJSwNdFpWJ32cw+w7k4G7/KfkqSG8e6WDYsndaaOZiXKfVeCCpW1qK0KJ9KtV5FKRUSchYryU4WadDZYiPkFb45uXI5Ft2roVPiOfxYuwTfl66D9vn6US/QBDSrRuOcIJuyNwidRtNDgYzjN6sCw2iUpU/gbCn1bhhJV2tHPYDv7HySSlPOEhyeWYdSxIXVKfUPhb/7Bt+XqUqXHTAZNncOiSW0Y3lSELS7u62KVKSvu04/LWFvcR5VpN2Mn6wLTSUiJ5tFBY8y6aaFT/ju++fcP/KOYFjWbTsZ4lx+BaamkRJ7m6IIRdNcqS/nvC/HvH4pTrMFgGo+1wcRAl+X9tWiu+T3fFC7Gv8o1p2EzM6xOhhItTJeND7csDJlaXwvtsoUoUqIoRav1Rme8I9vcokWdZpGb9oIXN1axdmwjvitZidLV8/PcmMY1SlO+yL8o9K+SFKk0gIEGRzkf807dFiR/B6Ro/m+J5hzSAnfguX4sk+0uY3s77Q8+hJVIJP8bkaJZ8qX4C0VzFmkJ0cR4n+SWZXc69etJhcmO7BCT6qCgIPXlzCnzkYzVEZPVTguYc+iBasKZx2MiLy3DpGsdunTVY86OIK76qcP53yTogDGzelWnYtPuDN0oJqjK8k4+2cmkx0XwOMSZffNMmNd5Eub7TnFWCRt4Q4SdzoSmLfmx7EQmbTmPa3gML4SgyVthCyPq2gohgOrSpbMuRtsDuOyrTjfAhaCD85nbpwaVGndm8LrbOL9SBVLzlJibFizuWY+GDfszYOl5nFzVYf1c8dpjxIL+FaneQAetacdYvWEDN237Yrx2L8suKn5uEXTEkMmD+lCsgynz915XhfW57swBg/lsWr+PWznvSEl15fLy/gwXArG/wQ42XA0iQElDudz2cX55X9o10qT6kIVYuWYSlZlDZtILXgZdwWtNPwYM7ESpcZtZ7XSfp9FJJGfFQcBmrhy2Z8F+X467KHE9Ijg8jvg0RUFF8srdFrO+2nRpPwpDB2/OeavTC/Qg6LgpSwbXQaNRW/pY3+BSDOTmpJAU85jwMxZsMWxOpd76tF92Dq/8OlTKdXMXDhOa0bZ2c5ro7mWP/5sPq5y/ShRxXnaYD2hA1zZDMVh/mzN38uO9TdCJ5ZgNq4dmgxZ0W3mZC29Ek0h9Q+oZPbYuH8+Erd7sdxd+vXZyzXoo9VuNos6ELRz1yYvj+qbtbJk8l903PQkUqX2yq74AQuQnu3FjzUjGNNWm94S12J4X5VKXL8jrGDeth9G9SWU0exmy5NJbHqflkpX8mtchbvhvHMH4oW0pPtKOZQfc1flXLheO79jO8plbOHUr5MNqt6j75Df+oo43YjxUiOfh6zjm5oe/Kq0D3LAcQtOybSnTbAk2rsGExiWRkBTH61Av7m4axaRhbSg23JaF+9w+pHX3Lnf9TuF1xoxlDmexO5/A21T1PuCcNLITnxP5+Dan7SxZ1GEMS2x2cEQV1o+gc0sw69eGooUH0X3hPi6GRRAV/443L54RdXUjh+e1plbvMTSY58RVzwB1mndFmn7cdVvHwT12zHN8wM2HGWSnxBL71Id7OyYyvVcDijSdzri1l/ELe8nrVGVrchqpcc944nMUx0n16a1dlabTd7HmylMehoWLPPpwf8cEDEa1otgQS2Y7inv1ozKew/ucGSs2ncD2nEgrOYO0N+E8u7UDp/mtadCoI1WGbmD7zWDCXyWTnJNDTnocbyKCueU4C5PWRWnUcSRDNvpx4/5zIsKeiLDbObmoLdq9h1PbyInzbuE8j8t78JdLMknRYdw7vooNo0rSYeAQBq315vq9V7xMFOUllszH+3Cc0AStUtX5Z3czFhwQ95Latn67pmI8QJuiOvoMtbyMd9gb4jOEHfJqRvI3QIrm/5ZojiPcyYhlHSpQsflMRu94wDP1LxKJ5O+PFM2SL8VffxBYzgvSzukzYdY0tG3uEvhW7Z7Pq2NcWtSX5qVH0H/2RfyEUzZviLxiycb+OrRqNICRVje58+kSS/pdfDYOYphOJTRarGD2wcc8V/9UkOfHnTg915KL4S/J07di2vlkA5b9h1CxrhWrfN6SqnJXeEH4dWs2D2pM64Z9GWZ+HS/1Qut7Mu4TsHU4o5pWQKPZMmbse/Q+3Xd3t3N0ZkO0tFqiLUTgmYgCW6kVIi/hvH0c0/QGUV93J8ZGG/ByMOVY8HM8VB5yINwBG2NDqo09yp6Q/HX3bNLPbMPDeR97Q2/hZDOJGU0b0Lz3Eqyvv/mk3CnwYB87JtdCu1ormky8xJHQ/C2+oqTXZmE0dwI1VwjBn/+EIukpIbbz2GW7me3CSB+2EivEEiUEzq4RzWmn3YMBS85zU6i4j16vzA7lwd6JTGxZHg2deUzeJoSH+ieiz+HjMAid6WsZ4/TpvrlEku8sZ3m3jtTRnI/piRCE3v4N4nju6cC+MS3ooN2FPvNPcf31J8I29zGhB/XQa1OeSg1mo7s7lIeJQgCdX8PFvVs5IPKf1xbukXZpAV2HmtLJwgdRXXmE+RO9z5qj7t5cEvWf/lFh88kiIzUA302TmNW8Pk06z8H0VARP1b/mIaweeZpDMxvQrHoj6g07xg7/2A+rIO6LMV8wiupLbnD8idpNTU7ia57euU/UcyH21W55KO8FBHPC+gCOq10KPGR6RNblBfTvNA0d/Yvc/jTPnqasWjiSaouuceCh2u0jInj0KALfhymkZf68wElerlyeZcZJN3/C1G7EH+HkzJFoahijfyCUl2pnFfGePNk9jPbTzeixO5qCO+XzSCTn7SNu331F+IsCd4m/FRsMulO5/wZWKg3tZ4QTsKor07s1p/+GIJzfqJ0VvC1YbzqUaiYX2HZX7fYRkTx9Eo73g3ek5j+dSQnk2Z5hdO89nmYL3PD/zFOblKAt7B2hSe/xSzBxKbB9PSmAqP2j6DZ9ER23R/DzXaFJJHpZY9m9Ei2HLsbEtUDYzCekXpvDhHoaFCo1iH67H3O3oNnv2rFzYV+qTNyFucunnabk74AUzf8N0SzuqCxf/LaMZWCZohQq1JqWc07jkiyGarUPiUTy90aKZsmX4q8XzfEhvDg8nhEGemiv8sf3Y0UmWvsl3NdOpLOWHqPn3+K+kBQ5qS6cMmxPhyJ1aGt0lv3v1cwnRJ/ipmkXdIq3ouHI7Rx5k0HiJ0sxEWfPctnakkuhoXmCJlcoLF9rTHv2o3ytpSxzDhdSWUEMvinXODG7I52K1KSVoRN73iu/T3hxDveV3WlSXIjjYY4cfyWERuJTfNeOYkTDalQet4HlHh/eKP6Yp8Q+OY/tzms4WF/k8YUrPHgbmyfYskXe/GwxM5yC5rCdbLr9QiWRyBJC+KEL4U9OsuukBWNqVaNx7VFMOvqCkM+95JgdT4a7Kcs6NaB82bFM2u3LPUW1pMWQcnoqUw3HqUTzNZXaThRi/zDrJi/HwvIMvtk5BbacCzGT6srFJT3pUaQazSbtY+sj9U+f8uY6fqv70Lp0M2r1smfn8wzeKpl/eBjn1f3Q1l/NqKMFtwMopJD5cB12o4bSrO5yrE49JEr9y+cR+Unz5OqKfvQqqkmTsY5sePCJgM8n9hZ31w2gY9km1Oqzgc1BL3h425tQD0+CxM8Jip94d54fnU2H/vNou8SZgHx1+uYR6QGXuBkcjovwmPG5BHJekRiykZWtqqKt0ZcRO5/i89kqTyXHbxV2/XWoWGIwQ+1u4SvqLDf7LdmX57DIaDhVhZA98lkh+zkySE0M4cy6PezdcJaQZGXDt+DtHV6dnEOPIXNoPv8qPm/fyzPRtN+SdsWYpXOGUWXBZfYFFyxQAtnJb4hKguRfWcZ8dfsONy3NOevuyj2Vi6iLMEf26Q9Co6IhE7Z5C9legPBL+DkMpKX+Uro7RuZt2Vch0s56SWxiCjEfPw0Q7TaZjFtC3Ot2QaPvOsyuF1TE+TzB17IL0zo3ppe1G6feK/hUMq8vxmr+IKoYn2Wzf8HCvCU35bWqjEmfljHahXubBtKx+1iaiv7H5+fqnnd+m9g1rDI9Rs5l5oUkXuXPxp+L/mrrYDpOnkMb+yDC4gtGnszrp9c4adyPwdWLU6O3CUYXE3mdHzYjkjQ3S2a3r0e5Kv0ZudWf2wXvZT8bti0dQNVZB7C68WmnKfk7IEXznxfNuenxpAY5cMVBl1E9+lK9WF20ByzFzDuFgs/iFDLjwogKvIK7qws3bt7kxtWLXLpwnvMXnXF2f0hEfKZqvM1MiSLCyxWXazdw939EZGoCr2NCCbpwgasXr3LN/zGPxLjw4W7PJvNNII98rnD5/AXOn7/MFc97eMeIvlrpapMiiQ64iOt1Z657BXP7+TveFeieFdLjnxHlfxOfm9dw9grEJzKVxPeqP54X/u54nhd5vXCRC1c88Ql9nTeGCXLfRhAddBVP11uflOs6110f8DQ2PW+MyE4nOfIOwbeduXbThZvO1/AKvMf96DeE31d2/9zAWbGNs7CR/+fcPfD39ic0NBA3D3euifK43BBxudzFLyyed6rJikTy1yNFs+RL8deL5rgHxBwaz0i98dQxFYNGaCLvT7XOiCH0xDyWD9JBq78Fc06+IS0nltyQDazsrUPp8gMY7XgP31/sjO8Tfmwao6uUoXz9iUw5+ZxHnwiXxyKvV3c54h0RnreCmvMSfFaxRCWaTVnq/FS9uhkPd+2x7NeYMmX7MHyzP96/mG4Iz04ZMq56GSo0nMb0w4E8dXdkx9hWaGj2pN96L1w+M/n+QAqx8e94/SKJjCQhFHKzFQkiRmuRN18blk+fLESzIw5eMXkDc67ISKYQmHHOeG8ZT+sK9ajSxRx7IX4+txanesYe68QRg+Y0KFyN+pP3sj1UOCdHk37OgGnThqMlhJpTsBhMw8/g7TgZ3aW7WHHutRA3BU5QzhHGDNnCuhHNKVeqG33XeOD2yWD/gTBeX52HXp1ylK8+hFEHIwlSlFLYUW4IMa090YzBO0KIT86v+wySX3pwy6o3Azt2or7BCY4Gvv311YHcd6JCHdks7FyhRCd6Wd3i5i++vBZO3I1FzGhQjgpVBzF0RzCez9LJSMnbPquq2jg3Io/MEqLZmLaLr+Of/051tvCRLiY2aZkoTp/TzCQHEONkQP/qdSnfwgRzn9RfWCUXoZMucnFBR1oU1aDG0PWsFao9XUzEcp2NWTRTiLzZTmz3fK22S6bqRPPPpqkig5S3Dzhtv4c968/wQMy+VDZLuM3LE0ZCNBsJ0XwF74QClsxIIPWyEM2zBqI56ygObq/y0kpPICPIEa8Lu1jrnorfrxygEx10lxs7tuPm76de3RbxP9nBXj1FNE9n/NY7KE3sPU8v4btxAK0mGdNxXQDhcep6j7nD21ur2X3xDrtDxJ1QsKBZ70i/KUTzpI5U6mHB/BMPiVO3lfwrNd6b64vbM7FDY3qucuXU+xX6FDIU0Ty3H5qG+7F1fqEO846Me3vwubgdO9ckbn+qw4XwveswgE5dh9HI8AzXogr2T8qVTMR1Gzb0r0SXEUI0n0/kZX6bi7rJvS1CNOsa0WZtIE/i8gsj7JrsyfGNh1jcbRjz+5Wkx+z5zDz7lhf5wjg3g5x4Ly4t7Un/2jWpNcgOa+dnQtQrp+mnku68jDXz+lJ5xn4pmv+mSNH850Vz2sunBGyczv5ty1l9dBfLhzSiefMuNLHyxO35x4PVW9+dHJ9Tk+46WmhpaVGjRk1q1lSuBjRpb8Tyc2GE5eaSGOXEwbHd6FyjBs07T8X00gl2O1piJPw2ryHCDZzLtKORPFSpVjFeJoZz33EU83uJ31Tx1aBGh0l0Ef2ej7KlKfQwZ41r0rOhSLfFJNqt8uR2VMG8vSXyuj1r+2rRRkuE7TcHg6NRPFDiF2NeStQJ9o3rTX9V3OLS6kD/mTs58kx55C2mBvcOcdakHn2bivQ/Kld9dFobsMjpPvdF15ST+prwQ5NYOkCkIfxpifJ1m2GG+TlP9q+cinFb0Q+pwivuy1l5Vriv0GNumxoiTcW9OxMmzmHdunkMGtxJlYZWjQbU6LiQGY7+PPnMDiWJ5K9AimbJl+KvF81vn/Di6CT0+tejaIPudBs4irFjx6qvIQwZNZYxizayxuUxAcoIkB4pNMZM9JvpUKyWMQuuhv/K+0kveHXbkqWNSlKqVBeaWfpy+2X+81+lA0/CVxT0xIFzPH72Mu9p62dEs2pbadZzUi7MwrClSFdrNnPPPyFScf8sr4gV4tasSRnKVhhAy0Unub5zJiu61uAnjRFM3Bss5Pwf4JdEcz4xF/Ax60aDMh2pO2Yvp98qUuFzCKWXfQcXy170LFycn9qvxOhWOjnJL8m+YsT8YXUpqt2TDkP0mDJ2PLqGCzC7EISnYoiC417GK1Kum7Cgo7CJ5jQxUQjmk13EBYgl8cFGrNuUp0KRFtRbcpuryhJ+zHncrTvRTNi1cqsBjBydX/fjGDV6EIMnGDLV/jRHQhN49asPGgRZsaS7LGFp18YUqzSFyfuDPhZqHxFH8qOtrO1ckUo/Nabm/Buc/3QZ+5dE83/Ci6vcXdOXFhXaULXfFg7EZBRYTS2IIs+D8HEYztASRfhRZy66F5JJThaV57EUywnalKzfgVa9hqvtMpFJ+qZY7nZXrUj//LlNuhDNwZxau5vd6z4jmgfNppnxZe4UFM2ZSaReX4LNRG1KabenRU91WmPE3x71GDh6InpOcXj+ojZL5dH9AJz2ncY/6LF6e7n476+JZiEoAzf0pluHBpRr1pfBI9X1PrgzI7vUZcCyI9gFiklfwQaenUK660rWj69DmSo61Os4kBEqm3y4xowUcWqXpWaD1nS29uTi+90g6WS4mLNevyHlGrSlSfdh6jCiv+mpzcDhI5h0+MXHZx8ovPAkeFM/+rbQokTtTnQbUrB/Uq7RDO7WmOaaRakxZClzLyXyJt+070XzbFrb3eep6oFdCnEPr3BinjXmiy6ywX41e+ZVYZyJEYbiho3+6OTAFN7ePcPVXVasWW3FskXLWDZzOgZTxjOxhzZNmrWg6OR9rHOXxwH/HZGi+c+K5nfExniza7EVO3dd50HMPe5u7MOAehr82GEF1jfE/EDtUyE1wg33zQOYWO//Ua5kGSp1F/2W0WIWT+3HmF49aL3kOOv93pIW78PtHfMxbFuRaoVKodFmBINm2GJhMhPzKS1oUr855fo6YO/6RvT5cby5sw/r9i3pUq87QxfOYeHCgfRq2o5q7c1Zc+kZUS/u4HfIkAXDNKlZrD6azbew744Yn1S5ErOSDG/8t41nZJWSFCrRmuq6W9nnE0dMeixPrx/GaZYBC0fPYOZikVcTQ4x7N6KdTn+6zr2C06MEUqJv47N7JNMa/osKJUpQvrM+o2cLvwYDGdezC61M9rHKO46MjCRi72xl++Q6NC1RiKJabehpfoazQWF4XVqPXb+q1CtUCI06fRjpcJqzgU/wPGvNqh4VqCHcK9SZwDT7I1y7eohtlkPooFOLQhW60VLPkX2ukbyW38STfCWkaJZ8Kf560ZwYxsujuhj00OC78jWpWb8RjRs3FpeOuKpTp9Mo+i84w3Hnxzx9rXyfNIzoYxOYUK8xFequxNIjis9t0sxDDFj31mPbVIOSP7aj+qIbuETlz2gVifwEF1cX9uy+TWSEegn6M6JZNbCmRfDm6AR0tRtRrtZyzG5FfjTgfkw88SGbsWtRRQy+fahmsIMDq8dg2l6LstUmMvXwAz7aAfuf8luiOfQQ5+e0om7x3rScfArnrJw8wfQzFKl1lztrhzPkxzL8o/ECJp1PIjv5FbnX5rJoiBaFy2pSo1IRSv9Ul+/b2rHxzpuP01JIjSb29FRmNhNCpMoCTM4/KvAO7ackkhS5m80dq1Px2yaUn32Fs8qe81eX8VwlhFqDSkJ416ORjlL3ytWABk3r0WCgKbO2eHHHP5qXqVmfEYkFSHtF4oUZzG0l8qMxjzknQ37lgUqSmEwcYEePmlT+dyNKTT3FsZCPFMufE83hZ3Fd1oGmJbvQcOhBziZlfOa9XQWlITwiaNdkJpYoxT9qTmPQ0dckvhOi2csM6zHVKVqhOpq11fdFQy00C5ekev0xTN/ji9tLIbDzIlKjrDSHcGbtLvasO8X9/0Q0Z70j9cZSVo/VonilalSu1VBdB+JvzdI06zmSKUI0e+fv9/sIpUaec/e+B7t2uRIUkPcyw2+K5ucuBK3vRc/mlSisURftRup6r18dnVoV6GxykA33RC0VrPAcRTRbsHF8dUqXqUC56spp6+pw6kunUR1qlv+JMnXa0tH6Npffv7ohRLOrJQ66tSijUZVKNRuowwi71ixL0y4DmHDoBR6fPhh44UXw5n4MaFKWH8pUp4a4/wump/RT2jUrolHiRzQGmWEsRHNs/iKRWjR3UFbTt9znWVo8cfddOWtmxZIe9ux2CiPo2XkuLq/F2OkzmP4z0ZyPcIzYhHWfShQRk9N/lq5F1SqaaNZszE+T9rHR87MVI/lfjhTNf1I0pwYQHrIXSwc3jqmmJKLPe2TP6n61qVGuK0M33PnZjq+UqEuc1q/DkL6DmXAmM+/B+PM9XFrWmLJDTRm8O3+Ee4jn2nGM/KYslSuNYuzGAOEiIos9yd7JHalTrSsD7dzwSnpBtOdebEeuxtwuUP2gPYAbC8czpMIApq8XY5twyc59R+glU5Z1qM+g2iNYcMQn71WQLPGfJ8dxXzOUoX178s2QDeg5KU/2RFnS3TixWJ8hWpNYvCtQ9WlI1WNyX3PMezSmWqmxTN9/T/XaWZoYy67N1GZ4rz6MPpqU1xe/Os7NlU2oNGQePbc+VY9PmYSdmItVdw06TXPA2l/lKNJy5dKStvQtVZk+cy9w5P22qQd42A1hatlqjFpwhTOqSUIy2R6LMR0zEI3B21mnetoukXw9pGiWfCm+wjvND4k5PIGxEwZSbeouHM/fISAgQFy+4tqHo8lQ+mvo0LCuPjO2BRKQHMazs3pMqd+Y8nXNsHCPUn339PPEq0TzaiGaS//UnhqLb+L6ftuTMjv1EqL5Bnv2hBEZqRYROWLS/znRnB5B7LFJTG6gQ9laS1l+M/Ljg40+IkElmtcK0VxBiOYahjs5bDeOJe2E0K85n0WXw37j3dxf4LdE86NDXJjbWojmXrSYfILrmbm/IJoVoZYnmof+VIZ/NlmI7oV3ZCdFk3N5JjOmDafmRGu2WE7FtHdzilUfz6TdgQTnBf5AWjRxZwyY1bwhZavMZ/65D4ee/Zw80bxFiGYNIZorGl3NE83PT+GyuhcNhxvSdcU5PH2UulcuV9yvrWJZbyGotVrRtv0q7JXTh/Mi+zzpQmxenIVxa5EfjbkYnQj5ld0AeaLZUYjmqkI0l5l2WojmT9bl/4xojjiHu1knmpbqTIMh+zkjRPOnr+jmkSea7wrRPEmI5n/WNmDIsTckJcaB20KWGvSg0vh1mB30yLOL10G26jam/Y9F0Kg9mik7fbgjZjsf2sEfWGnOeEvqlfmYGXan0tg1LNnnmpeWv0jziAn7Nluw8FICbp99SqTcT4HcvXednbuCCQzMP5FPmez9imgOv4Lfxn60GzmJ5gucuOKhrnfnPXhtn8qKPVdYFyCynX+7KmQlk35rGbYTW1Oh7SwmrTuHh6qtfLj8PI/gqN+EgW2a0n2VG2cKvNOc4bwUm9nd0BhtjfGuW+owor85vphDm5ez4MIbnD/dQx/tyj2H/nTt2JPaozay43p+/5R/+XB151wWdS5Pm+HzmXUhkVcfbc8eQsfJJnRxdCckwplr81Zh2tOW3VceE/42k3dPTnNtkRYjDX5NNIv73nUBek2/pVC55nRa5MROezEp1e+B5vR9WN+U27P/jkjR/OdEc0bgTjx3TGT+Dld2+ou+OzON7HfXODW3I72KVKHZ5ANsCS7wupEgNVqMS9PqMbRXf8YcjuW+MiT4r2HPrOpojjZl4pH82cZDbllOZ1qFnkxZeIoTL9LzXqEimqCt45nRqirtZ+1iQ0Aaqe9ieRH+hpevlVPxldT8ubZMn8kVBzJ3vYeYhYisiQ489NJxDkxvzoKRNehrsZ9N95XnmSL8tVO42Y5g1qLeFBdCdsrJt6LDj4enW7A2HI9WNztW33rxYazP9hACtydDStRm6OJLXBQDT0qsJ7fmNmREj54M3/McP6WbvreZw3O0qDZiHsP3RanDZ/H0pDE2PTXpMmMzNqIPJj1BNSdaNaAYlcto0G7xNU7mPxsVvbrXuuEYlNVk6OyTHE0UNowPINCmGwO0tak4cDubfT//kphE8lchRbPkS/EV3mkOVr3TPNxg6mdOz07jrf9Wtg/RptY/KlK1rz127kE8PW+CSbsmlKg1mwVXIn5FgL7lTfAG1jYtS83SXWltE8jtV/lLV6IjTzmNq+t1dp18R3iMeuj8jGhWjQ/ZMaRdmcus1sr27BkYnxNCWxXgcyQS92gr61tUoE7FAXRYeoab+4wx79GSkjWFqDsvhL/a5+/it0Rz9Fm8VvSkftn21B2zmzNirPtlofYAb/uhjC1akvKdLDF2yyQn8TlZFwzQn61HfXM33IPuEnFiHjN7t0V7/CZMb7z6eFUz8zVptxazuEtjimlOYdqR4A8nJ/+MZBKj9rKtY2W0i7ZAZ7kP15SnDhFHubGmH/Wnfu707DBC987EQKcUpf7RlPaLT+EUkU1WwVlOQbLiyPBYjlmPJhSvNInJ++5+fPjUR6SQ/PIQu3pUpVGRptRfcItz4QUVmuDPiOZXzgTbD6RlxVZU7beJgzFZv7A9WyGMu7t1mVaqGOWbzkPvcirvkkT7vDmPBUYjqLbkZoHTs9NJ9LZhdbdKaP6jPLUn7GTzw0zS3q/IvhUDxG122h1ki91Not+pP0MkRPOLXxTNCaRemovpnOFU+fT07MxQkqKC8IhIJ/KzHwEW4jj9KvcDzrLz2Gv8H+a3SNHyfk00h13EZ+NAWkxdzsenZ4tZaoIfwU+j8BbtI7VgA1e907wEq0ld0ei3gZW3PrfCGkGgcnp2Zx16rXLhZMF3mq8twnL+YKrM/+T07OwnpDwPxDMiTb2FugDPb6reae7YXTk9252AzzSBdOX07OGa9Bw5hxkF32l+dov724fSbc4cGs5zZN8yMw6YbGDLTh8eqdtwRtAxrsyvxohfXGnOJPmJE+cnNadGpTqUn7yHI/czSAnczt4VA9GauQ+Lzx6IJvnfjhTNf0Y0vyJs7wwsGxahYeseNBk0kfETJjJhygB6aJehUqHvKFrNiOmOj1TjeP6Qkhx1mVPTGtBHqxJV2w6j38jxTJ6qzzQLe+yvBXEnRulolU7ATwjT6RhWH8uKvfdQtGUe73hyzBCr7uVoM2U9S99PhbJJuXeUvRPHMW18X7rpNKSxxlBm7/QXElr0Tu/SCThxHpftEzmwtT89pjqw8HAYr9PiCHfzw3fzPLbb9ERrxhrGHY9TPeDOdZ3P7HEDKT9mH5t9Ci4dvOL+nsksblSebvo7cXiaS+JLN26ZNGdAjQpoth5Mb6VcelOYunINqy/54fH+/e63PDxihFWfqvSYb8+8Hcc5v9qQDVbTGdG3sch3FYasPMPBp/k2e0bAzsnMqFiImpVb0WrkdHTHT2XlxPZ06NBDiOYtbPCIUT1alUi+FlI0S74UX0E0qw8C059IXTM3XMLzZ5z5RPLy+jz0axeldO3xjN3hyyOvrWwbpRw+1YOedre5+XllKHhFnKcVxrW0aNRgCrMuveRx/sQ/I47c+3txv3mJg4Gi689XNNk/F815i09CzT/czJohTSlbogvdVrlx47OrQgpveOuzmvl1a9Co0Qzmnw3mme9udoxpQfmSXehi5cq1XwyrDMqJPIt8Q3TUO3ILCkRFNPuvxsxQ7/Oi+Z0PTw5OoYdGbcq2XMhSz5Rf3kKee5vrS8UEokhd2hscZK8yCCYL8XJ2GtMMRqJl6sIZRXC8dSPQcSxd2wvxP/sQl8XY/F5uKQdvhe1iy7hWVCjWnnZLr3LxU9HxnnhSgzeyTKcWOtVHoncymvuKDZ4cwXl1X7R1LRi6J4yUT0VJjivXzTrRrlgJKvZZzXKXDNJ+STTniggj9rNTty0aRVvTasFFTv/i655vyXy8FYsWdWlcdQgTDz3++UFX8e5EHTOi44B5v180p97j1TkjhtWqTUntGcy5FkdEwa3GHxHE7bVjGFisJi1HbWJziBBiaQnkXp/LollC5BmfYbdvQcntjceavnQtKUR255UsvJmpbIZWE0VS3AXsNpzGfvMDkpLVxsoXzfmnZ3/uILDZg9Ccc5Jtdz56cvXr5AqbhJ3g3q2j7PdO4d77udtviOb8g8B0F9DZIViI+1+q1ALkHwSm25lKfWxZfD78Zw+FclICcVnWgckdf+EgMOP+aM46wlq3//A94PyDwLqPovGcy7i+P946nyxiXO3YPFCDrp8eBBbtTvC2QfQe05fS7YyZM9KWi66BKEN2flN4d/cYl0x+RTQn38Z70zCG/lSeEsr77hdjiUsTU1BfK9YvFGWZKU/P/rsiRfMfFc3i/si6zkW7KfSroE2T+k1o2kQHHR3lEv8vxqD6GsX5Z6GmtNQ/yDlxv+bf1anPr3BqekN6VSxKcc361G6gI4TgDKY63ODczSeERrwVsliRgP5cMTXAoMpwFm2+g8f7vj2JR4ensapnRXoY7cTeN4fMxFc8C7iE03JDpjdR3jeuR60KGlQVonnGnkCV4E5++w7/4074X9uEu+cmpo+Zy9x59lyPCOVGSAIPnLZwZVU/dKbZqh4uZymi+cYcZvTvTvleW1h/51WBV5fe8fj4LKx7V6T7jK3Yhyii2R2XBS3pr1GYYpXrUlOUq8VQffQ2XOek82NCnsarDg1T5h6PneZj2a08rQeNp/c4A5ZM6YfRxl2YLJmJdd8azLJxYrfoV/PmHinE3N7D3mntGNyqKU0bd6RD+/GsWTGNCbOMqDxsO/a3nknRLPmqSNEs+VL89aI5IZRXRyYwauok6q1wxzXy0+41jOcXZ6Nbowila4xlzJFHPI5zx9OsN51+rEKx3nYsufULKy3xzgRs1KWthpicj9/D2cTsDyul8a95dfIgbs7O3BQj5vsptPLJKX8blvbqT/naywpswxZDRLorl5f0psuPlSnS3ZoFN15//h3bhFvc26pH+8r9aTH2oBCSKWSl+onJfB+6/iTCdl3FvOsFB7mCRBHz/Aabt1zDyekJ2QUPz8gW5fRXf3Jq+C42e38iiXNeERtoj3nzapQv0YkGy1248ckJoXnEkRvswJrhfalWZTozDwXySPGW8ZLUM9MwmD6K6otvcOaxknY66Y+PsGNCI/r0HMbkQ08IeD9HF79n3uGW1WD6FKlI4XbLmXkppoCAK0CSJ2H7ptO9Wh8aD9zCkTfZYmgXPDrCTSGaG0y2ZNje8AIrpgoi/ozrXFrcjtZFS6LRz44V7kIg/qK+EnWU6Yf7mhH0L1aBwq0Wo382iuTPGfqdN5GHZ9GnRh8a9NnI/qhkPvoikEKChxDNs1WiuZ3pDYJSP19jnyU3juQwR9Z1rY1m4ZZoGV8SAu5zlkkh98lOdkweSI2KukzY5M59ZQaXm0TOFWOWzB6i+kTSHv8CairbnZuWPelUojgVu1uwyDnlw6eSskJICt3Fmh0XWXv8FUn5S7iJPrw+NYeeg4xoNk+I5qQCDwCyksi4Oo/lRoOFaD7Fdp9fXhNXTmr/+EFOOglXTuNz7jTX3qYX2PUhChG+k/36g4VoNmTCdl+VWHxPxBX8Nw2k9eSFdNkU8uHU6J+RK9JTb6HMSSXLZRk2imjuac2ic+HKuvRH5KbdxXV5RyZ3akIvG3fOvP8wdjrZN0yxnjdAdUK4vfuvPBgoWMYXbgRvHkjnriPRmX0Jl/enfOWTw0u3tWwZpEG3kcbMupjMm3zTvr7Dw8396K1di9JN57LkaAgP05Qtmh9ICXbiysJqjDScieHZd7z8sOQu8pHOi8tGmHcuRqXvetBr6TVc8gvsac6GBf3QnCFE82e/Vy35344UzX9QNGeIcTFwLTs2WDDc4ipHrgZwN8APPz/lCiDQ/QBnl3dFu+xPlOo0FzMviFHflKlRFzmlX4+B7drTQwnrFsQ9z50cXT6evi0NGbv8Bt6ib8vlPs5LDZheZQSLtvjgmRdcEMe93ZMx71mTcVbnOfn0Nc9u7cC8nzEGuo6cCPImMPAkjgajGKk5HJNtPviJUKlJyQQ6HYKyg5wAAP/0SURBVMfn9iXuhV9gl2En5vTvyqKDbuy7D0/djnDVui+N9G0ZfVzc7xliEA5ejVn/3pSrtRiT84/Vn8ZUSCTkkCGrelVjjNlxDghzJL1048bcRgxp24quyy+w3zWIu177OGkxkQGtpjLC5CJuwgZC4hN1fgkrW/xA1ZLVaTBkFRtcg7n7KhafA8asG1Cdaauc2CP61bxuLlfMbeKJf/aQx/eDCPK/S1CAv+gTbbGcb4Dm0O3YuUR9/HBfIvmLkaJZ8qX460VzzkvSzuszYda0z2zPFnPyx/s4qluHBv/8nnJtFrHUN4kYIXET3GzY3LMK/y5Rh4rjtrH/YX4nribJA+d1/Rncoh7Vem5k4ZnIAgeGJYjJsDcXD3ty3Sfuw8qpCqEen2zAsv8QKta1YpXP2wKrWXG8umXLtj7V+L5EDcqP3sweZVVQ/auKZC9cNg5meKs6VOu+jvkno/I+ZUUSb26tYUc/LX4oUYtyozax94FKWhQglvCLB9gx1YKldle54COEdU5BhSJycnsZiyePouqYI+wN/VSEZZOR5MP91UMZWK0EhbQGMXBLAL4fbatNICtwE+sm1UO7QV9az/HgbIQQbqrfRPzXZzFn7gTVd5qd8888yY7mxXlDlg2oi06nWSw98bzANuwk4r02cmBILYqVqErJwXZsDszKE8T5pPnj7TiacW1rUaXTKiHS81fvBdHn8HYYhM70z23PfkPMhbmYNCpG2X/WoKnRCQ4+y/m4nn9GInE+Wzkyog6lSmhSpO8q1vumK/sEPpARiP/u8ei2r0mV9iuYtu8XTkJP9CR87wTa9p1LFys/fumz3J8nm+yMB4RumcCE2iUpVLkHHa1dcf1I3wh7P9rPNkMdmjToQmP9a+x/8PZD+dwXY75gFNU/2p79jjc3lrGidTk0v9WkyaztWJ704toeJzxDYomK9Sfm3AysdpzE2jWDt+8je0TmpQX0b6tHI91zuBdsVgqepqxaOJJqn27Pfk8yMRcP4bxXXJGp6gdJ4l5JDcLtlCtnr0Z9ePCUT/wRTs4ciaaGMfoHQj8+AyDekye7h9F+uhkfb8/+QO7zAIJ2beXiNR+C8vN7zxqHsW3RaLCEOaeefWbLezgByvbsbs3pvyEI54LP07wtWG86lGomn2zPfk86L68d48buA1x/qt6lkXGX6N1D6dmoL/XHnOLqp0vbghRle/YITXqPX4KJS4F+KOUez/cMo1e3fjSYdQ63z4Ql6jIeZjUYbzwf4xsF+5IUsgIccRhVlnpli1Nz6AG2+RX45FqAHTsX9KHK2B2suPkfrppL/lchRfMfEc2ZpMf64DHPlNUrjrArUfUCySfkwENHVg0qR/WyTWivf4MLr9SyLtaFKwb1GTloJFOuqWYKAl+i1naleqFalOiykf0J6SLOh9xaOh3DauMw2xeq/ja9IPUGTkaD6Fh3ANMPBHJXWeG1H0HrWlPot+yBuo+MxNdiOuOrjmbRnvt5O3BE//bk4gUCg/xJyHnM8yPjMOnXBh0DJ9aLyOMfHubM0ibUmbKKSaeVJ2ei702+xOFpvaj/r+bUm36U3e/f+QrhlqUe42r0ZPZWD/xEcTOTfHE1bsSYAYMYfx71+BtM7JZe1PuXFj+2XMXW13m2iru6jDWdStCoxUjGbHnyfqxPuLKAzYNrYGB3mSO/uIVNzYtd7FhiQLWR+9gk32mWfGWkaJZ8Kf5C0ZzOu+hgHl7YwrG5rWnWsS0lhq7CaudpLl68qL72s2lWF3qV/A6Naj0YsuoiV8Woo1psSbvLs5PG6A6oT/Wm/egxXXTSx9Thzh/i4upJTOhcC81OI9DbH4xq8SwrleTnQTzy2sSxrTMZNWM1M81PckmEUS5V2HMHuLh2NAPrNuLbMmMYZ3+MqyERRIrBN0OZuKfcJ/qMCfqD6qPVtA/dpzmy7ag67IUjXLSbzGRldbHDUCbvucudgtuVU4KFRjRhWl8tKmt3pvVUMSk+og578by4drPO0JzFA7dwwj38o+/6ZsaHE+W5m7OLO9CxUS2+b2yAnt0p3AIjiErJVYbQPHKFdSJO4GTWhxattNHqbsyMNee5kF++o6txnNGZ5o3r0WDyKoSm5nVONqmvHvHYeS9nFnWkc5dmFO6/koWbXPAOfkmcMslIu4OL9QBGaJWkycBFGO125vKNEJ7EppGRFkrsleXMGt6Qmk2603HyVjYezC/XcS5uMMCwV1002/RjzNY7qHbGZsbzJsQLX8e5rBxTj1LtRtB4xg5Ons0Pd5Ezh61Y0r0KDb8rS80Oxiw+E0qwyMqneu9npD8hwXklc0c2onbjLrSftIl1B/LjPcFFhxnM7lOPqq16MmyjK7c+3d2anU7yM1+Cjy3EelRtylVrR7XBQqydu0NQZALx/0keVAj5FHOJK7aD6diuHlU6GjDZ8gyn1eW7eGIDh4x7065pbeqMXsIajzSisnLFpO8pT92Pc3l5LwZ01+GH3osxXCvyrYQ5tZaV/TVp8K/vqNRsJvPP3+bsqR2s69OMqTPNRZ1tYtfa2Ww46crxp6LJZWeS8tyfEOe1HDbuRt3CDSlS2wATJzfuRL0h+k0UTz1P47yyN4N7NOL7nguYuuaY2lYfrjNHN7Bk2Aim61mx/148YXGPiQjcz80DRkydu4IJC4/hdKrAfXTxFBd3GDCrY2O+/7EvXY13cDo4lCev4ogKDeLeoeVsnNyQyu36oTV5E3udLnyUnlJP21cYM7XXGMx2XMAl9hlhPpdxWzOUsfXK8u9C7Wil58DeO48Je5tJZm4Sic+C8D7ngPXgarSrXo46Y2xYdMgHlzu+BHid5abNQEb1bsD33ecyfpW4Vz9K7yJnT2xm+ajRGEwyZZffM4IjA7h72prtuvWp+W8Nfqo+hRl7nXF9Eke88r3k5Cgi/G9x3Go8eg2/o2az3nRfcZlDt4Lxv+NFkJMl26bpUL2DELe6O9hzIpDgqCTVQ7hcYnl57w63HOZj1u8nmnXpRpdFx9knbKjKzyF7Nk+qQa3SP/LvFpMwuRDLI0VRp77hzcOreK0fgW6n6nxXYxjd5h7kwp0Inqdm/cYDJcn/JqRo/r2iOZ2UN554HDRhbOne9Gttyjr3MB6mKuunH8h6+4ynLlasHlyJyoX+zT+KjWaQ9TUue97B69pyrAZWoEmzVrRccFz0o8L9rA07ZnaitnY/Whid5cI7ZQ7yEFdzPaaU78DouVtZ4+rK5Vti7uKgj27XETQYKMTi/XckpDtzc91AGjftT4Pxor+6fparXhswG9WD5iU60NPAkU03Xbh+9QRbVyzB3P4AZ+8+4HXodtZZmtJS9zi7bwQQdH6OGEOL8EOLAbRZcROf52kk8ZoH55awoEU9itcaTlsTMe+5LPJwxQErg2VMGrWPfZ7RxCaK8rquYu3ASjRt0pSmxodY4yTKdc6OPXO6UF+7F40NT3I8OovX0T44W/RgVN0f0OpjiMGpZ4TGJ/PsoTunF3dnrHYR2k1YyqIrYQSLOdXPnwNmkvHGD98DBozr1Y4fmhgydpMrfs/fkZwtBk6J5CsgRbPkS/EXiuY3PD5rjm2fqrSoUJQixYrybanKVK5Wk1q1aqmvamiWKY1G5d5M2HCDq69ExyvUSp5gySQ3+RnPHh9mp/Ew+peuSj2t/HBa1NLQoeNoM8xvPuF+ovoE4fjH3HMchnGPClSpWJKiZTUpqyEEiwhT+32aIqxmaUr++CP/+qY4xStWpf1UW9Z7wwvVyCv+k/KcqCfH2G0ygoGlqlL/k3Q7DF+K2XWRlpjMf7ySLKa0KU+J8l3PWr0u6Ig8V3kfVltcoxkx8xAn77/kdUrmR9u3E/334mSkRbdaRSj60w98U7gcZTU7M3T+AZye5aifiKvJfce7V/54X7VkQYcWtNLIT0NcWlrUr9uXEVbHORL2kniRpVwx/D5zXo/D0Jq01yhGsWJF+HfJalSsOgHdlWKCrkQpSpLqv4cTM+rQtFY5ylRrS5P2Nmz2fM4rpVypL4kOO8XB5WMZWq4a2tXz0xQ2qaxNmwEmLL4YQkB8umo1LTfBDxebkUzTqUDl0j/xbdFSFC5fjRo1P+S1ZvVKlC9cmQZd5mF2NVIM0p/a85fIFiL/JTFPz3LMciLDK1anwfv8CCGiWZ/Wfeey8Ow9fGJTf7YSkSuESdjRqZj3r0C1Uj/w7fdF+aGUFrWb62FyKBA/0QT+8+E/RUzk7hLkvoblvdvRvmKB9l2jOnW0ujHYdB97QqJV3/dVPhL20suRnWO16ValBCWLF+abEhUppynyrQpTmQpFvqGimOiM2xnG7aRU3gbs59DYorSpIvy1HsWQNVe5+ugd8Uo+sxKJPDUb62Ga1K9UnJ/+JUTYDxpUbaarEs5n3Zxw1G1O/+rqtIpXFO1KnVaBq2bNmpRvO53RW+/x6FU8r66aYDtC1I3IY/GylShZUfgTdffhPhLlrFaO8sV+4pt/FqVwmcq0mmDEktNeHLBbyNJ2lahb7ie+L1qCH8pWpXqND2nlXTWoUq8TVSZsZZfvU14FH+XI1Jb00ypF6R+/5V//KEKRMo1pP9GBnfffkpj9iOCjC5jWvDbVS/5A0R++48eyWlTsOIXu4w2YO0KHfo1KUrqEyE/xCpSpLNrlR+kpZaxBhVb6DN3oxr3oEEIOGrGwfWXqlvmJH//5Hd98X54KdUYxbZs3fmmpJEcc58Ds/rSrXIayhb/hxyLCFnV6UWfISmZNHMXC7ho01CjMDyVK82OFJtTVXsyKoyGqLezZKGcKTGBclQpULfFv0f8Vp1jFGlTPb//VK6NZ8jv+XWcILcxvql6JUNbCsp554GHbgUktS1O2mOgHvi9JsfK96DnxAKeikz6z8i7534oUzb9TNGdEEXl8CWu7lKbWP8W9WLQNzftsYLfbI2KzRS+fmddrJwQd5ISxFr01v1V9wu3fhSpRTMOAgSMnMWeWJh1qf0Pp776nnOiXqtWsTa261dCqVZtGI22xORZOQtpb0U8H4GI/hbHfFhH9g4bol7XQrllNjC06tBu9BkuXRMISs8hJcCX88HR0m9ehXAUttBpoU79XezrWrU7rf5ZBs1w3GnfuzaABtWhZszwaFXvR23Ar10LPcP2eN/b2bnhsWMSuCVXRKvwPvilSklK9jDF0iiYkJoOMl9cI2S7y0ag25ZSxpU5dkZf+jBu3mRN+McSmZpPy4Dhn5tegj+a/Kf7dd5QpU4VqNZRyVRfjbQ0aDLPA+tRLXoU/JvLIJBb1KEXZIt/xU8kKdNM1xf7YVQ4tn4Rh41KUK/ItRUuWp/0QY+yvvCGqoGpOFz3UM3deHpnNlO41KVOqBN8UrUrpprMx2eBCeFzBFQSJ5K9DimbJl+IvFM1JvPQ/zQX7RVgsNcd8pTmrzBazZKEJ8+fPV18LWLTUmtU7ruPxMvezWziVDUWJAec4vXQhZgvU4UwWMn+xA3uufXxKdfarQDzNatDp34UoVKgezUYZMGuJCSbv01PCLhBhl2O2aBwzu5UUA6rwq6OP0dVc8r9KlUcG74IucFaku+J9ukrYjey69Og3tvK+EsJIiO5lC1mcH3b+YnHtZb9zxGc/ZZUa4Yb3oUXYWa5kpYUl1ubLWLbYlg2HPfCOy/3Zu515hIuJvwNbFhco4wJRtjWncQ7PLGDPVGKDr3DNYTGrlon4RV1Yr1iO6aId7Dh1D+XVZtXmtfQY4v33s2+9KUsXmrPM4jzXH8cVEOzZpD68yqUVyrbi/HIJmyyyZ9uZYFU8+WSnhPPw/CZ2my/FdLkFq1aaYS5saWKSH24+JgtEe1ixhd2XHvD4Dz2kFhI07AZXLEyxfJ8f0b4WrWXLybuEqnfkfUpuRhKvbu/i9CZTlplZYCVsbmm2jOUrdnLEM5JwEe4/W2kuSDRPT+1gp6iLBeryzTcRZbc6ysWQ5ALb2TNJeHyLW1uXsnrZCsxWiAnNCmFvES4vjLCJmSXrj17F/bWytiJIfEjYVWu2WyzBdM0+HO+842V+W80Wdeu7n3ObFrNU1K3FKmFrC6WOd3LMOxT/UG9uOa5kndmHtJYtFnWWn0f1ZbJwOUv23OK0cmBcejwxe3sxqaJyH2lQrfMEppkuYEGBulPZeeEyli4xYNlwLSr8U/jV7MIQxwCcTh/FyWYJK0S9W61cgeWyRSw0KXjf54VfuGoHq5wjeZKqrNjf5s6uFdgtNWO5hRXWNisxX2bFmu3XcIlKITXnBdG3j7BbtNtlwj4rLa2wWLFM2MMRm627OeiwFPtVIqyqjEtZ/rkyLljKkp3OOD1JIyPzNfGeBzi6ajHLl1lgaS3StBThTbey70YY4ZkZpL/xxmO/PdZLRJoW1liar2CFxVqWbDzF/u2bOLp2CStFepaijFbLzVmy5Dgnb8egbFbM4Qn3nbaxfZGpyJO16P9EnQgbLsy34YJFLBLls9jnyqmHae8f0mTFPeLRBSt22JqxbKXoB0SeVizdyNrtHvjGp/1CHyn534gUzb9DNCuHEMQ8JHbRRJx1KrF2xlRWOOzFetkJ3MzW8W7BPNjuCK9fk5J4H5+dc9mi0wDrf/4/1mjVwkxvLRsPHOOQcN/QpiE2Yty3rVCKJZMmMN96DYvFPGS3vjlPJpsiBkCIO88lxyVM/aYCswr9CzPhf1HJ0swXItNR3ONhyoB8/JgowGTSl0zA1XohdutXs9BoDotatGNTkcIcqF6D1fqLsNziyAab2dg0rMWSQsWxbzeWoHseqk9pRvpFEjd7JO4a/8CqUnWsDaex6vgV9rpEE7P9BCwTbcNyCl42C1iz1ob5s+Ywv1pvjjYcTNze3RD7iqzkUAIOLGJ7y6ZYKeUqUxzTsWNU5Vq0zAbHqRY8MVgBtitIcFrOqaMbRd9sjmWj+jhW1uLCpBl4rl/BEUfFXfRT2nXZVLIqV6bbEhemPsUiMxOOOcG0Ybyd2B7H+TNYvtEBa9MlLG86hKPjFvP6/gMxHv3CoCuRfEGkaJZ8Kf76d5r/QjJf+nHHoi6Da1akdrcdbL2nnIT5C2QEE3l4KkN0vqdadz0W3cgm8tNXiCWS/4ukvSHUsQczm/xEdR0zFp2N/JVT2qPJcF3F7M5Fqdy0C7qHXxDw+Sc8EomkAFI0/07R/Pw5OGyCGbPg6FHw94NLF8BoNnTrDnp6cOQI3PYW7lfAxAT694eZM+CUEKC+vmr3BXnuMwyF+ykRjz8iAzDPGHr2g9kinkvW+MzVw7FYa263HEHueF2YI9JVxeMDF87npdujJ+hPgxPCPT8eJf5+Ih4l/hNCaPqJfF65BgsXinT7ilmYPhwW+bxzR6RzEebPhz7Cv5hfqeLxE/Er5Zo7V8TfS8Q/FZxEPEr810Q8i0T8fXvDZJGngwfzynvVGRYvySvXNJGfY0LQK/6dhbviv1cPmDQJDol0/QLgxk1YIvz36ZMXj5Iff8X9Rp57X+GuOxH27wcvL5GfS8I+84R9RH50pwg7C/sHCP8qu4l8rjCD4GApmiVfBSmaJV+Kv7VoTovywcu8AfOmDmHm0Tju/urkPZfMJ1c4N782hjMnsvhGFo8+/RyMRPJ/kNyUV9zf1B3LyS2ZsvU+Vwq+fP85Eh/hvqoNJpM7MetENJ5yl55E8ptI0fw7t2enZ0LEMyEgT+YJuKFDhHAVgnjPLiEOhdg7cEAIZGHLvgPE3zkfhOlpIYwXCQE9ZHCe+6HDavfTwn0RDBsmhLIQwPv3ikpxEYJ8P7lGo4mpVBqXEnU5N2ctD28KAXr6rBCUQvgOEsJUXwhHxx1CZIq50FEhaBcWiEfJhyI0z4j4Fwv/Sj5nCveDh0S6nnBS+J8rBHofIaCnCQG9W6TrcRvOKvELwTpkkJipifh3bM+L/5gQ0osW58U/Swj3g/uEf9e8BwRGRqK8Ij/TRbmVdJVynTsHpqZ5/hV7KPa5JexzVAjp+SKfQ9Tuin8PMRFUBPlCJf7hn7gL/3OFvRRhrQjurVvz8nNClGuJiH+48G84HXYJOzy4DyliwvXRpxckkr8GKZolX4q/tWhOinrILTt9du/awOV4MZf/jf47N/EpSU7D2b5+EcZXs7n30YvDEsn/TbKSE/DZYcK+dYs5GZFG9G8tHuRmkHrFkNPrJjDr1Auu5J/KLpFIfhEpmn+naM7nmRDOmzYpsxlYvRpC1V+Ij4qCzZvz3G1tP7grK9QF3R+qPx9Q0N1GiUeZbGeTev8EXi1qsqVQIaaKq02jdgyzO4mT83NiHfaIiZDi3+ZDPDExeYJSFY9wf/Dg5+7W1h/cX7yAbdt+3X3VqryVW4WXL3/b3coK7gvhmu++QwjZT91fv/7gbmkJ99Rngue7KyvUv+RuYfGxu6PjB/egoDx3ieQrIUWz5EvxtxbNyXHxBF25hr+vr+p9od/cKJQmBpfgvdy6cZHt/jk8lafsSCRkpacTcssNHxdXnmem//bhbDlp8OQ4924dYevtJHyUm08ikfwqUjT/QdGsbAGOjs4Tm4qAzlD3UAXdIyM/uOfk/AfuQkBnKjOGVJKjz3FRfygLmzenv7iaNG1CDyN7Nt7OJCY8ER4r6X4SjyKQ8+MX/efP3CMiPrir3s/+Au5p6hMPFHdFgP9e95CQP+cukXwlpGiWfCn+1qI5OzuH1KRU0Yen/2cHOeVmiYEvgeTkd7xJEWPRb6psieTvT66YFKW9SyM1RTmg6j+5k8TkMDOR9OS3vE7OIVncVhKJ5NeRovkPiuZ8FFGqCLiCKP/+Q+7qf4u+LDsrnrjwxzwV4jL4QTABQYHcD3vO82QxXRBeyf1MPAqfi1/hv5rP/9Bd4Wu5SyR/MVI0S74Uf2vRLJFIJBLJ/wakaP6TolkikUgEUjRLvhRSNEskEolE8pWRolmKZolE8ueRolnypZCiWSKRSCSSr4wUzVI0SySSP48UzZIvhRTNEolEIpF8ZaRolqJZIpH8eaRolnwppGiWSCQSieQrI0WzFM0SieTPI0Wz5EshRbNEIpFIJF8ZKZqlaJZIJH8eKZolXwopmiUSiUQi+cpI0fx7RXMSL3yOcXKlPiYzjJhjNIf5swww0J/C5MmTP7qm6E1l2sx5GBnNZY6hEdNMD7DzZiRv1DFJ/puk8ubeOS7YTGWR4WxmGdtgtsoZ94hE8cuvkJNBToTwd8yCxQuMmD19KiY2OzlyN50X6k9gSyT/CVI0S74UUjRLJBKJRPKVkaL594rmeMKv2LFhSC06Vi5M4SI/8Y+SVdCsWZ8GDRp8dGnX0aJ66X9SpPB3/FihKdV7WGJ6LIRodUyS/ybviHbfhuN4bbpXK0bxfxXmH4VHMnm/P3d/RfzmZr7ixdEpzG/1Hf8oVJRiGjVpN8kUW9dUwtPUniSS/wApmiVfCimaJRKJRCL5ykjR/HtFcyZpcZE88zzO9ZXd6dK7E6XHbMDu6E1u37790eV2fh+OUyrTu3tj2iw4yY7r4YS9ThUxSP77ZJOe8JzogKu42Q1jXL1CFPpnRSpO3sPWoGyy1L4+JSvRB5dlbej570J8821/hlge5lzwEyISckjLVXuSSP4DpGiWfCmkaJZIJBKJ5CsjRfMffac5nqzL05lqNIW6Vv54xaqdC5L5jMcbmjPHcBDjjsUR+qv7hCX/NdztOTClMtq1y1JIayYj7O7zKDeHHPXP70mLJPP+RvbM7Uqd75pQosJill6PIUH9s0Tye5CiWfKlkKJZIpFIJJKvjBTNf1A0Jz0l9vhkJk4bR62lt7jy5Od7ebNe3cPXugkGU/oxcl8Yvm9SSIkOIfiWB163gwh9FUt8RizPg3zxueHCLS9/AqPf8fZny6IJvL7ng9+NG9y4eYubrgHci4gnSf0rmfEkRwfif1v8dssNV3cv7ni64+V6k5su7tz0C8H/7n1C/dzx8/XG645I73YAYY9DeBByFxd3T+54eXBbpO91/wUvkpUlVnFlPCc8wAs3ke7Nmx64BkQRLhRlLhmkvbjLI39PPG57c1uk5R8SyqOX8USFBhFyJ8/d08MV3/thPH6dyptnwYQFffDve+8J4fHZ5KTG8ubxHVzc3HG9/5xniXlFUlLJTAjniSiDu1LuW+64+zwhMinrF1eNVaQmEXd2E5fthqBn0IMKRTrTtv9mjr3J+WAvNVkRHsQe0sPRfBQNGo+luIYJ85zuEqn+PfftI6KC3XC/eZMbon5cfYUdX6SRopgn5SVvQkW5fe6IuryNl9dtgiISSEjJJDvuMQ98XbjhGUhAVDJv87eH574mOtgHL5U9XXDxeEhoVDppZJMW+4CwQA88vRT7eOB3/wGhwp7PHz/gkY8XXt6i3jzd8Ln7iEevhD2fhxDu54q7l0g/JIanicIqBVbGc3PTeRcTSrivF76ibr0eiLpMyCFbrp5/MaRolnwppGiWSCQSieQrI0XzHxTNb5/w+pguE6aOpZbpDS4/SlH/8IGMF0F4r2rCtMkDGXsolIAEISwPL2BO3QY0rd+NcWu2s8fzBBsmDGFI3brUbdaZbpaXOBqijkDFO95FnWT/+D4MVPyorl6MWHiEM68gWfHy/Bo+DsMZ1rm++K2eqM/6aNevR/16wq9OK+oOmMUwXV2Mh9WnW0ttMflqR/v2utjaLGXRogk0bKAt/NenfuNhdDI6zZnHSqyxJAVtw25Md9qK37S1m6PdayVLTkXzLEmItFPTWDGkPvXqK/HVo89cc6zOe3Fg5VTmdRBxKe6iXfWcuR7bq5E4756D7aj6NFD77zJtNRvdE4i/f54zpt1o3KodzeceZnegUiCFcB44ifR06tNKVeZGNG43g6UnH3D3Z0vGH8hNiuf1ifXcPLUM6+OWjBbp9Ws8gaU3Uwj95N3mV0KE3lmhz7mtYxk+ejxlqs7H6EgQUcqPmfE8Oz4dyxF1aaS2e71OE+i09g7uL8Tv4Re4btaMoW2Vsgr7tOjM+E1eeIS+5OWFZcwZ1Ii6Xacwae9jAuKUCF+THrKLDbq9aKeKr564xjHJzI0bb17x4Np81oyqh47aPj2mLWLFudsctDXGtKs2jbXz3LvqWWB+8RnXDy5lg5K3xo2oN8Iek/PPSS6w7z87JQTvTfrMbVEfHZ3GtJy7n83e6aRmqz1I/utI0Sz5UkjRLJFIJBLJV0aK5r9CNPdn9IEn+MVHE+O2gy1jW9Pqhx8oU7M5bUYtYabREqxmDmB466oU19Gjv40P94XAyyKR5zePcmredBaM0ENP1NFMg3HodahHyyYj6b/iJpeeP+OB7xH2zhzJdL1J6I/vRA+dEvyjsg4Vu+oyTW82U0fOYNb8icye15yWJQtR5ptaNB2xkR1Ohzi4dx5TetTmh9J1KawzE8NdHni/es7Tu+5cXuvAZtOVrF65kqXzJjKsXUcGz1jHFu8Iglw3snuiFg2LFuLHKs3oanaM476huBxbh23fqugUL4RGgy4Msj3PycDX3HXejOMk4b9IIX7SbEZnMyeOBsUQcPkIB02nMGf+Ykx2ueEcmUFaYjC+22xwGD8Jw9GzMFDKPaYzAxo2omlvC4yPPySM3J9vtxbkJsbyymkN1y/tZpu3Mxt1GzGyQX06LPXgVET+bgChLjNC8BX1vW3FdrwPG2M1dTgVq5sw88gD3pBAUuhptvRuQ3etFvTU02PGzD50b9qaim2WYXEmnKhXvvjuHoGBzjeUL/wjpTvqMff0A7zuheC2fQU2c3SZuXwTG2++4GlqAtFeR7lgMIap/ccwQpRn6pT+9K5Unmrao+i704Wzzg4cm1GfViWEfSo2oK3JPg74PsLlnAP2A6tRv1AhylZuSx/z4xz2e0OQyyGclnWje+OfKPbTYHrNciFEtJk8TRxP1vMjHNZvTr1vy1FIqzc9rS5z6XEmGb/ywEHy55CiWfKlkKJZIpFIJJKvjBTNX1o0NxaiuQ/Dd4ULMaq4JpL4ZDt2rWpT58caaHfbwpZ78UICPiT88AwG1GlI7T6WbHgQR3zSHS4tmcqomrqY7gnkrhI8J5Z0t0Us7NCUGpq6zD/lygnf25xyvMa98AQywo9wyboPdabYMu7EKzLeppLpcpNHIee5/GADi1pVYXDTySz3ghglvjcnuW07lAadZ9PNypdnCGGZ5cXZtcsY3WYeluuO4yImatdPr8ayR2ma1W1BW2tvbr6OJ/rcHKx6VKbTzO2sDlAiyyPyhBH2/aoxxfIEe56qHUW5Hx2dhUV3TTrPdMTB/w2JLz04ceoGRy8/+bBtOOc5r4O2YtpmMCN72XIgXJGAgtfX8bXvT8cyrWjcbzOHX2Xx9jNbjXMT3wjRbMulE0fZHfgU5/0TmdW1OprtLLC6Gs07lSdRV+F7uXzxMOaHgwi9uJ6dEwaiUXU+hkdDhGh+RVzAflYPW4nJgpvkLX4H4rZyMsMq9GWKuTOewiU54TY3jXUY3b0bw3YEE/AyjPCga2w5cIegR6pcC4SMTb/N1bXGjK2vy8L1ngQJ18zUBwRtGIPe8CF0s73BtWhR39eXsa5PJTqOt8DUQ2RTCZ7hw61VPRhcujzd9Q6wS9gzf0E54bkrZ1cNZKJmI4YNsMIxPIUXimpOf0qKmzW7ZnahVodRlJpxjoOB7/e9S74QUjRLvhRSNEskEolE8pWRovmvFs3vSHq6H/sWXRnWYiZmF2IIUW+ZzXh0mG3DatKlxzj09/sS6raVjbMnUafbWuzdXn04dTvzJmfmdmFAifqMXHGJg2HJvHmdkrfKGH4UZ7v+1Jtmz8ST6tPJ0lLIzX7B86c7sG1ZmYFNdFWi+Zn4KdltBRsH1qBSwykM2PRYCEZRjuh9bJ/ejlI/VqRKzQY0bd6cpjo1qVHy//HjTw3RnHiE4xExPL2+mNV9qtBt5jZsvPOSEqXg8fHZ2A+owVTb8xx6rnYmlacn52HTpzpdZ+/E4ZwrL13Wsu28L7tVTwPUJHkSdnwOXTtNo9PsC/i+L3QsCUGrWdaoKp0aTGLJjWQepat/KoBKNB+34fyhfex/HEd4+HEOTu9FG83hTHO4jb/wk5P2lpTLqzl7dA87AmKI8XFkx5gBVKoyl+mH7wq7ZJD57iVRD2OIfJ6uXr0N5Y69EdMr9MFwxTXchEtqcgAeC5oxvreo34138L21j8CrOzG/kkhAvmZWNtA/3sFmy5nUHb+XzS6x71fIc+Me8/ThfYIiE0jIzuDF1RVs6FeZrnq2rPQV+czJgGAHHMaUo1qpMjQ3OsUR1d7xPBKin3Nr01IcRlZk/IR+jD0ciofyEfAXEaIKbTlm0Y32M8ZR3uQKR4NUG/klXxApmiVfCimaJRKJRCL5ykjR/FeLZiHqgnZi3bg/BgPWc1SInLcq30KExVznomEdhvUbyhCby9zcOYcleiPQmHAIx4CCx3PHELR9LPO1K9DN4ACbHqidFYJ2cd6qN3UmWzNm/1PS36/G5pDy9BDbu5ejbZEK1O41lZHTlmOlPwD9/s0o23ImAzcEE54UQ5rXUuyNelJ3kPCjP5dZom3Mmm3MvMXLWWqxE3unAO69iSb04hIsOhRDu34bmg2Yir6Y2E2dqsvwzvVoU7cKA1ee53CEOnlRyienF2Hevija9drRpsskDE1Ws8v3JQ8LnioefhKvNQPR7jOXjtZ3ePT+PeQc0t5c4Pjomgxp2o2RO8LxVATiJ+SL5nP7t7E/IoOY3Fc83S3y3roObWduZV1ELO/eheC1fRv7tl0n+E0sKULUOowcQEVNIYoPB/JEHZdC7vPLnDIyZN7U4Qxs25Sm5fox1d6dO+K3lLfe3FrYhuG1K1O1ZX8GD56BheM5Lr4WEj//tLKMWNKdF7Jk0SQqLrvBwbs/byd5pAn7LGZ1P016zrZi9u6LXN5gguPq6Ywe2JSO2hXpt/gQux8pjyXyiH4Qyc3tG7m1sxdLVoyni9EVnO69JCnhJUGHnfB0GMbUJaL9zDvNrjv5rUzypZCiWfKlkKJZIpFIJJKvjBTNf71ofn1XiOYmfZjS25rdYaByFqQKgXbeoBZjhoxhvIMrzo6zMRnWG43+O9jq96bA4ciJhB6eikXPCnSdtQNb75wPv93d/UE0HwgnXb2KrZAR54vrmrHM7NCIhg0aCLErhLuuLpbmBtQauJIBa+/yODaMhPNTWT5Pjz4bH3ArWh24IBnJZOa85sFZU1a2/oEapctTtlregVj169elRqUSaGgI8bfyMsfyj6IWojns7FLMW39LjZIVKVOhI9oDLbA4F0xobIZ6NVcQ5sQt8x7Ub6lHh6WuBBd4Bzf9tQtX5mgztmcnhmx5iKtqf/nHvBfN+zazO1xEJ9yyg7Zy0kiLKt0mM3DDcQIeHmX91itsOCAiSE0QQn0z64RorqCprDTf45nITU5aPC9DbnHZzhijpg1oW782WhUqULF0H3Q3euEj4k1N9MVlcXuGVSpCkbLV0agzhkFLjnEyNJ43aeqMp8eSenkuJjOGUcnoLLsDPj7DOys7l7SURLKz44i4uII1vSvSfvBYek2ajemEHsy2c8BoqTFWfaozy3wP2x4q8jqPqLshuO7bTrDfZvbssmJUv4VsPHyK27FxuLgGE7Z7BuYmw6lqfApHbymavzRSNEu+FFI0SyQSiUTylZGi+Q+KZuWTU04fPjl19Rc/OdUYgyl9GbEnEl/VyugH0TxZEc1PlXOV80h9dp4Tk2sxZdxUlpx+QshVOywH9KaCthnLncNFyHwSeLBPD6teVRm9womdj3I/iOZ7e7i4Snmn2YaxhyLJ/KC0yc1O4d2Lxzy964u3lwee7gGE3D6E567ZNBu4lF529whLiCDxiiFGo/tRV/80Bx8WOJJZIT6et4/u8TL1KXdOLWBll/K0GTwX/a0euHt44OFxjYPLB2PYoRpjLc9w4P1KcyKPT8zDsnsl2gxbyNRFNqydM5w+E1ZgsDOQiPx8xjoT7DCWFtWHozPhGNfSct9/Yirj1U3Oz9RGf3B/Zpx8g+/nPqj8Lo43J2y5sH+LSjSrVo3f3uDxtqE0r9eBeq0HY7fNlPlHg9jmJ4StsAlhDqwfNZAKVeYz41goIgYSgg6wZrgJBqM3sM/1Jrc9nXCcPYaRGgOZZeuiWmlOTbyDi0lzxnRoQwfDDVgvmcl8vXF0NjrEHlHZeQ8Cksjxs8Vmzlg0hm3H5kb0R5/Miol5iX+gH/HvnhJzyxbbjsWoUaoydXqbYn3+Nt5RL7l9fBmbBlXDwEyI5lChw9Vhn98NxvXQPoKfueFyyRaLXtrMmWXMardYrt6NJfrkAiyMh1DN+DQ7feQ7zV8aKZolXwopmiUSiUQi+cpI0fwHRbNyQvHl6Uw1mkJdKz+8Cu6ezifzGaEbmmNkOIhxx9/yWLWvNoHYoJ1Y6fRDf8AGjr3NP/H4Dclutkxv1oKuI2zYF/GO5OgrHJ3UlTr/aktjk7MceanyKHjATbOJTKjZDaMdHripTrdSE3Yct/UDqW+4Ed2zn1OVn+LP29PGtBtiRu8Nj4VgFJGFr8NqiDZlNfowYK0Xvu+fBzzmocdVDjr5EZwYy+Mri1nTvzq9Fh1jy/sDv4RGdTZl5/CazLS/wrH3ec4m4uwC7PrXorfpGXbfe8LzC/qMb9SQxn3sOBqdb4dw4kR4Xc0GlK2uz6QrL1XvXivbs4k4yJrOHRjecx4bQzJ49omezyOXzCsOuJ7axzFRJ3mr+C9J9t3C4q7a1C5UmFbtJjH91EOu57/mG7MTxwnD0dBawfyrcWQQwuODE+heWwjgGd4iRwpveLTJGP2qw5m7zptgxSnnAb6LmzN50BAmHI3iweMTXFjYloaVeqK73l/EoibxEk7LhtO8Sm8GmV3F5f1icxjh9905ev0xkakpJN5ey6aepdFp2ItBNgEEqR8kpHhY4DhUiGar4+x7/444xD55hu/pMzxJiCL5+QncFjanT8/R9N4YhsuLNOIuTWfx1A5UXXiZI8GfNZbkv4gUzZIvhRTNEolEIpF8ZaRo/r2iOYO0+GdE3jnJ5RXd6dijPSVHr8fW6S4hMal5pzOTRtLzUO6d2c2uadXpPaANrU0vsOV6OI/fRBB1fyfWLbsxtM1MFp7x5oyHB64X17B/jhBWzY0ZaOWjOrAKogjeZcCMuloUb6xHH/sbuHm74uq8CYvxcxnTfxO7fWJQPhusiMWshKeEn1qEla4OpfsY0N78Kh6BMUS9y3y/OvkR6a+I8d7C/gV9qNJyDPUMT3L2yQteJ3txa81IRunUon7fxRju98Ptjkj31ja2Hz6B3bkI7j7y5vaWUeg2L03tvrOYdiSMsLh3vHwexFXbYei3KkcX3ZUsvRou3NOJex2Ey8aR6DZV/M9h9qUgAu6d5PiE1oxu3YchQpzvdn/Mg+jXJLw8zXGDzrSq0oKyw9ZhccwdV1cnLmwyY1oPU2Yvv46HUNgfb4jPFvUSSaTHeS4v18ViwUyMD93iePALUX6hb5P8uL2qE4PKlqdUXTOWXokkJiuBd1G3CTpiyLQ2Tfi+6DD6mh3mvPs2Dq3og06TAWiP2cLem9dxD9jK6vHdaPVjM3pM2sqO27543NrEhuEatK1blxbz93Mw9D4BB+djrlOVXoOXMPewD673ool5F8aD4wsxa1aTFu0MGLvBlWs3r+F6fRMnL1zg8J1UHkXc586m4eg3/IHanSYwYW8IwW8SeREehLPtcKY1LkyXkcaYnHtC8Os0YqMfceeYI3YLFrHp8A2Cw9x4em0ZI4XN+y29haffFa5YNqVL0xL82Hc5i089IfJtzodTyiX/daRolnwppGiWSCQSieQrI0Xz7xTNmdE8O23F5kG16KBZjMLFi/LP0nWoXkuP+VbOBCunJfOEoP1LMalbg5Zlv6VssZ8oUrEFVXvZYH7dk3uhu9jctQldCpejRu0G1NbWpl7dmjSqP5AxZhc5fe8dqdnKums26XGu+G2fwgjlndpKdWjYoJGor+EMnn6Q/XdfEZ2SSbay31cI+cQbltjr1qVqmR/5Z7GyFNPoQM9ea9npF60W1oI0IZ/TRNzvXkLIfg6Y9qROxeL8+6dSfF+xDz2NjnMx7JX42ROfPQZMbt6Q+tUa0FC7CfW6z0J/VxBu4VGEHJ2GddeSVPnxn3xbvDxNDKywunCHo+bTWNCwBFV/+hdFylSmmcFGVl+L4tauOdj1LEm1H/L8N9C3Y51LJE+drNg2pAYVNJtTtd1iZh96RFS2EM73t7NrQnsaF9dAs6awj3Z7mjY1ZuH6G9yOjCM5M43c3IIK8B3P3bayfUwDulQujUaFcpTXbkO7xcfZrSwLZ74hzWMJGxZNo9Oy2ziFppMd70XwzrGM71iBMj/9QKH/V4JilWrQY/xgZiyeqfouc9Uy1akh6qf+wM7oNBb2/38lqVS6E0069WPwYC10qn3DT99+S+GarRm2xQOXO94E2Q5iUPOqlNbqTTO9Qxy+FyfqMYDHR2Zh0LohVSrXo07dBtTrMAW9LT54Po/n8cX5WPYpTsUf/sH3JSrQWHc5lsKeh2znML9ZCZV7kZLl0RlvifmlZzgfXIbd4GqiTWhQtck85u45RUD0ORyPe7Ft9Uk8No5Gr1MRfvq+EIVK1KThjH1s9kkX7SrPWpL/PlI0S74UUjRLJBKJRPKVkaL5d4hmRaS9fMibxeO4UL8ky8ZOYpHtapYK282v1InddQcSuXcbxN4lPOACe/T1WV69LssKFWKJEJBGs7dyNDyCZxH78OhSj3XC3bhIEQxHjsJwmQ2LTPdy3WoHKSssYccueKP+blH0Tdx7NmO18D+rcAnhf5XqHVXVzufzp2HJcti4mpSrGznjZM+8WcYsrV2DJcL/iqoDuebxIO9bx+lCMB85CouWwmZ78D3MzSu7mTtzDqb1agn/P2HVRg8ff/XpX2/c8ejdAhsl3Z9KYmiwmUNPITn1NXELe3GmcCGWVdBgyaRxrD53jeOe93Eb3Yuj/xDu5TVYOG40VifdOekdzb2ZA7lUvBDLy1diycSxWB534cK9VDJ3r+Vp8yKYlSjO7AnW7AhMI05ZDr22g9getTlUrigmwwZjuHQ9JqbncHM4QI69sM/WLfCswPeXSCM2+BJX7OdiNm8+c43nYTxvIWb73bmuHEamPFlI9OfRI1/OPE4nSlmmTnpI5DV77M0XMG/RYpYtM2HB3FlYbtjCYWdXjm/fwloTI2bPmoWhpS0r1q5l83IzzOdbs3SxOTa2c1lqbsqiJUtYYmqGw8XHPIrLJiviKic2L8Z41grmbryFa7h6nT8tEI+9qzE3MmTGDCNRpsPscosjNiOJ+IBdnFpvwsLFy1iyyAQbx/0c8Q7l1oldHDLPc19oYozllmMc83tD0K2DXFg3m/nz52O06CA7nAOIyIom6k0az33uEXllIzvWijCLl7JMlG3l/ltcfJRJRoGD1ST/XaRolnwppGiWSCQSieQrI0Xz7xTNUUKorVsP0wzg6DG4e1cIPBFujhF07QJ6enDiJAQGwtVrCPUG3XuIWY/wf+osPPQi5/RKwrQbEFSyJi+nzIGLl+BekIhH8S/+rcQzeTI4OYl4FPfrSiahR3cQQpxTpyBIcRfpGol0u6j9Hxf+g0R+rjsj1FSef70pwv04BATAlSsinyJ+xb+uLhwT7kr8zsK/idr/FBHPp+7dFXcRjyo/olxKPoUoVZVrilLeEyJd4X5d5HO+yQd3JxHPe3clHsVdiUftrop/gUhXuE9W8iMEfaDIp5J/lXtPtbuws1LeWzdhoXDv1g3Gj4f9+yFSKGLVqrxE8nWRolnypZCiWSKRSCSSr4wUzb9DNCso25ufPIUjQsgpwm70aCEIhYA8uE+IQBF+9x6YJYTp0OEwT3E/CK6uQigKYbl4IUwaSGKvVpwqUottXQzx3ORE9nILGCvimTsbdu6ASxdhj4hntvh3/4EwXdTNXhG/m5sQqEK4mi6CYYPzBPSWLUJ0C//7xO/zRH5GiHgUgX3ggPDvIgTzYfFvkZ/+/T/4V+LfJwSnsRC4w0eKdOfmCVBXMac6dkjtfwBMMxT52JuX7smTeekOEfnRnwo7dovGI9wVAb9smYhnGBhME/nfBS4F3Eco7iJdZeW8oH/FfZoQ1lu3wQ2RT5X7YmG3QXmCe9NWIZ5vwOnTsHw5jBHlmi3yo6wwXxD53y3SF3NB1q2D2M+dwiaR/LVI0Sz5UkjRLJFIJBLJV0aK5t8pmvOJiMgTbBMngpUVPHiQ566sfK5fL8TxJLC0FO7qM5RjhPuWJUS3qMjeQoXoLC6tis3p3k+XrcPmETZS2N9yFYSo41FWtDdsyIvHQojqYNV5zb/uvnHjB/f793/uvnLlB/foaHBw+OB+797n3ZWV9Hz3TZt+7h4T88F9xYq8FeF8982bf+7+4sUHdzOzvJXrfHdF0Csr4AXdX7784K6I53x3JT+KHZQ6eKh8vPjnn/ySSP5KpGiWfCmkaJZIJBKJ5CsjRfMfFM1ZWfDsWZ54fPo0733hT93DwoS76jtTAvH3pQuhqwywrq9NhwYNqC+uZu26s9jmNP5uQtyGC2GdqY5H2XL8UTz/gbsikPPd80XkL7nn5HwZ99TUX3fP3+KuuD958t9xf/QI3hX87pZE8tcjRbPkSyFFs0QikUgkXxkpmv+gaFZQhJsiSpW/Bcl3V4TjRySTHB1GmI8PPn4+eN3xwsvbh9CoBN4q2vc/jUe656G4Kw8NUlLyfpdIviJSNEu+FFI0SyQSiUTylZGi+U+IZolEIlEjRbPkSyFFs0QikUgkXxkpmqVolkgkfx4pmiVfCimaJRKJRCL5ykjRLEWzRCL580jRLPlSSNEskUgkEslXRopmKZolEsmfR4pmyZdCimaJRCKRSL4yUjRL0SyRSP48UjRLvhRSNEskEolE8pWRolmKZolE8ueRolnypZCiWSKRSCSSr4wUzb9XNL/jVcAZzq+Zi9kCU5aaLmXF4vnMn2vE7Nmz1dcc5pruYM2ZMJ7lf6ZZIpH8rZGiWfKlkKJZIpFIJJKvjBTNv1c0x/H0si32A6vTtlIRihQtzL9KVkajem3q1KmjvmpQtXJravZage2lYCIS0slSh5ZIJH9PpGiWfCmkaJZIJBKJ5CsjRfPvFc0ZpLx6zBPnvZxb3JH2XdtQfJgNFrsvcP36dfV1nJ0LhjCkYS3q9TZlwbFQnueqg0skkr8lUjRLvhRSNEskEolE8pWRovmPvtMcT9bl6Uw1mkJdK3+8YtXO+UQf4YJJN5qUGUKvGWfxyM4VclsikfxdkaJZ8qWQolkikUgkkq+MFM1/UDQnPSXWaTITpk+ijvkdXGPU7vmkueC/bRq9tSYxzOA0t4VoTiObtLgont/34a6vNz4+t7l9+w63vf3wDwjgbkAgfncjCHuTSUZuDjnvnhId6oPPbcWfD74PIngYl0FGTl4SuZmJxIff51GA+M3fFx9vEddtb7z9Agi6G0jQ/ccEPnhGZNhdnoYG4B94l6AAPx6ERRDx5i0vnoYSJvwF3L1LoL8P9x9HERmXRnxMKJH3fPENvE9gRBwxKeoE1eTmpJH84gnP7gVw724QQcJP1IsXvA7z4+H9IAIDRdrC/dELEfblS54/8OeBkkZQgLj8hXsMkc+e8fiOyGdgCGGv43mblcjrxw+4r+Tf/x4PXrwj8Wd72t+REBZMsMoeoqw+wTyMSiBZ/SvJr4l76kfwvSACAkU+/ISN7wi/d/xUdo15myFqQJCTSfqrh0SG+L+3SfCTMMLfJPIy4jHholyBSn4DfLn/6GN3la0ChM1DHhEV9YR7wffx8xd1F+iPX1AYodFJfGIuyf8RpGiWfCmkaJZIJBKJ5CsjRfMfFM1vn/D6mC4Tpo2n9nJXrj8tqPBSeOFsztpROlTrtADd7aG8zUUItndEXF2Hw0gdejRuSKNGDWjQoCENGurQuHFjmjZpj05/K8zOveRZUjRPzxhgPqwRjRoo/sTfvrMZtE0I0ld5qiwrzoebq0Zi2L4ROjo6NGoo4hL+GuqIuJo2oWnXGXTV28ia5YMxndyYxk2a0qSxDoMX2mBzwYtDFgYs6CbcminujehvvBn765Hc2G2E7VCRXssONNbfja3LGwruLs9ICMR97URmtWpCyw696GF5jS2HDnHatAUTuou4mjShVbc+GO69yu5jR9g6vhVDWjdT5alVt67M3L8P+432mDRqTecmPZiwxpEDfufYPmM8o4U9GrXoTA+L8xx+IAS6Ok1IE+le5eSM4YxU2UNcDfsw0uQgZ14LvSx8ZIWc5MrylgzvnJeHJjoiroaKv+a06jIX8zMhhAp/OelC5J8wZNUYxeZ5NulvZIbl+TscspnD0p5NaK62Sb9Zy7DId+/RhGZNFfeB6E+Zh4PDYsaM7S/sKmzdpAU6PZYw09Gfx+lSNf9fRIpmyZdCimaJRCKRSL4yUjT/0ZXmCN6c0MdwqA7FWwxl8KSZzJkzR30ZoKc7hrGzlrPwlB83369Cp/LSdzsHF3Whd5u+dO42ickTRzK5f31qVqpAoVKdaKLryF7PUB76HMa+dwu61WpBF92x6E7qQCvttlTuas3G68+JVkR40kMCDs5nfo+26Gi1olt/EZduTwY2rsC/C5Xkn1rTGLrmJEf3LMZufCVq/1iI7zUa02XpYQ7fCcH5qBnL25WhaqFClKnagQE2Zzju95KAyw7smt2cFjV/4sfikxi1wo/nIvd5UjCWlMe7cBxZj//P3lkAZJXlf99997+zEzszjt2C2N3dlEqIoqLYAgZiYHd3dxdiN9iYKAZgB0p3dzef99yHB0THmR1n1nV353x2z/B47u/0veec7z3n3qv5/8pRrF4/em96iMP169zZ2J0R9YtR8rt/ULrLSKacesSVOzc4M7crPX8oRum/lKKWyUTmXnbi5JnDbOnfgU7ff0OZmi1pbz4Ta5vpzLfogWnLyhRvMoLuS914lppHDqlEup3n6oKJzOkzlGEWFlgMH8DQ9nVp3dQUowV3Oe+XSFrQXR5sN2RI3f9Hqe++5admvdA3F7b9tDHp0IUOMw6z5lk8GZlJRN1Zw5bB1aj/D1EnFRrQbtoBDj58y41Tq1ihX4maok5KV2qDweL9HHwg6uroQhZ1Lk0V4V+ikgmD5+7g3NldrJxlSMs6VSn2U0vqmK5l/UUvQjLlA+x/RqRolnwupGiWSCQSieQLI0Xz7xTNyUFEnxmNbY+KfFVKeXt2LVUc+a4K1Tv1w3jOZc7eDyI4NoMsdTDyvIiMvMKhQ4+4dD2D3NRQcp+uYPao4VTus49tblHk5QUQ5ryLed3nMX2+My9Vm4qdcRjfH8PKfRi3zZX7qn3GIrq8KB45OrBv8UFuvwomN9OFV1tH0LJiHxoPOsb1PCE681LxOTiSeV0q0mHUVpa754cl9TYOU9piVLIqhpMcORKUJ+JT4swjwusch6brYFa+NQOGbON4bA5ximpOe0Pc9flssuxMpXZDqDj5KhfepqrCZIY5cW50XXp11abndm8exCmJxBLrvojZjUvTvkF/bB3T8EhX0okjKXAfm7rWo97XVanZahWr7oeRmvuWwBPjMa3fGC3d+ax5HkNcygucV05geM1BTNvogltuLrlZsWTcncN8vWZUq2DJWPuXBOTmkRZ9m8tjG9BXpwu99gbgpixBBx3j1uI2aJlNQ3+nb/52blEn3qcmsUSnPB2Gr2TePfWqdvoDri3UplepCnQbfZT9fnmIaEV+X3J3XR8sy1Si99iTHIlXjJPJeLiARcNNqGi4kcVOAYiiSf6kSNEs+VxI0SyRSCQSyRdGiubfKZoT/Yg6aYnVEH0qDVzNsv0XVOGdnK4Kt5l1tqYYVutI+3a2TN3xgKciSL7ODSAxxYUzZz2581D5dzL4bGTJhNFUG3iE/S8VNZZOZmwgno+C8AtRq2M8uLtwNFYVTbDdeA/nAm9BgJs71w+e5lVUgvjXc4L2jaG9xkBajjjLg3wTQo5PYHk3DXQmHmCDh+KTIUxXs7JnCaqWqUaX+Xe4EK0yVRHj7821teNYY1IOM4tBjLoYzgsl+sC3BOydx4EF2jQebYXmXBeu+6hvCcTd5+r4RvTv3gMz+0iepQq/FHde7zKgR9W/U7G1FdNuQrBKWCaTGXWCbV30MG0wgqn2XjxKV/wFAafZO6Au2l37MuzAI948sOPA9OHU67iUxZeDSVObkXWHS7O6YfRDPfpMv8gVcSA98TEu05oyqLseZoejeaXYBdhxcZoGVUzG0G2HP0q2FIIuzmKtQRV0rLew/JniIyr17Va2DChDNSGa2069zKlwlanAB/ftg7ApX5V+Ex04oxQ51x+/HT0Z2LwhFYx3sNEtNt9U8qdEimbJ50KKZolEIpFIvjBSNP/eZ5q9iToxnMHWIz7y9uxU4h5uYrN+LbSKVUBDZ6EQZYmEqUShDzHRThw58oQrN4XySheq7Pkq5o6xQKPfHrY/DFdvg1bII8v7ImemTmLOlMH0bdeKtlX6MXHvEx4WiuYsXj58gIP9OTwCI0R89/DYZklrYddsyAmERhXxpeFrb83iHtXQm76d2fYXub1zNvtWjcJMtxZtG2jRc+kVTgTmx6gQ+NSHG9uXc21nF8bNskB/1j2u+ceQHBHCswP7ub3ZmH7TB1Nt5jUcXufL2Kyw6zhaN8Tc1Ije225z6MAWzm+fyIxxJujWL0U7g6FMvZKBp8o8mnhve9a2NWGU3krsg5WN3/lkxQohPqkRA3v0wGjZZW7sn8Hysf2oOPAA6++LMhYShYf9SGY1KIfeiJ1s8ssjPuoBd2a0xrRuZWroWjDAZjLTJ1kzbu5MZh+/yQWvAmWejPfpqaww1EB/0lqm2Dtxc+c87NeOYaBBPdrVq4zB3FMc9C3Ylh7Es/2WjKtYjLo1dNAdO5fJtlNYPaIdndt2pLzRZtY6hyi3IiR/UqRolnwupGiWSCQSieQLI0XzH3wR2KjB1Jp3GyffD+WSH+FOUxhV50fKaJpgsiuQl6p9wSEkxd/guBDNV38mmvey3TVCiLQcctISiPa/xaVlYxlTpxbNa2tRtXR5qlTpy9iDz3FTiWZFzvny4MEd9h95im9wsojvDm+2WdDqA9Hsd2Q8i/Uq0n6gDb0trJk/XI8xa7YxwXYEi3rUZNza89j7KXHm4+f2nDsHt/H68Sa2bFiMWe+F7L9yDffYBFyuueG9ewSTJg2k+gwnzhaI5oibnLdpQn/dtrQbtZDxA3swa9pILNZuY36fRkwfMoCZV9N5paoHIZp97FnXzgiLrgvZ5ZGpem5aITPamasTGzDUxIR+625zde8UFg7Up5LhVta4hKtX7BVS8T07iZXdK6A7aiMrX+UK0fyQu7Pb06vSt3xfrhpVa9SmocEwBm+8gcP9IPyVt1urwiaLsDNF2Ip0HGCFseUE5g/VYeyqTdhMt2FxDy3GLTvKHi/ltoRCKmH3drF7cCP06ylb8FvRrFk/Fs0cwRBx7VTuvYPVNwKkaP4TI0Wz5HMhRbNEIpFIJF8YKZp///bs6JMWDBstRPPcW1z1KVjBLCCEuLuzGVf/B8pUNcRwqz/PEhX/YBKFaD5WsNKcEQEvVjPP2hINMzt2PlLWW4OJvH+QFf1mMsFiM/Y3LnPj+j7WDemFadV+TN39WL3tWqjPhAs8uHeN/dfTCFB2B6fdwnO7IprNaDb0JLeEV56QcoFnpjKv+TdolKlDYyGA1129z33/IG7vHss64xqMWeWAvb8qUhV+ro+5c8wej5A7XD02hzm6DZk6Zwmb3JO5/TSI4GM2TJlgTo2ZTpzzyBfNObF3uGjbgm4lfqB8rb6YL7Tn/OuXuD6/ypkxjZky0IwZVzN4rVKt70TziC4L2fk6i1BVLEI0R97kgk09Rvc3Z9Lxt7x02sR6sx5UqDeX6Re8RcgCUvE+bctqwyoMmHmQPcGiOqIe4Dy1Of1aN6bdxP1sOH2dm1d3c2S5DYO6T8Zq/jUeZOeJOskm5PIClrX7Hq0yWtQznMMKhzu4+IVy59AMNptoMWbxYfYI7ZMvhPPISoog/I0rj+/e4tY14W7cwef6SpbNsKZq7+0svxYov8X9J0aKZsnnQopmiUQikUi+MFI0/07RTBzZV6wZNdHyI9uzBWEOXJnaijZf/53ybccw8ugLLp69zitnO+6/PcvqA485qSwDK880+29h+aSxaA07yxFvIdEynXHbaE6balaYzHlN/pOyQTxZYs2IaoOZfdCLtyq/XDJd9vDgxiVuCt2aL9geEWlnTXuNwbSydBT/yifqwkyWtytOvSZ96b/RAy+1f+z5CWzuVQvrTTc5Han2FIS/8uLR+fP4p4SS4LmH82MbomM4CjO7SNzD44g4MwRrqx7UnO/CNX/126/SnnBzaguMq2rQqM82tjzKyhecOY9xmdII2yGDmX8PAlT7nSNV27PXtDVhpN5qDocr7xZXSCbnyVamd2iBttFstnvGkxh6g3Nju1P/b+1pMuEUx4RtPv64rR+NZc1OWK+/jku2qIO0F9yf1oyhxoYMPpctak3Bg4RdBjT5v2p812wpOyKUb2YLgX17KRu7lqBBQwNMVj5F9VizIPnWXHaaCtG80oGjhWn9ApF2HJw/hmr9DrDuQZGHwiV/OqRolnwupGiWSCQSieQLI0Xzp4rmbNLjgglxPcOtJfroGnalzOCtbDjlgru7u9pd4+TSfgys/DWVyrbCaPFh9t65zq4RpswxbMGolcsYsesJZ1xTyQhzw/O0DUOMuvFTlyVMO/GKoFeHubRMn4Yt+tJq7BEuPrvPk+c7WNFXmzY/dqD3VDvsnz3n4a2bHLUeyfIZM9jm/ogbjx7hfmMLJ2y7ofVjF6ob78AuIJLQoCfcWWPE8IY/UNdoEuNPBxMUn0K08L+6yIBRzUrSbeRKlt4OJTgunfhwH+4f3cumeYs5cMmVgMDrvDwzje7mSzBb8ZDHzy5ycV592rWswk8Dt7HROYrQyEjC3bayzbQi7Ro2ou2Mcxx/lUBkTAyBd7awqWcFjDt2YMAmNy76JJGYG0+83yE2ddSnf/ORzDzlyiWl7px34Th3AO0bWaFjewmXXGVzdDBv7cczsbYmxesMQn+ZEw/dRX0/3M2GUbYM0FnL1stehKdGE/ZsFzv7VKZjo/q0nnqKXdef8tT1AJfm9aCJVjtq9t3GQZ80YmK8cdtixpgm/6ButzFYHfXDO07USchrbq/ph02Ln9AfNp+5V/3xjs8l/d2D5moyyI17ja/jFCaa6fNj6ylYbnfhdXgyaT+zlfwZkKJZ8rmQolkikUgkki+MFM2fKprj8Hdax+Y+telS9Xv+8cM/KFayGhq1G9K4cWO1q0uN8iUpX6INPeed5nxQNEF+Vzg+pB5dvipGpabDGGT3hpdBPgSdm8pIPU1K/vg9xb6rTwXd5aw8ZM/N42MY0KY+ZcvXpn7LZjQ21aZZ/VrUL/YdlcrXoFaz5jRp1IiaJUtTuVw5tJo1pkETkXZ9TWqV+4H/K/Y9X2kOop3NdjYsMmWq0Q+U/roYX5fWoJ3tBtZffsjRJZaMFUJa8f++dBXaKLbXA7l1wJYlBtXRrFST6h3ns/jMOZ4GObBhnwu7Vx/FeYMp/Vv9na//XoxiVdrRYcE1dhw5wrnptTGq9he++/Y7SjbrgeWBG9ifPMa2/rXpVOov/Pjdt5RqqM/g7e7cy8gmPvgoe7s1p+0/ylG5TmPqKXXXoAZN6nTDeKYjB14nkKSq82wyom7zZOcIetevSenydWmk2DbqRc/BO9jjGkqQEPtpb85yeXZd9Kr+P7776iu+KV+LavWU9qhJ/ZoaVDWex8SzQfhHRRPiOIGF3YpTTqmTkpVpMWY5qy67cWzVeCY3+4kKSp2UqkQj87msuJOK/4e771PeEHNlHhNMalPuJ9F231ShdKupjNv7BO8MqZr/jEjRLPlcSNEskUgkEskXRormTxXNSYS7HePU/BFMGm3DOJtx2FpbYWUxjGHDCtxwLEbaMnXpSS75Zaq2ApPqhefZlay1Gc+UWQc48SyGlPQQIlx2sXLOJKxtbJg0bjKj5xzhkPMzAgNucnnbImaNsWCE5UiGzRW/lyxj3eTxTBttjnETLer98AO1OhqhZzkaS5HucCXt4VZYjLZk4qjOdGpvSqWW85mzYAK71tkwdsIkJtiMZtHuwxx+8IprdmvYOc2GMeMnYTNmJPO2neX4owieXNrEsUWWWI0ej+Vke/Y6PyYwJxTfoBSC7z0Q5VjKqvmTGD/elklTZzH3qDvnrl3j7p6xrJpty/gJE5g0fQabrrhx6eZ1zi0dy4KJttiIc2zcxCmsdXzDy8x04gKPsFO3LdrlGtOm5yD6qvI/Butpezn9Mla9Lb2ADIi/x41tC5g5crio4xHCrWP98dcEqy1y/J1x3TeWxdNtGSfyMH60BVbDlfawZMT4WSw685xHigrPSiTeZQOHl49V18kYFmzbx8H7Hlw7vIm904W/UifWo5ixcjdHnqUT/uHDyukBJLruZ8PiqYwZK9pu/Disp+9hw3lPgjPlx5r/jEjRLPlcSNEskUgkEskXRormT3+mOS8vl9ycHHJyxN/cXPJyld/ZZGcXOPUxtf078oRtnghTIKrEv0Vc7+JR4hWuUHMp9iIuEV+2yj/fPjc3BNcdi1je05yVxx/gkp6rSjdHSVvJV24ieTGXOLx6KYMG7uCYix/JStxKeOWv+neuiPtjv5U0lX/niH+r8ib83iF+q+JQ8lIQnxI+vx5U4QviEH9VcYo8Fdjk/1biSSQp5ARbOppgpb2EPZ65hKviVtItmt6HiLhFHPn1LOJT+6ooSFdJS/07v13y43wv1jzFToRX2SllyP+t+lv4u8BGVeoPUDxF/ajt89tF+fcH6Uj+NEjRLPlcSNEskUgkEskXRormTxfNX55kXjkcZ/fkDVx5GkKC2vd9UvG4fhn7tftw8Q7PX+3+jyKOhMCjbGhnwijdVRwKU3Iskfz3IkWz5HMhRbNEIpFIJF8YKZr/20Szso6ZSODrNzy89oygyASy8w/8jMSwMIKeuxMWF6N8nOo/BCX/EQQ9tGf/KH20/1EazR+b0mXMIlZf9+RFfP7XpyWS/zakaJZ8LqRolkgkEonkCyNF83/jSvN/M4ok9uL5sXnMaFCXlrVqUUu4ui07M3TzXS6HQU6+oUTyX4UUzZLPhRTNEolEIpF8YaRolqL534uy0pxEQtBrXjjd4I7zbW453+DGzVu4e0cTnpZvIZH8tyFFs+RzIUWzRCKRSCRfGCmapWiWSCR/HCmaJZ8LKZolEolEIvnCSNEsRbNEIvnjSNEs+VxI0SyRSCQSyRdGimYpmiUSyR9HimbJ50KKZolEIpFIvjBSNEvRLJFI/jhSNEs+F1I0SyQSiUTyhZGiWYpmiUTyx5GiWfK5kKJZIpFIJJIvjBTNUjRLJJI/jhTNks+FFM0SiUQikXxhpGj+VNGcQvSLS1zdMoeVi5axfNlyVi+Zz/y5s5g1q8DNZu4ye7ZeCSA0Wx1M8sdIDyHx2Sn2b1rK3IULWbR8CQvnz2Ouur5nzV3M4uUrWLNmKUsXzGX1ntNc9MwiOksd/n+dOE+CXI6w78R1jj1JVX/rOoloN2fObrjEjUfBRAkf+Tmvz4cUzZLPhRTNEolEIpF8YaRo/lTRHIvf5ZWsM9akbaXiFP/pR74uVZlKmjWoWbOm2lWjapUO1DZezoYbXoQmZSG18x8k6SURjjOwMG5G1XJlKfN9ScpVqoqGqr6rU1ND+P3wPV/9vQQlKmjQdvAslt9Jwz9dHf5/nZAbPNnZF+2OpjQbtp8TDx/w/Pkuto0diXHTxSw7/gJfYZabby35DEjRLPlcSNEskUgkEskXRormTxXNmSSHvubNpR2cmNSONp1a8WPPhczZdhJHR0e1O8iWCcYYNahDw54LmHPWmzC5xPfHyIonPeQpD28fY93Y0QxrbIj13DVsUtX3MRw3DWVw0/r87Rt9dCZvwv7+M15H5pDyZ1GJaQFEPFnB9I6NqPGPatRs3JjmzTVp0rYnfeY+5JJXAilqU8nnQYpmyedCimaJRCKRSL4wUjT/3mea48i+Ys2oCRbUXfaYBzFqbzV5gfacm9iZRmVN6TbOkQdCNMtVvn8NkZcvcNZ6IeeeehGs9iN0LzsH96GS5mymXw0lXu395yKWsAv7OTDFBusRw7CwGsecPedxTlIflnxWpGiWfC6kaJZIJBKJ5AsjRfPvFM3J/sSesmCY9TDqLH7InTC1fwEZd3i62xpDrWH0G+PIvYwMEmP9CfXz5K2XN15v3+AfEk5YfDIxIQGEeHvh6eON59vX+AZHEZEo7KMCCfd/Z+8bFEl0Si55mYkkhHryysOTNyEJxCenkB4XQID3K16+8sDjjRfenm/w9Mj/90ufCELisgtFe05yJGGvX+Lx8qU4/pa3vpHEZqgPZsUT6+eN9xtPkV4UcdnppCRGESpsPV694Y3wi0r/8AZAHjkpkYSLON+o4hR2Is2YDPXyem4WmaLsYf4iLS8fvETe3gjbly9F/l77ERieRNonrMSHXr+O08KFnH/ylLcqnzR4s5kNZj2pUHUKE8+8IUTlny3SDSDMW9SJpw+eYQlEpX2Q87ws0mNDifQR5fX2xEvYRMTEEh/yhgBf0R5eXnh5eRIYLcLGxhEl2s9ftJOXsPV8+xb/yBQS0zLJiA8iyCe/vl+r6v8tXkr9vxbO11e0rS9+ol68PP0JiU0kOTdFpOGPr6iDVx7e+EankqKqgxxy4pV2L6irt6IdggmNTyEmLJgwkU8vH1EWTw98AkIJTcgkMUbkP1D4ewv7N6/w9vXBPyKW0ABfAt56iPb1FWV4g7dfEGGJOaTLuzefBSmaJZ8LKZolEolEIvnCSNH8O0Vzgg9RJ0YwZPRQ6iy8x63CJU+FLGJdVrB5UFO0OkzBcn8IEfHBBJ4azcKB7WjboSMd2rVh4LwNrL/8kGNLrJll2IH2HTvSvm0r+s3ex5abgdw+MIk1w97Zm07dzn73RJLeXODcAkPa6pmgt9iJM9dv82SfJWN6t6FFy9a0atOejsK+XesWtGjRhRamq5h30o9oVd7C8T63goVtmtO1eXOat+xEl54LWH8rVBwR8jP8AqfH9MW0TTsM+s9mw8MbnDu9mfmtWqDbojVtLBYx92oUAe/t9Q3G68IqFrdrgbYSZ4uOdDaaw5obAQQqh9OjCDo1luVD29GhfX5Z2rZU7FrQvHUfRsw/zeXwPH7rgmjQgwfc2LmVu0KQ5ovjRHi1kXX9jIVonsT4k68IFb55mbEEnZ7Ayv6tad1Jl/Y2B1jpHEV2EdGYnfIW953jmKXbjq66PTBYdpWtx89yYVFXxpiINunQgU76hoy3u8qBs2fZO0qXoTqinTq2p4OOIWN2u3P9qTevjoxjkllrUd+tVPXfoV1b2rduSQvxt7n5AAzM+jKoZQd02ptitXofx185cXDmGCyat6R1Wx0Ml1/gVICQzBlJxF6ezjqLtnRU1VVb+tjOY/lld46vn80Sk/Z0Uc6Tdq0xGbeKVU7B3DqxjB2jRf47aNNVT49h89ew7Z4XV/avZvNgPXpod6JT+9YYWsxk5a1EfNLUhZf8S5GiWfK5kKJZIpFIJJIvjBTNv1M0JwUQdXok1v1aULLDEAaOncm8efPUbgoTRg1iyJipTDj6gOuKWk2JIOraTBYblkHj62L8vXwDusy2x/7eK64cmMaMlj9RqVgxSlZti+Gysxx1DcPdYRFre5VBU2Vfn46zj3HkaTgvLx9g/6R+DB41jlE7r7F/7wHsxppgad6T3obNaVPzHxQrU5NSLXvSx8gcU/0pzD5wGZeEt7ie3ME+y6GM7N4fs/796a/fjE61W9LWfAdrbgbjn3Cbm4tHMLDeT1QsVpE6JhYMnLCQqUKQjuxeE606rak64CA7H8apRG5Gqi9vjm9it5US54D8OLs1p3OtZrTpv5mlNwIJy4kj8pooi2lFan4jylK2DtW7ivRNezKgQxPam9oy5JQvj2P+2auulaXYdDweuXHO/jQvPP2VNWbBz0WzIqbzshIIv76SbaOa0lTrG74uMZhec9xUQj5fNyeQGXQc+2GNqf3/SlJMqxu6K5w5duUGtzfoM6L+X/jp66/4sUU/rA/dw+HWDU7P1abXT6Kdiv2IRldLbE+/4OKlqxyz7ctocyN6GbelU53v+UtpTX5oakjP3mb0MxHt0leHXgZNqVuiBJVqtKTzsJmMGT2Zaf116NmkPD81HYHBmic8jkwm+t4Gtg2qSr3vRF2V0qL52M3scHnNlaMrWK5XkRriPPmpTCM6T9/P7vsRuF/dzp5hGjRQ7EtWo9mYTWxX7I+tYkW3StRU7Es3pP34jex0TyGoYFeB5F+KFM2Sz4UUzRKJRCKRfGGkaP6927ODiD4zGtseFfiqRCUqalRXvzlbeYt2JbQ6mdFzvhOO7mGEJWTlfwIoN5xnu4YyrWNF2o3aygpXVUwiruucmdgagxJVMZx6gaOBOWTn5pGbE87zPUOZ0akKHcfuYvPjCGLCXDl9Sthf8iA9I42M7GieXL3C8Q1nuP86hLg3dpxdpE/NoYsZcCSAuNBo4i9d5vmTwzg83sGELgOwNF7FQc8MQjMyyPA5idM8XVqV0aaN+RGupGeSkfWaB2sH0PcvP1GmlBB+C2/zIDGCDL/9bB3UAc1qxphueMCT1CQiPexY1dmUIQbLOfAmg2AlTt8z3FyoT5uyXWhlZsf5VCGuc1PxOTyG+V0q0GHkRpY+EdWRHEHm2SGMGNqd8rYXOPY8WV0hv4TyDvJQ3NxcOLDfmbdvlY8oKST8TDQHqPzzyMvJItzzHIdm6tC3fCv6mW3heHQ2sYpqzvQh2WUZO0Z1RqN1f0qPdeDIsySyc3LIjLyOo3UD+nRsS/d1T7kZocSXQOLL1SxsVY72NU0YdzqSl5nZ+D+8xcn1J7nzJJAY37PcWN2DhoNnYrDHi5CQeFKuX+P5g+Nc8t7Ngp4taPpVBarVn898J39iMzwIPjORfg2bUK3zTJa7JxKelUmww1SW64p0zOcx7UZu/s2BNHduLe9O35Jl0Bm2h+1vsklVnSeJ+JybxjIdYT9gDlOu5yKqHNIfcXuVAf0U+yG72OaRRZKw/4Sd8JJPQIpmyedCimaJRCKRSL4wUjT/TtGc6EfUKUusBulQsd9i5m8/wblz54Q7K9wqltn0pkdNXbS1ZzBn72PeqALl4H/YmiX6muhMPswWL8UvE4QQW2FcEo0y1dFd6saVOJWxIBXvo8K+Ry30ZpzE7pYbCa6b2erwFLuXahMhgVJjogkJSEC1gBh8klvre1J/zAaGO6hfh5UST1aYI64nJ9Gxw0i6T7yI0KxqwohymcuE6hp0aGbLmlc5xBHOyy3jsSnTgb4jdrPHI0m9ohvE0y1DGN6iFh1t7Tns4obn2Rn07joS3XHncSvc9izE/cMFTKqlSYfG1ix/mqva+h11YSprDTTQtRXiW7WdPZ28UwaY927IT9ZnOPzsn73fWSnhM1zdbrJv32s836ikoUCU86OiOZ+EED9ubrRltVE5BgwxY9TFEJ4KnU2IN6F2izi4QJtmIy2oPMuZ829EeyikPubGlBYM0dfGdG8Q7kpSWa8JONqPPtW/oWLToUy+lqdKJzMhmlD/OFKVOyNR13i6vRctRi/D9GhU/qfGUlPJywomKuEc2wx70LdGP2y2POVuwX708AscGNQAndb69D/oxSNRzKTbi9naswq6VmtYVNBYfnvZO7wStUuWptVEB44re9BV5BF6bTGbjYS95SoWPFZ7B+xnv2VllX3L8Wc5Wmgv+RxI0Sz5XEjRLJFIJBLJF0aK5t/7TLM3USeGM9h6RP7bs/MfGFaTTLTLWtZ1ro5GscpU01/BRs8kYrKS8Ts4koU9tNCbuZt5R524d2AhB1dbYdZVi5b1q2Oy4iZnCp+PjuHt0fHMbVeChi2NMehtw/zFa9n/JIrnv6Qvn+/jwrIe1LFYwUB7P0WS5xPkgNsaU+oZTENv3SP8CwVuDikhJ7E30cSkRS+sTgfzKvMtrqsmMEHLnPl7nlKgwRQR73fGlpVC+HYctZkV+47gvMaM1qbT0V7thm/hx6hzSA0/w5HeWvRuZsDwY5E8z8gi6vJMlnf5icbNu6Ezah4zZ85g1rRR2Kzewnpnf3ziijxs/FGShXC9ipvrZfYdi+aNr2r9XvDrojn4pT83d6zm6taO2M4ehO7Mu1zyESI3MoQXdge5vckE8xkDqTr9Mkef5ldsTuwdLk1oxlATXXpuuYX90X1c2zuNRZN6oVuvFC31+jPxfCIvP1wc9zzN3XWGNBkxD6NdnsQWfic6hbTgE2zp3IuRHRew3ycP1eK1IDf5Ec4zmjO0Syv017pxPTqdGKd5bOypgf745dgeduGO3QpObhrLUKN6tKpdHv0ZR9jvpTw9r5CK//k5rDWqSrdxy5go7J3tVnJy81iGGdcX9uXQm3aIfZ6QLpeZPxtSNEs+F1I0SyQSiUTyhZGi+Y+9CGzo6MHUnufMNd9CearGm5CLtljWKk5Zrb6YHQrgdUo8oSdtWNitMh2GTaKf1VgWjtBl1KrN2IwbwvzutbDZcJUjhYovFs+TU5jb4is0i5elVLkuNDJbx0YhMIOTcz6+zfbF/nei+ZC/WlQJvI5wbb4etdtZo7/sgcjdO9JCr3Leug5meoYMPPyWJ6mvcF8zgfGafZmx6T4uhVo2GZ+TE1hpWA29CXtYZXeUywt60LKrNTqL7+FZJEPpETe4aFOPAbq6mB3wwz05jZhrC1je4RtqlChNqSo1qN6gBR3HCfHt6IOnfyyxqept7L9EThIEHMP9jgMH72XiWXij4tdFc8CTV9w5uI1XbmvZvm0xfXsvZe/F6zyJi+Pu9Ud477FixuT+VJt2iUMFojnOhUu2LRms25IOY5cyfrAhc2wHM2zNVmb2aco0895MvxjP40SV+Tu8zrwTzbu9iC186VY8ScHH2dy1JxZtZ7LtWWr+S9IEOUlu3JzWjOE67em17SXOCZnEXl/ARuNKdDEfifHoaSwY3AWbZasYNW08C7pXw2axHTvf5q+9K6I54NIC1hpWousAK4zHTM+3X7pS2E8Q9prYLNzHjjdCuv+z+xKS340UzZLPhRTNEolEIpF8YaRo/r3bs32JPilE86hB1Jp7i6veH76SOIyEB3OZ0PBHylQxpuceP16kJBB5fjKzm32DRvkGNO09j7UXrnPTywenbWNYZ1wT63VX3hPNbw6PZV6XirQyGs8Q61nMGWOO8bhNzD3tRaTa6j1eHuDickU0rxQCOOCdaA6/wKPV/WhUfRBtbC7wQHgVaNy0ECcu2NTG0rQvEy5H4pHtheuq8YzT6MO0jfe4W6hkk/E6bsMqo+qYLzzNkZsuuK0bSLs6A2k12pF7QpAVaLL08JtcGl8XK9Oe2DjG8TIzl4gL01iuU4aW3SwZuOYsp08f4+rBBcyxnMjQYXvY8yCIgqeUP0pKMklXj/LwigMXY3MIKVzZToDXm1hfIJpPvS4UpAoBj57hfNQOj6DbXD29mFm6TZk+eyFbHiVy/WkYwSdshSA2Q6uIaM5LfMDV6W0xLvsD5Wv2pM/07Zx49BDnZzc5Pa4F0weYMO3CR0Sz91lc1iuieT5Ge7yJK1xpjiNRLZpHtJnB1icphcI+J9GVa1MaY2Osx+iT4TzKzCPOeSlru/xIrXKa1NafwsIjF7n+xo8bh+ex1aQa1gv2s6NQNKcRfH05q7oUp3Y5DWrrTWHB4Qtce+PLjSPz2dZLE+t5e9kuRfNnRYpmyedCimaJRCKRSL4wUjT/TtEsRFD2ZWtGTbD4yPZsQdQlbsxuT4fvvqJUo7FMvJ2geqNz/OVpLG79PbUb9Kbf+pfqZ52F+dmxbOxVG+tt9zlXGFcmvkKkrjCqh8GCyxx69hzvo0I0129Nq/57ijz7XATfE9zZaEL9sZsZ4VDEIOMlQQ5T6FO+GRUbTWWKW5L6E1R55PkcEgKtNf2NZrDdP00IVx9clgrRXM2ceXte8UJlJ8h7yrWFA+hZvzMW2+/xLCyC4CuzGVq5KRXqT2LSg4R3Qt7/KBt02tDfwJYtPqJ8wiv64jTWG2nSbfoxdhaUMWg5yzpoUuz/GWGy9SFPhUD/+A5ioZCT3uJ66jY3nP2JUfsWErqXnYP7UElzNtOvhiprz4VECPH4yNEB38Qg4rwPcHFsA3oYjqDvvjBcQpOJchzJpNH6aM2+xTlP9R2C7FfcmdOePlUqULf7clbeEYJddcAD11ktmGzelzliCvq2ULirCXXixc7etLBegenRorc1YkkMOs6mLr2w6riQA36qd34LhOz1tmOJfkv0dMaw6nm66vnvpPur2aJXgoa1OtFtngsP1Hc/Ul0Ws7dPNcYsPcHB/O9tqYhyWcdmvZI0rNkBvTl3uZ+vpkm7v4x9fTUZs/gYdkXsJf96pGiWfC6kaJZIJBKJ5AsjRfOniuYcMhMjiXp+mYdrDOnRS5/yFnvZcekJHh4eanePS+sGY1HtayqVaESn8Yc5FZZJTOxbEaYnlo1/okGvmUx2DCc8OYOEiJfcXGbE2FZlMZq4nXWu0UQmZZIU84K7in3T0jQ2W8SCe568fbyXPd3rYdK8F8N3v+TSqzBC4zPJys0mN1Xky2kpW21aUdFoPHrLbvHKM4ro1CwhORNI9DvEbuMm1C3dkirD9rHz+iuR12vc3beIUe0mMma8Aw/yMoXtG+4ss2FMRX1GzjyMvapMD/E4N4vpRr2p3Xo5C6/5C9GnPA99nIO9mlK/VHMqDdnDtmtKnNe5Z7eYMe1FnGNPczcri+Q4H9w39Wdss+I0Mp2BzQkvvN48wevydCbpN+MnrcEM3vWYJ0KEvieac3PISookNuACTy4tZeqiPczd9oAnL0We3qjr+5WSt2lM7tqBH0oPZ8hWJ1yj4olNySIlNpQnDsfZvXQFx64/IiTEmbdnJmPQfx49l7ji9uout1e2Qq99FUoM2sa6W9FExYmwHvYcGKyFTqN6tJ56miMvk4gRoijq+SH2DtCkb+f2DNzmzgXfJBIV4ZyXKxRtFDF3N2M/pQ3VDK1oO8+Jhy8iiBJtmSPqPyn0BFt1DBjY2JK5Z55xXcn7k2O4rB6OduPBtLc8zpWkDNITgnm2ZwS2LX+goZ4VFof98BH+CdH+uO4YztS2JTG0WMjCW+EEJorzJM6PJ/stmaTY61ow/JAv3mp7t10WTGtXAsPh85l/PQTfhBwy5GrzZ0GKZsnnQopmiUQikUi+MFI0f6pojiPg+ka29a+Prub3/OOHf1CsVA206jejRYsWateIOhVLUu7HpnSffphjb4WYTQzF55gQMJ2+p9Tfi/H3Mlp0nLqNrVcfcmKJBWMbfk8Z4f99OS06TNrPlpuBONuNY4HuD5T6WzH+9mMlmk/Yxh4XT7zsprCkhybfa3aibrclLHAIJjwtltRHG9luWZcaZf5Ose/L8l0VPXR7bmX/4zCihBTNyQomwnkZS0yFaP6HJpr1lbx2pWO7yUzaeJsbr2NJVm2wfsH9DSMZ9m0palapQ52Wil1jWtRqQNvu0xl/1J9HcRkqcZubE0zknRWs6NuKqt9roFEvP84ObW2xXX+b269iSMyKIvCkNfP0ilP+q2L83w/lKV2rBS1bNKVFw0poNNOj1WRHjj2LJ/4DQZebGo2/wzTWWzahQ5NKlKtai/JaLWjVvCWtCuu7CS3qlqfcd99SrFg5ytVtSe/Zu9l6K4Q7R+eyuldtqletTq2O85h/4hzPAk+zbu9tNq84wd2tAxnR4Wu+EfkqVqElbedcYduJs1yY2xjTGsX4xzdf82NjfUbsu8Ghs2fZM7wJ+mX/QvFvv6ZEfW3MNznjFC00c3Y6eY+3cXBcUxpW+pq/fF+Kryt1pp3OOrY6B4uzRgj4mNPsM2pL53+UF3XfnEZK3pvWEfXaFf3xx9j5PJqY7CQiL0xjmWFJKinf5y5RmaZWS1nt5M7J9dOZ0bokVYT/96Uq08xiNSucgrl9YjHre5fM//53iUo0sVzMqqvCfsMMZrYpRVXFvmQlGvafxbJbSfh8+CSB5F+CFM2Sz4UUzRKJRCKRfGGkaP5U0ZxI6AN7js4YgPUQCyxGWDB6+EAGDTCjX79+atefAYNHYzPnEOe80pV3PitvxiLk0ny2z7ZguNVoRo4YwuxtBzl49zmXdyxi0zgLhgl/i2GDmL7pDEdcw3A/txq7+fn2VsJ+ytrjnPPIIivqOY+OzmT44GEMGL2DrTcjiM5IIO2VPcdWjWHIMCtGWQzDYsg4rMYd4czrKGJVeVfww/fadtZYDGTwACWv4xk56SxOoWnq558VKfyUu+tGMfyHKjRr0pWuffvRV5Spn/lUFu67y9PMd88u5+OP/42drLUaxBBVnOOwnHCaK8Gp+XaZsYRdXcLeeSOwUJV9KMMGCjszUWcDhmK1ZB97H6cQXfgA9jtyEwN5vq4lpiWFqC1Wlsqtu2MyqD9mZgV1rTglb0MZOtiAgW1L8PdiwrbRcCyOBnPdcRNH55ozaKgFA0fvZuOVh/hlB+IdlIy/8wO8Ti9k+awxWFiOYrT1eKbsv8fRK9dx3mHJ0imjsLQayaixNqx0vMe569c5vdCK2aNHMcLSkhFWo1h8zJ17caLWcjLIe30Uhw1jGWGh1P9wrIZYM2zkAY64h4uzJoOU6FPsMeiAXsnaNNPtjYGSd7OhDB6zkYNu4flbznNSib69FvuFw0Xaot1FO05bs4U9d19y5eAGdk7M97cYPoRJK/ax714Ebld2c3LpcEYW2K/ezO47+fa7FHvLfPvx8zew1y2FIPXWbcm/FimaJZ8LKZolEolEIvnCSNH8qaI5TwgkIVwz0khPzyAjI4PMjHTS09JITU1VuzTSlGNZuUXEpQiXnUFWpvDPzFSFycwS8eTkkC38MkU86RmZZKSni+OKfx452Znv2Sv+2eoI83IVWyUdcSxbxK38L1eEE/ZKvlT2Iq60dOGXqxwtQp5IU5VnJa/ib0bOe/mEV9xZMZFxVfswfYMLzhnZopyivGkiLZGvj/JP4vyw7BkqO1FnaeJ3Vs4vvjU7N9GPFxvbMFDrOyrUmcl0hzf4KuVWhS9w+fGkxzwm4LAVxvX/RslWfbFxTMQjUdShqq3y6yJTVGBhCXJFHkW+MkWeMkTdK22g5CUrO5ucTNE+in9BW2WL8gn/LCXvSjsptiLOTCXvBRGK+lfaMl11TuQfT0tT2lI5mExa9Fl26PbCss101UvIfLOEnWIj6vdd+ZW6Ure7Ok9KPrJycsnOUsqS75+h5EPln3+eKOkWtc/8mL34q9i/axfJvxIpmiWfCymaJRKJRCL5wkjR/Kmi+X8dRQG+xnm5LRM0B7Fwv6f415cjO9abp2tbMG1AW8zXenDto68ML0DkPegWp2xrM2yIIZMvJfGy8O3VX5pkIerPsV27D6M7LsY+SPlys+R/CSmaJZ8LKZolEolEIvnCSNEsRfM70kmPf4zbwVnYtqlH3WKVadJlKOMOXuKaXy5xH74p+t9AenQQDzYMZdf6mRzxh9B/koe89BjiTvZl30oLJlxI5P6HbzX/IsQQ/vwMJ2eYYlSyAjW+b4rO2KWsvfGWF3HKq+Uk/wtI0Sz5XEjRLJFIJBLJF0aKZima35FIYvBp7AbpY6CpiWZVDTSradF+2AJW3cv+Is/Cpicm8MTxHHevX8M/O4dMtf8vkhUPz7fhfPEAq13SefKzb1P9u1FW7v3wOLuI2Y3q0FxDA42qmmg1bIXZaiccgkSW8w0l/+VI0Sz5XEjRLJFIJBLJF0aKZima35FFVkoA3revcdPxPOevXOS8wxmu3HnCi4hcUr7AkmiOEMoJUfEkxCkfuCp8GvmXyRMSNDWE+JhwfGJzSfinKvvfQRLxAc94fM6RK5cucuHyeRwcHbn9IoTAlA9fqib5b0WKZsnnQopmiUQikUi+MFI0S9EskUj+OFI0Sz4XUjRLJBKJRPKFkaJZimaJRPLHkaJZ8rmQolkikUgkki+MFM1SNEskkj+OFM2Sz4UUzRKJRCKRfGGkaJaiWSKR/HGkaJZ8LqRolkgkEonkCyNFsxTNEonkjyNFs+RzIUWzRCKRSCRfGCmapWiWSCR/HCmaJZ8LKZolEolEIvnCSNH8LxTNaSHkRL/mTVQ6fqlqP4lE8qdAimbJ50KKZolEIpFIvjBSNP/rRHOO1wneHJvG7MNu7H6ZQ7baXyKR/O8jRbPkcyFFs0QikUgkXxgpmv9VojmZ0Asz2NCrBnV6zMfyiD+R6iMSieR/HymaJZ8LKZolEolEIvnCSNH8rxDNOZDnwbNdQ+hX7juKfdWVTrOdcM9UHZFIJH8CpGiWfC6kaJZIJBKJ5AsjRfO/QDTnJJLtf4hbW4bRp3kbSnxVn4Zma9j8JpuYPLVNEfKy00iJCiHc3xc/Px98fLzx9vHD1y+AoMAAAgNDCQhPIkmIbhU5CcSGBOAnJuI+PuJvWCLxGcqBbLISQ4kSx/yDggkK8Cc4Ipa4NJFoVgrJ0YH4+PnjF5FIgspeIZvM5CjCfEVcSnx+oQSHpZBWRN3npUcSH+4n0vMRk3/xNySasJTc/O3mmYkkR/oREhxEYFAgQcJFJCQTn6Dk0Z+QwCACAgMJCAggLE6UM1fEl5NOWkwIEQF++Avn66vE64uPvyhvsIgjNEjkP4ggkddA/yBCIuJIyskkLTWeKGHr5+OPv/CLE2X4sDpzM+KIEXXoL8rirdgFx5CQqbbKyxH1E0Z0aAAB6vrxF+X29hHp+4UQFp1CRoFphihXlD+hqnKJvIhyhccnE5eYSJwIHxocrCpvYKC/KFfSB/4hIu4QYqIjiYoKx08pl2jHoMAQ/MMSSEjP/lm+Jf97SNEs+VxI0SyRSCQSyRdGiuY/LpqzooPwtpvAse1TmLVhFVad6tO0XS90d77maYxQjR+QHu3OnbUWTOnRkU6d2tO+fVvatutIh87a6Ol0Raf7aHrPvYqTv6J0E0h7Y8cWq950a9eO9h160GnYDjY4JxGTFk7A+YmsHKFNF119dLU7M2DWLuweJZHseZWLy0zp1K0nPRad55RnftrwFHf7WYzp2JYObUV8nczpNcSeUx6xpCmHs+IIvzSFDaM60Vmk17atyKP5LIYe8eFNojjudx6npdoMNdFDR1eX7qZmTD92i8NnTrJ3tC5DuumhraODrqEpE/c/4l6KKG/CK55sG8UMo0506dKJjh3ai3g70F6UV1dfB70BfdEdPozB3btj2rkHpsMWsd3dmUsXd7O0c3sM2nem8+hlLLwWTaCI7x0RBNzYzCrtDvQQQqVtex10es1nw60ggpXDmXGEOk5h3ciu6KrqpwtdOrSlnVKujuaMXHCGa1Goyp3tfYGbK/Sw7C3yL8rVrWdvJh+6hr2DIwdsDLA00EdHT+TVyIRJB53U/j2wNBT1oNcbI4OxbFy/nJWrJqnsdEU76uoNw2DySU69iCFLyY/kfxopmiWfCymaJRKJRCL5wkjR/EdFcwbxYc84MXsme/ec5K6vG85Lu6JfT4sfTbawwzUORWsWJSPWHdedA7HWaUm9+rpCZPakZ48WdKpbmmLfVOSbWsMwW3MD59AIQr3dcdmxjjVjrRlvYcGQfj3o2KI7/WYf5fhrf55fmsUa49JU+Xsxvipdi7bT7bF7HIHHVTv22xrT23wEg9df46K/ssLsxdvDC1jb14hu2sbo9zRCu7YGVb5vTft5pzj91o/YV+ex79sSvep1aG7UHeOezWhYpx2VjLay424UMYHXuLG8Db2qFeP7v3/NT63NsDl6n7OXL3DIph1GFYpR5scfqNx5ODaHnuOeKsqb+IaXdjZM6NiIWhXr07K9Lj2N29G1bin+Vux7ilXrQjvb8YwfZESvOmWpVKwKDc2sGGK7ANue3RiiXQ3NOq3RGHiInQ/jSBZ1mJkeiM/5XRy0GY5VVxNMhFjp2bUx7ao3o92gbay8E0xYdgKRTgtZ07s81b8uxt9KVqNK255C4HajV6tGtDWZwPBzwTyLzSbH/zp313aib41i/PjV3/ihaS9G2t3h9DUnjk/viOEPxShe7DsqdRiEzTFnTl+9wJGJzdH7vhjfFSuHZvtprNixhe1bx9G3gwZf/1iRv1Y1pdscRy6+iZOi+U+AFM2Sz4UUzRKJRCKRfGGkaP6DojnHiyDfM6xYfYHD5+MhN5acezOZ3kmT8lV7M3Tvcx598BrtvNx4stKuc+OqA9t2vuHFq3gSQs7yYMsw6mtPoMs8ZzxSE8nKesTFrauxMVzK9gNXefzkCfcurWeVUWU6telOz50veRgRjM+h4SK9SrSz2sw61zDCwx7jcNqJ0w7uxMYnkZiWSWZWGFGvDrBMux8Wxqs4INL0T4jB8+hk5hg1p8HQNSy6fAf/m9tZ3n0yo63PcCslhrSMyxyz7ot+VSGOt7rxJCeTeN9znLaogWGnLhhufolLVH65MoIucMqyFhYmxow/HYFrTDbZeaK8eVlkC5F7/9QxNs/YznkXDxJib/B08xBaVzCkTq/9nEmMJTnxGS5rB9C3WHFKldSj+4wr3IwIJMlzJxvN21O1mgmm6+/zND2VaO+jbO5uxnD9Bex8FI93QgIJb05wbb4ebSro0HqAPeeTc0nPSsLTfjRzO5Wh7ZClzLmbSVJMEMmnhjJyeA8qTbrI0edC2YtypYde4vSoepi0a4X+ajeuhojmzIkj7vkqFjQvQ/vqPRh5KBTX+CwyMmOI89zK6raV0K9uiM2pRF5k55IVeYlnmwfQvIsFzW0dcY5IITNHbs7+MyBFs+RzIUWzRCKRSCRfGCma/5hozvU5yXPHKcy1f8aJtwWeNzlv2wm94rXpYHuWg4Fq/0LShXvG4+dunDqbQrxqKfoBQScm0rLXIow3vyVR2TQcdZTto7tS/tvqNGzZBQNDQ7p3bULjksX4+u91qDjiNOdCogh0msoq49p0n3kae5dnpD7eyvZzjzjwrIhYS7qP94VZ6JnOot/iBwg9mE+iJ36ulzl/9wWPA8NICn3D85uePPcsUPoBPF4xllHljRi3+q7IpRDH8Q+5bdsQc0NjzI/FU2ia+4y7U5swdegg5t8Fnw+WV4OF6L9x4DQvI5QCvyXq2Hi0q5nTbJAj91UWEbzaYYtNqTb07L+RTY/jSFL5B/FsyxCGNatJh/EHOPzgiSjLHAZoj6Cr1SnuF6YTQbzrAibW1KRtA2uWPc4mTPjGXJ7BBqOq6E/cw+aCgjv2ZLhpHf5heZz9j1Ub0yHtCbemtmCovjZ99ofxWNkdn+dF6KmB9Kv+DZWbDGHSNVEjqmpNJyfuGDu0tejTwJz5D5XUBb57cRjZmJqNB6O73B0fxU/yp0CKZsnnQopmiUQikUi+MFI0/xHRnETYqens6F6VrmbWmExfw6rVa1i9YRKjdapTr9j3lG86j2mnwogW1u8krLLB+D737t3A7lAoAUHiSNI1Xu0fQzPDWfRY/5Kg5DAy3BawemxnqrQ3pEuPXhgbG9PTxJQ+A4YwyGopk3fcwy08kDeOU1nQuTRN2vWlt/lkVq5YxT73cB4V3RfufRyXrQOpPXEH5ieFlPxni5/h97i1diWbV9syqntnulbuw4Qd7jwWh1Ijb3N1QhNMGtakQe+p2MxbxapVq1g2x4phbcqh33Mo066m8yY1P6p8cnjr7sb5g6d44RcOma5CX46io0YfGvc/jlOuciPBC5cVtozXNGPuNndc8wMK0ghwmMIaw6p0tNrAsn2iLBvM6dBnKp2WPcCr4IVpZJMW5cgR0+r0btKd4YfDeJKRTdTV2azUKUmz1oZ0m7CaJUsWs2SWBdZLlrH4sievo/IrIyv6DhcnNGNIT11Mtt7l6Jlj3Dk0h5WTjeha5yea6AxgwvlkXqvKlU5GxCn2GVdFu3hVWgxezKTVu9k9axATDepRvvFQdBY68zxVvj/9z4IUzZLPhRTNEolEIpF8YaRo/r2iWfnM1ENurRuB2U9lqV5ZEw2t6mhVr071GlpoVSlD+e//wV//qo3uJAduCvNCbaf65crD+zc4+BHRbLjhNT4xPsRdHMX8aSMx2PgEp7eJpCQlkJCYRFJKuvidSmpyMhk5kbw5M4N5Lb6i2o9lKFm2C43M1rP5TiBhqXnvtPHrg1xdYUhNi9UMOBL082dsc7OFSycvW8Qb686dLbaMq61FE62qVCpZlooVezN631OeC9O06Ls4TWqBUYVv+b50FSpqiPJqaVFNowLlfvyKOt1GMtUpA2/1Aq4iZpXVYne3u9gdcsXLP0lUwX389o6kwwei+d7KiYzTMGX6ehfuFL5DLRXfM5NYbaSBrs12lu0/xpVFBrTRGU2n+XfxKLL9PSPamcvjG2Cu05W+u714kJRO7M3FrOr0HTWLl6REJZHPuk1pb72BJQ4+eAbGE5eW/3brjKi7XLZtyeBurek0YSW2Q4yYO9GcISs2Mq13Y6aY92b6xQSeqJa/88hNesztpb2xbFiZKpoiXi1tBvTqz4LZw6nTczZd51znWbJ8mvnPghTNks+FFM0SiUQikXxhpGj+naI5Ow4CtnNg4ywMLLaxYusRThw5xKFDijvKsf2L2GDRlErf/US5HvNZ9xZiC0Wg8sMdtwc3sC8iml+rRbPRRg98Y4VodrRk7BAzms1w4Wp4fshC0tPIDvUmJsOXhycmMb9LBVoJsdrfYirTRg6ml+12Fjv4qla4VQSewXXzQOr3XoDR5hdEqr0V0jPzePvWk6iAm0Q/OsFO6yVMG76SbUf2c+zwOub1M8Cgch9st7upV5pvcXV8Y3o1a0CL4atZsDW/3Pu3zMBWpxI9ew1h+nsrzcni/9dwe+jE3ouJ+ESI8mfcxX+v1cdFc9XeTF1zh9uFejMNn9MTWd9TkwFzjmJ33QW3dQPp1GAgzUY6cC8nv0YVMoWgvzKpPqN69WDUqSieZOQQdWUmK3VL06KrOaaLDmNnb4fDvkXMGzud0aMOcMA1lAQlbOJDrk9ri3H54lSo3Ys+kzdw+L4zTo+uc9KmOTMG9GTahXgeF6zg5yQR5+PKY6eznD5+mCOHHLjuuI+7B2xpazqTDrOu8USK5j8NUjRLPhdSNEskEolE8oWRovn3iOZccpNe47l2PhtW2rPGH4SE/oBEMlxXMEm7BJWq6dBryUvup6QTFxuA3+3L+Pud5MSta2w4EIp3qDDPvU/ISVta9VqMyQ4/4kWMua+WMNOoMaVrD8Py4Gt8CkV3CD4PnHFwfMSbpHBen5/Myp71MJx3gYOPHuN5qD+GDdvTynw/1/IfChYC7wXBF6fRs3k3WvTdwuFA1KvNaZDiyZVbz3h4ZS8PNw9Ft/ZIjGwfqZ97DuP5yvFYaZozc89LVI9tJ7tx17YRA417MehUKn4qOwUPHs5oxoxhg1gg5na+hSvAOaS72eF+8wJOMSI5ld9T4o+Oo2s1c5oPUZ5pVtZ6fbi3fCLjNfszZ/sznqjsFF7hvHww/Rq1Y9iGW7iHRBByZQ7DNVtQod4kprrGv7sJEHqard1bM6CbDete5aDca4gRonmjkQb6kw+wWXnIWSFoFau7aPH//mKE8WZXVbnycjxwndce00rlqK27hCU3E0U7KIhyzWzOZPO+zL6dx9tf1cFvybk6Hf2+s+i06D5SOv15kKJZ8rmQolkikUgkki+MFM2fKppzyErx4M3VtcysMwirXhux908kvMgWYRU5ScS82MW2vpWpVexbSlYfx+QzVzi4fzkrjDsxf54lo3c7sOB4OL5BSST5H+XqCjNqth9J22lXeRgZSXLiFc7N0EVbsyb1+61hwUV/IbZf4P/KniOnzrDmtC+vfJ/xdGd/bFqVo/nA5Sx188bryU526NfFuHlfRtv7ccsnmqjESGJ99rPVoBFdavfAeJkQ3U9FfL6Xee16lCO3grl93oGri7rRrHV/2kx05E6wN8Fhx9k53IDOJXUZMOc8F4KC8X5ykAMDq6LTqg06y+9yNSCLtPQ0Yl8e5oC5phCseljZeXE7LJXE1FRi3z7j6swpbFu8iINv/XjsJ9J9foTbS/rQqLQeNQ33cDw2jrSct9xfOxGbSt0YM+sYRxU7/1f4Oy1iQe/e1Go6n5mO3sTm5ZASegw7k6bUK9GcKhZ27Hb2Ebb3eHZyOTbtrLGwOMqN1CxSksJ4tmsok1uXoGmfmYw7G0JwgCfBt+cxx6AZxav0p/92d15kJRPjc4rjI2qi37gB7WY4cux1KglpacS/OYHdIC0G6HRi2O4XXA1MJUW0d+HW90LSSQ88j+umQTTtNJQGI49ywSeWxIycj9hK/teQolnyuZCiWSKRSCSSL4wUzZ8qmuMJvLmaDb0qU73YT5T8tiNdh+7j8OtIYtQWCokvT3J+XiO6a/yF/ytWjGLFSlOijhFtWjeiVaViVKpQk2ZjDrLFNYpYDwfOLelBM43iFPt7ab7S7I/BgstcCwwh6vUpzi/uRbf6jdGs14EOHbrSofd4bPa6c/m1H89PjmWxfnHK/q0Y/1e8Ki0n72LvPQ889oxnoZ4mP9TQo5HRchae8yU8w5fgmwtZ0as1dco3oV5LEZ92LwwnbmevWxzhwa/wOGpJ78a1KFm5CS27dKLDEH1a168mhH8JKlY2onPvgQwdVJcWVYrx7d++ongTAyztbnP07Cn2DG+EbuliFP/uOyq068Mo+9scv3gR+7F6mFSpSM1KlajXqT2tO4p0W9elWdXi/LXYD/xfuT50W3FeiOwHPDgwEavi5aiv2ZCGil2HNnRo2IC2OhOx3PMWl4g0lQDNzQki/OZSlvRuScUftNBq3F7Y6tG1vaibZVe44h5BbHYsIQ5TWGJQkspfifr5sQJl6os427elQ3MNqjfpTJNxZ7B/HkOc/2WuL2mOsfL96W++pnhzYyH8b3PM0ZEDI1vSvWwxfvr2a0o17s6gbS5cD89/UruQvHQQgvnKmj50rF2C//u6JP+vQg/aTzzJmZcx8jvNfwKkaJZ8LqRolkgkEonkCyNF86eK5gRC7u7n0CRTRg0yo1//sQwfdYgzHtHEqi0Ukl6fwWlNb2xGDGLg0CEMHjSEviYTxeTHmklTzRk0cDyztt7lUUwKOYGXubRpIr1NzRg4oB/mg6YxYuUtbgcpskzIrZCLHJ8zimEmhhgammE4ai/b7yYQlxlJ8LW5bJlkRl/zQZibmWK97BAnXmSSEf4IV7uJ9Ovdj56DN7L6YpA6f368Pb+W+X2M6WUk4jOdwtBVd3EJVZ4pTibd7wInF9gwsq8Jxia9MRxny6hJtswePIwRfcYxfNgoJtj2ZojlIAaYmzPUahRLzt3jzEVHjkwzY8KgQZj1788gCysWnbnB3k1LmNP0R9o1b0dLkz6YGBpiJJyhUS+MTXtj3qcFLRroUkV/PXueXcH58BSsSlSmad02tOlhiIGhEYY9rZm25RoPUgq2lBfgi6/TZpYO6kUfY6VuRtDf4jBnfRLz7bLjCbu8gJ3T+tHffDDm/fvST1WHSpx9GDBzM5sfpqB6eXbgDe5t6c9kq4HC1pzBwy1YeNqZk1eucGzmQCYNGojZgAGYDRzMbPuHOEd8RDQHX+XmrmmYmZlhLtpxoPlEBs0/zwWPWCma/wRI0Sz5XEjRLJFIJBLJF0aK5k8VzXnkZKaRlpQgJsmJJCYmkZiQRnp2buHLqBTystPJSIlXTaSTkpNJFrYJ8cJW2CenKH+TSUnLIidPKLacDDJSk4hPSCQpUcQrbBKSM8ks/FpRNlnieGJ8HHFx8cQlpCOCCkSamcmkKnEr6ShhU5S85B/LEccS44V9fAopGTmF+VPylpoQR3ycEp9IKyWLrMKD4neqyG+CCKccV8qXnCLSEPEnCNv4BBKT4lXpJSp+Iu2UjEzSMzLy60SxT1TqJYGU9DDcDqxglaEJ83de4kJEAjGqNAvKEU5S8Cn2L11C/yFbOfXiAk57ZzNBsxdTll/lsshbvJJPUW/JolBF67eQHFEXifHqsiQQn5hR5C3lon4yRP0ki/wkJavqJ0FVh/m2CSmijQoizckU5VbaVF0uVf7zy5VetFyiXpJF5Wf+LDP57Zgp6i6/HRWntKNoW3FuyO3Z//tI0Sz5XEjRLJFIJBLJF0aK5t/zIjDJbyOGZ6f2s2nMCs7e93tv+/o7kvG4dh279btwDXPk4u75TKo+hCV73/JabSGR/DcgRbPkcyFFs0QikUgkXxgpmqVo/jwoa6sJ+L94zu1zD/EOii6yAvw+8UEBeN7ZweX9YxnfrTWN/6JJKx0rbI86cdM/h/j39kFLJP+ZSNEs+Vz8IdFsbW2tCnz//n21j0QikUgkkk9FGUeV8XTixIlqnz8f06dPp06dOvJG/Bcjk6zoC5wcZUzvGtWprqFF9Rq16WyxiHWuEKG2kkj+k8nMzKRXr160b9+eoKAgta9E8scp0L2/WzQ3bNgQd3d3tY9EIpFIJJJPRRlHlfFUWW39szJr1izq1q3LvXv31D6Sfz/JRLnf58GlK1y96cSVy+e58fAVXsnqwxLJfwF9+vShQ4cORETIWz2Sfx3KTjBFNN+9e1ft8z6/KpqnTJlCuXLlVNu0169fL5100kknnXTS/Q6njKPKeKpM9D52/M/gOnfuTJkyZRg9evRHj0v3ud0GNmzcyrY9+9hnZ4ed2u3fs4udW9az8aNhpJPuP8stX75cJWw0NDSYPXv2R22kk+73OGXLf6NGjXB1dVUr4ff5VdE8d+5cvvrqKypUqICWlpZ00kknnXTSSfc7nDKOKuPpjz/++NHjfwZXvHhx/va3v1G+fPmPHpfu3+FqUKNWLWrVqaPaKq+42rVqUrO6FtU/ai+ddP9ZTlNTk++++46vv/6aKlWqfNRGOul+j/vhhx9o0qQJT548USvh9/lV0axsI6tYsaLqOaS9e/dKJ5100kknnXS/wynjqDKeamtrf/T4n8Hp6+urBLMyt/jYcemkk066f+a2bt2qEjbVq1dXrTp/zEY66X6PU3ZDKY9R/a6V5jFjxqgC/5LilkgkEolE8s9RxlFlPJ06dara58+HspVSeYP4gwcP1D4SiUTy6fTt25eOHTsSHR2t9pFI/jjjx4///c80K89g/dpbxCQSiUQikfxzlHFUGU8nTJig9vnzMW3aNNV24Js3b6p9JBKJ5NNIT09XvT27Xbt2BAQEqH0lkj+Oslj8a7r3n4pm+Z1miUQikUj+GPI7zfI7zRKJ5I8jv9Ms+Vz8oe80S9EskUgkEskfR4pmKZolEskfR4pmyefiC4vmLDJiI4kODSY4ON+FRCeRkKkcy4W8LFJTUkiKiSAmPIyw8AgiI8KICAsptC/qQkLDCYuIIkLYhodFER6bSlq2iKcIeRmJJIj0wgrDibhCo4lNziZHbfOLZCSRJNIOC1GHDYsgIjGLzDzlYDaZmdmkZ76fnqqMcZFEFYRRXIgoS2QSKe8lmEt2WgKJkSEi7yLeCFHW8FBCQ4qWNYTQsGgiE9JJz1Yl+ovk5WSQHi/qNiyMUFW9hf+2eouIJDQqlpiocKJFXefXedGwIg/hsUSL+spWp0VuJukJkcR8kFbIe+mI8KLckbGJpGSpWleN+JWVQorIa0hoqMiHyIvIR6iSLyVcSCghoj4io5R4RX5Cw4hOTCftZ42VQ2Z8NDGingvTFWFDIxJIFum9R24WWanxxEWJ+FTtkp83paxRIo3wUHVZRd2HhkcTERlFdGQo4eHhwgkb0S5hBTYqJ8oaFkOkOBcKkxLnbkZiVP55q+T/vTpR4o0hKqmI/a+Rm0FuThbpoqpyPtbsqrTEOazkqyCt8EjCopNJFidnbk4aaQmi3iKV80qci6IcYdEJxKZlk6vURXIMsaq2Vs6B/DKGRoo2FnUeHSHiVLdppJL/ouexqt5EvUTH56cjspKbKdKMDhVlFfEoaYlw4eL8ihDXdXJWrrAR6aWIuMW5EibyGBEpnNLeEdGER4l8iHouyEOUUnehUUTGiOs4Vym4uEbSxfUbJtIU5VTij1DKrNSluCbeu/Ty0khNEG1XNM/K+aDUj6iHSBF/WGgc8eJk/E1tIJF8Zn6/aM4mLz1W1S+p+iKlzxJ9S0bR66EomaK/jRLjjHJdhIpwot/6uKm43pKiiAtTrp0wQqJSxHWuPvQhoo/KThHXanhBvyjyEiH6WHF9/dNxtQifJpp/45ip7h/SP9p5/pkRrZ6VTIqYn/yxsfd/lLxccV0lkpQQT7RyPam9lTldamwC8TEpqnHply4zyZfjk0Vznpi/J8UQV2QOFSnmGUXnDiFhYj6TJObVRRo8V5m7xoSJvleZj0Sp549iXiLmXqmiv1GZirjJEOdLtJhXiWsoXOmjVDappKoMRP+bGqOeY4tjEbFEpmR/ZF4i+q/sJBJjw9V9m8hrbArxv9QnK5okQWgnRV+FRAhtJeaBhZP298kT2iZZ9KOq+XBYHDHJOUpqv05OMomivCGijw0TfX1Ces47TVBAdproXxJJTEpXjUe/HGeO6IqUsgldlPGReN5D6A2hCYtqqtCYZMQlKhDXrJgrp4k4ct67MEX8Kb81/l/nC4rmPHJib3Jh0lCsdLrQpUu+6z55JxvuRggR9ZygAHfsjztyeOZQ5vTthn53I3oadMNAX7vQvqjT1utBNwMTjHro093IBvOlTtwOSi7SUOH4nl/HSt0uGHctCCfi0rFi8tY7uKarzT5KJP6XNrJWpF0Y1mQIQ7e74eIfQmakC053Pbn5LBXV/F5NXtJdLk0bwSjtgvSE62qIyeA17HWPF7EWkETwnV3sG6ODWTcDDAwM6dlDFz2dru/CibzqGo1n0Irr3AwoWq6fkxH3lPtbxjCjl7663rpjKPLetTCud66rbnf0VfXWje5mozAat4i5tuZMGSzqsce7sPn2Ouga2zJkrQsPovJHz7ykl7hts2FW719LS5RDW4+BM7dw4HkO4YVnbSr4O3Bh/Si66eugZyDaUORDT9SxKnxXXbRFfRibiPow1KeHcV8m7XflVoRyGRQhy52bC60ZL+q5MN2u3enRbzFbnMMJUZupiHqO56mZzBjenW6qdhF50+km0jXAxFDUga66rF310ek2BvOBIxk7Wo8+/XrQQ9Uueui/1y5d0e5hTb/FN7kZrO7q0r14uncSC/rq0b2bEcaiXEbdCupEGx3DsfRfKtox+N1Q/FFyxEkZfAXvp9c59TYXz0S1fxFy0kRa+6eySKTVoyAtwxEYTz/HWc8MEiLvcW9LLyYMMMLAsCcmBj3pNnEXy+6GE5/ojd+J2Swx64ZhDxPhRBn7DKO79WJmTBrGzGF6GBoU5F8H7cLrJr/cXbrq0XfcMnY8ShNXF6S8Ocu5GT0ZLuLpLsKZGIk20OvDkKmHOOWt3CjyxctxGTN6inR6GGNgZIyRgQF6Q6czZNIsFtsYYNFXhBXnnYm41rvpWjNq9hWcxWCVSzyh9/ew1dRIXCNGoi1E2O7iXOkzj4m7HvEmteCKiIU3h9gxd+j7edbWFe0pymJkiHGPviL8ajZe9kJ54unXriWJ5N/B7xbNaa8Iu7SA0QO6q/oWbaNhGKy+wRnPj82msom6t5eDVl0xVa6L7lMZvu4hz+N+roRyEl/jvnkkMw2EXddedLXYz47b4UXEQxHCnHlmNwrLfgXjRE+6DN3Cmos+Rca4f86nieZ4gm5vZ88o7V8fM40nMnTVDe4EpcjrvCi5Yuz1O4fjupHo64l6+ydjr0HPfkw+4MZt0aDvzUf/VxECJd19J/tXz2bYqps4+CmeYnwPu479xPUsmeWIS3wGKSpjyX8Snyqa87KDeX18AavMdcWcwVDMSXpgXHTu0FUHne69GLjSgSMeBXPPXBK8LnN+bh9GizlFD0MT1Zylu+5Ihk8+i1OkEIyKWVYYuY92sX6qOTo6Yo4m5o96esJm+hWuRyu96Qu8T01nkImuSEuk02csPTc/5GbQB31ybgy83s/2Oebqvk0X/fE7mHM9Ur3Q+D6ZEa7cWT6A8XpK/gegbXOco4/j1EeLkkLItY3sGtoVI6W8RnOx2fkM77Rf6y0jiX+0g5UDjdARee5tuZ5dj6IIVh/NJ0yMNfZsGrOQFZuvcy9BDFXqI+8jypn6gGvrlrPAZguHH4YTqD7yc3LIDL3CGWtzRhTRjYYzDrLjYSRpcY/xeP6I03diiIgvyL/ordJdublhBQvHbsL+Xij+6iO/hy8kmqMIcz/CkcUD6NOwLW2aC7Gln+96Wtgyfv4C1swfzISlyxmx+iy7ZlmxoHt16lb8mmI/aVCibodC+6KuU4OyaJUoxtfla1C1vS3DVoqBMlhRwtnkChHufnYOi83FxVBfiCFddTi9Tug3aUI7XXPMNzlyTkzs3z+tssiNe8EzxwVCuOvQsUobOnZWh+3VD/PJi1i4cBwLZw2j/+KLbHUuOHvjCH96jFOrhmDZXg+d9uowiuvcgq6N29N55ELmOz3BI1k5FVIIc9mL3ej29Kn/Ez+V+J5i5RvToI3Ou3D6HWhc34AmRhs46BbyCydgPhlxz3m4fTxzdWrSsLJSb5X5vlZ7dPSK5EPtOjeuRM2SxfimrAYVtcfSa9IyFk4dKgR3LZpUyQ/7j5od0dMXYlG/JY0161FGcxhDV1zjnm8iyamveLxzIvP1atNYSat4JWHfDu2COla5Luh3rE4HM2ss7KN5GlUw7IqBO+A8lzaNoVvnZtT+sRxVy1SnkY4+XZRwXZvRvkYJ/q/YdxT7R00aGfdn8kF3nAsH7kRiXp/j/KYRjOkiOqO2+iKf6jS7tEK7UWs6Dp3JdEcxMRQXrUrSeh3n/uKmdG3XiCqthJ0QyfptNdEoU5xi31ajcuP880tPxNesQnvaNe9Kv5GdRIdSnvKlRD7KNKBWy65FytaVtg2aodmwL+bLz3L9TSwJqd48PzCdJQb1aKnxjaiTCnxdvT1dVXXYhmY16lKq8gDM5p7numc8yb/QP+VlhBJ9ZjQbRXv03PCC094/7x1z0nx4dnAmywzr00ak9Zfi5fh7TTMMpjvi6JVBYuQDHmw2wrL51/z4TTHRng3RGrKDVfciSEj0wf/0fBbpVadx6WJ8W7o8ZdoPp9u45cydbsXc/g1pXz0/zq+qiXNfW8l/QblFvXWuSUeTgQzaG8jDGHEWv3Xg/JyeWDQvR6Uf/0axr6tQvr4hQ2cd5YxPshDNfnhfWMlsk3a0KP9Xiv+tGH/XaE39fnOwmD6f5RMNseokwpb+lmKl6qHZbDQ28524m5whJrwJhD2wY2f/3pjW+x7NMiK/Gs2p030RU/c95q3qtm0sca+P4jSjCw01K1Oscks6aKvz27EJrTS/4W9/FW1Yoi3N9Vez5aq3qoOWk2nJl+bTRbMYATJ8eeFymF2zrTHraSDO81a0qa/B3+r1x3jhFdxCskgtmHtlJpDkdYATy00Z2LkTuso41q47nQbMwPb8c9zC3/UtOVFiXLo8lXmDO9OjnbDrLCZ0nQbQa9Ehdr+NI6ZwQqVEHov/nf3sGm1M/24F/WJf9C23s+GKrxjtfzufJpoTCL6zm/1W7UR/UJwfS/ygGjMbti06ZranUX0jmvXcxJEnYR8X/H9W8pQb1ue5uHE0+p2avht7xbidP/Y2pV31n/irauwVc4GeA5hi/4g7fybR/HgVq0e0pWL5bmhbLGbz5vmssDVEv+lYBo6/yJ0EKZr/E/l00RzCm1NLWNenCV20vuNvxUvzV41WtOui7kc6NaNVpf+jeEN9Os6/wBWfNOKy80j0ucrFBX0ZWu87Sipzq+JaVGlixcjpDlyPKhDN4eQ+2cPmmca0bFmP8hUaUr/BCEbOOcOtgKe4ux1i81Qr+hgqaTWjaR0t/tp4BEM2uPBMXGv5yzAJxEQ85MGO+UwzNxV2QjDr16d6PR1aDNzO2UfxRBSZGmaHufD41Fgmm3agm9J/d9KlnfZQzNaf46hP0rsdQ2lRxHtsw26uMf06agsBLGzbGdB1+EJmXn/L8+gP12RFDxp2B5eTC1gwshfd2+vSSr8H/cdsYt/j6PzFqRwhaEIf4OI4m0kmTdH6f/XpMHQPRyKUpcEPSPEn/Ik99kv70k2zClUrDGDiaR9eqA+/R14EwQ/tODCnHz3rtqFtS3XbCNdr5FRsF8xj9VxzLGetY8KRSPxiRZjMICKfHeHwiv700KpClbJ9sTnuybP8GH8X/37RnJdAToA9e0a2poVmE1qP3M9W0QtHRua7KPfDnJvdji4NSlCivSV99wbwPCiGhPtr2D2lE5UGLMR811PVts6CMAXu5cFRrDQvT+dxa5lzMZaYxAwycnPISX/K22MTGNWqOp30bZnvGMHTEHW48LdEXl/Oor7VqVi7GdoLbnIuQIhsdXbJeonvOVsRtho1mw5iyNbHuHirwwa/xvv0VOb0LEflmrWpYmHPRnchsnOTyAo9gZ11B3TrtaLPbEeOvFSHUZz3ZR5u6Id2wzJU0h3H9Isp+KbnkpMpREWQO167+9N/oDGVbE5g7xKgDhch3GuuHTnOlgWHcH4R9PMTsAh5uVlkJseR4LyRwzM7oWk2E6PNbgSFFcmH2nmcmMrGwWXpMmYhUxyjCItLJCE+hvh7WzgyszPVzGZgsPEpIao83MdpZX9MfyjHTxUG0W/jQzyys8hQ0rq3jeOzOqPVbxoGG1zxD1WnERVNVFQAsZ4HOXvankWH/XnqX3AxislXdhppSeIkf3aNfQPHs3jcSo4FheOphPVxxH2NOc3Ld6d6j40c8AsjLCVTvdUjmcwwB05N06VHvcYYTzzMvieRhBaUzfcWL3YNw7h5Gcp3GMb4s4m8ycwj7+1RnmzuzYytR1nlGklEqB+RLotEJ9CPsrrLmHHiser8Cvf15vaChdht2M4pz0e4nh7L+GHdqDDyIJucfArrLzLSn2dn5rKwWw1q1DXDZPEdnqWLOkmJJ9F1Hw7zu1Cn3wQ6r3LDW9nqHPkI560jGFRK1GEpUwyXOfM4OecjE5E8chMfcnt2e/SrVqaUzhqW3wz7+c0SZWuRkpabHRcXagsBOpYOKx7gEZpCmujYc3PEdRDxGvfVHemvX5WyI3ax7nYUiRkizdxsslMTCLq6in2WZdEbMQ6ro8F4RynngBD/Tw5zZbE2DfpZ027ZXV74hueXWWnT6FBifI7hdH4vCw++xcUzk7ws0ZZx/oSKDnuqaStKdZyNjd0jguJTSRV5yUOkl5ZIjL8Tp22a0qdVPTrMPo/d43hi4xNIjBWd6EkR1lKHssN3ssjRj7iEdDLylEm6KEtWMqmhr7izrDOjjGvTee459jxMIF6MAll5ogbT7vJgUz+6VyrL3+sOp/uWh7wOUrfTs9PcXKJNy3bG1LE8hqNHNEnpRR4zkEi+IJ8qmvNyIskJPMGOXTsYu8qZ+8/EBCHSlUcHR2NeryIaLSwZcSiQN4nKtZNLRsA97ixsx5iRZow46Ml9ZRy7v4kDC/rQeOR2pp4OEVaKbRbBZ2ewfVQjTOfuYu1dYeftis9hSwaPGk3reXe465+mslRWKch15bzDGVasvMWTJwHExYi+ITKayNhk1fX1KQLrU7dn52SIMdP/IW939cPU3IQq409x9EFg/vWuGq9ecvXQUbYuOMzd1yFixJC8493Y6/vUKX/sHb+S48ER+WOvtwOuqwfQrFx3ahhs4qB/eP7Ym9/wfxI8eXF8FuNr1qKxhhY1a2hRo2ETes535NjbXIroFMl/EJ/+THMOWWIelPTiDHdW6tOq3wiazL/BA0+lHxHO8zYPNxpiVPtbitftxsB9vrjGix4oO520+CBe7ejFSIMKlOi/ipln/MVcJo30XGW+I8jLEeItiaT4u6Jf28v4CUc4eNiT2Dgfkn0Os2rLHiauf8ArrxCRljM3Nwygp1ZFqnWZykSHOMKUCy7PB4+XF1i1/AKnT3mI+Vc4UTEX2D+4OWa12zFq5xtuqlb7hK3QHz72o1ht2RzTpSfZ7S7y//YGz/YMxshyEtorH/MqWrnZmUOKx0WcZjVnxBhLRh8P4pmvsL29nI0z+9JwzAGWXoko0n+LuVL4I55uH8aQ9s1orDeVueff8iQulrj4JFIyRX+smGWFges6Vli1oFLpH/i2WH10xh3hZCQ/738jb/Jk9xB0mlWi5Nf/oGKtEUy7GMBr9eFC8mLI9tzD1qHNaVKtJR3GHWXPfXXbCBf1YB/HprSgfb2fKN55PIMPRxGgjHvJLrzYNwz9lpUp+c13lNcawhQHP16po/09/NtFc2b0Ax6t7UaPZrUp030xq65HIKr4HTlhxDzey+lNQzAaMZ2eq97iodwxiDjGldUm1LbZxbjLHx/60m/PwX68FiZLjrG1sFaCVKJwSYd6tGxrgdWOZ7z98HZzbiA+x0YzrrMmVeraMnTzc3zzDxDnsoodg2tRuX43Osy4yINo1Wn5jig3njjMYNHMobQauZ9VN7xJCLnMzZnd6VOvBe2G7WDvo5QPVq9FV+snxN7k5rSp0Zp6JsfY9zKO/N3hCeReGcvYCcOovdgN5/cqR1RPUhwRb4UATUj5bR124CnubuhJA+sNDD3zsa0Z4hx3XcMpW016zdvF6qKf3A46h8sGExpar2fwqQS1p8jDk63sN65Kub/VRst8NyciVPefINSRh5tMaDRmHYNOKY32ISLPCWF4+CUSm/iRqVR6HI8XrebUFjvui3/mL5C8IP7oOLpqmdN44CluqPwUhBCMv8X12UYMqt+EVmZr2XQn9oOtgCKN8BtcntuOrrUaU8vgIFuexBDh58LLPUs54f6Gwi+thexm5+wxaPbbzwbXd3ug827Y8+j6Nc6FJuB9YwFLpw+gxpzbnPFRGxSQ6YrnAStMqprQ2WQ/F5OULkYQeY3nokNtOWYZJuJCLuSNHSf616Dq36pRyXgj+7zSPjhHFERHEWjP4THtqVGsJMVK9WfE/ie8FUfeOwcLiLrFq12mtBmzCCO74PdXVXLTCD5gxMwRzei85iGXg9T+arJeH8ZppiZm05cwq+jn56Lv8maPKe3GLKTHgVD1OVoU4ZMayhu/eCKKbvF0W8iakXpUMd7C4lsxas+ieOG+WAhfvdYYbXrOzaKfUnywiDWi09acdpHdLz6UtCKN1JucHtuUro1bo7fuGbcKTzVhG2rPSZs2lP66ITVHHOagODcLSXLH/0A/tAdPpMPaVwR/ymxeIvnMfKpozhJiJ/LBGc5fdOKUh5ikqf0JvcrN6W1o31KPuuOcuOCfKjxDCHHawvyWOpgPX8N+cUnmr2CI/sRhHmbNZmIz6x6Boo/OyXLj/PihDG3Sl8mnXvBIZSeurbiDbBw5nh5ttnLUNUx5CEL0e6LX8nXE6fYd9j5TjWx/iN/1IrDcaDIvjWHkeAvqLn3EvQ+WtrMTYwl/GyjGnBR1mSU/Iy02f+zdehDlC9n5XeNzYo/Y0KWaOU0Gn+aWyu9PSHoowTcucvWYPfYHxXh8zgnXiKLPOEv+0/jdLwJLfEyQfX/0xkyn0w5/ogsnWuKKiLRjq0ElGvyjOq1n3uFM0T3Ed2ezdmJnqk48wQb3X+plAkVenFi67C537ilr0DEkuJ/h9KXbOHq9C5P79gjnxjahUcvetJhzn/sRomfPDBV92GMuPYrAt3CimEvg5m6sNNBg0LannFXNdcQ8Xcw57Yf0Y2Drocy9GaKaL6rWeEN3ML/vOIz17LnsGy969EA8T6xgehMdBk/czbGCKX7uPVztZtCr8Rymr3qI8lSCqhqS3XlpN58BrXvR1WwR6+/4CXX1EXJF2YS4dnXazrJJZhiX68TAUXYq0fyzpwtTg4h84cjJwzOx7tie7nUsmO/g+7OV5vSwm9xf2oWuTepRwXgNW1xi39/BlBVEhOsOTqwfhP6IOZiufIZHmLhCs0KIfnmBU0dnM7ZLB7rVFHVyxvu/aKU5Swjkm6uY0bEamu2H0edEMH7KeP4xcp7hfPs6W05746dsG3uzh5OLDKhhtYGRJ4M/KhrCz09hxyhNDGbvZbWr4iMqLfEC9pataf5tPTrOuMapX9orFn+dRysNaFO8EbWMNnPAP57UqOc4L+xJtzq1qWFtx6bXvzQliCYt9C57Tz7gkutdAq/NZHztytSsP5JxTqkEfnQpS5zEj5awWKc+5Uv0pP/2BzxS7gWkBJJ8xhIL66H5oll5UPSP8NKOS8t7UNdiOQPs/UgvomsKiLq+GDvrqhhO28CiO9nvJhavD3F5uQH1LJZhZudL4SOjCS547jSmfcVqlO+ygLUeyoZ7wdvDXFtlSL1RimguKgFFwZI88Q5Pwf9X9jJlxCTwZNtmLtjv516W8gSrINEF/z0j6ajZhwZ97XBIzs2fHGYHE+e2lEn1K1GzmhCTZ2J4+9HmEaXxWMemXo2p/FN3jNfc5qpnJMH3HuIVGZ7/DEae6C1ebmT95BFUNdnKsuuB+ZO/PHH+BLoT7PMWZ98QPE5PYqZtf6p/TDSn3OXFrqF0rz8Q/WGncRH5VK0Ie5/FZZ0hTUfMxWDXW2IKRtrkxwTb90NfQ4NSLaey6GHSzzqgrMhHhDjasn3paLq306Ne+Sa0nXSQHb6Z6knNB/g48mCDMS1GzKTb9jdEpryzyk0O5802fWZbtKT3ZlcuqZ7Peke86y7O2Fal14TZTLqcSnzBOet3EbdNPWk5UhHNYUVEsyhIihf+4Ql4fbjlQdnWdmMGi4bqUFklmlUt+QHePFJEs3Yzuq90UT8vJshLJkNcP4tte1J1/HE2uhQ9j9JJSXrJ/W3zmdqyLE2btKbL8ntcLHxARWQ64ibXlvShTaWa1DJexgq3hHc7MpLcCLAzo8voKXTc9Iqg+I9cDBLJF+KTRXNyCpGvPYmMiFAecnk3JmYEk3ltEpZ9elHB1I79L4W8zXPnxYEpdKs9kQFTr/NSmOX3DklEPTvO1ramTLHchWNEFElBB1hrZkWr5hvY6RamXh1QrpW33Jo7mVkNB7P89AueCq+s6Bf4bxnN8gljGLDiIEtPvMA97GOj82/jd4nmBB+iToxgiPUIlWi+/0tj/HuEEfLkIic3b2bz5i1s23eJ4/cjiFD3zzlpIfjdPsXFfTvYtWsrW7cKuy072LZrHwcP7MXuwGkOXvXCS9W1xZMsJsOXj+9kh4hv67Zd7LY7wD67Y+zbeYxjR3Zz+MQ+9tjZY7dPTE6viLE+OJOcOG+8btur4tx99TXPC+/4ZpHs/wDn7ZvZreRv6172HrvL44jM/LE5K5n4F+dwPrOPvXaHVHHuEbabt2xl845TnL/rQ4gYwD6ld8uIic8few8d4H628iCMIOEuvrut6KDRh4ZmB7mQmqMSitmRr/C8tpUT+0T6J25y8mU0kYWTg3xSIzx4c8UOR7s9HHAQouBxMG/cLuLquFfUS36eT169gbNnMM/vXObm0f0cOGTPgX07OXL+Dvf80ogPe8Xb23bs3raVLTtEHew7gP3eHewU+dxsZ8eOM2dEHuw4ulO4c3d5GhNGQMATnHduY+/WXexyuMOdEPV8Ic5TtOdezhw5yH4R1u6gHRcfv+XRaw8enTvA2cMibXvRZgcO4OgewkvfADxvH+D88cMcPHqSU+cduecfJeaiEfg5O3Dj7HGOHBb2e/dw7r4Pb0WFydHkP4ffLZqDb/FqR286jxSieWeAkLUFxBL/aBZzm/9E7R/a0k2IyauFN+TFfOzuEjZMN6GqjT1LbxRdAShA6W1f8fjxGebOvcTFyyFiTpZMzFsvomJjVHPFwiso+TXx50bRs0c/qg05JuZGQmpmpov+IkHVF+dPzcR/w9xw2DKCGfPGsPlWEE+VizZXKPlna5ikZ0XbTrs44Zug3pmo9BxPuDB6JNNaj2PDbV8i4h5yb8MEutaaxkgxj3o3pY0j8NYe1jUzYdqEfZwTyaeIszv50TKOD29MY01TmpqvZL69HXv3H+Siuy8BH517JxB5bxtL6xoyZsgujov+TdWvfJRHXBprwZiaw1l8ylPktAgZoQRcXMjENhpodBnNYIcIijxJVARRx1lPcLp+g20nPQiKLJhsKzzhygQrxlYfwqLjb9Q3gn8f/17RHH0N9zV9aF6xMTX6bmK3mCj/7M5DIXnkZGeRmp5NjvLWy6c7OLGwx28TzXP2sfqx8MiJJu/ZSubqN6VEpb4MtXvF03zTj+BFkOMELGqWonx9S4btdRUDgxBbfVtQtqoJ/XY8xu1Xe8Uc0jOyyAi/xovNZrSu2AQt43XsFhP6j0kGleiIOcsx65Y0/aEqNQfvY6uHKFVyEOmOoxhp1RvNccexc/YhNFR521444ZHxJKbnb6D7zfxh0SxEsNUqBhwOfTcoxN3k1YY+tKzQiMo9VgoRp1xmAs+jXF/RnQYDp2O04T7eQUq+hXt8lJcnZrPizBMOev7y4JIWH8eDY8e45ngeH9HmqlNeiGa/oqI5JS9/EEx4QMCBYWhXbUilLovY8CrzF56dE6klX+HizM60LV4BzV7rWXovjdSMbHLzlLc5KyaihT4mmpWazhV2OTlkJkeScGEi08caUWW0HRuvvFW3i+J8eHJ6Psv6t6SR6SysjvipRKeqnYRovquIZssFGO3zf7c9JekB/rsG0kWjAWU7zmft02TVi7TekUf4fUcuzx/GrnNH2Wm/gtk6VajaxQrjPW8JFz3hz86D3yCaZ41oQc+ND7mYv5WikF8Uzf6Xcd9kRJtBNnRcdpsn3uoyP3fE69QM1p10ZruYgRdJSi2aZ7F0aAcqdp3DuAMP8C6sq3wX6HmZE+NaYtaxBfor73H+l0Tz3YJuVkzY4h/z4NJZFg5exbweNbAa2RqDjS6c9VKbKOQkE3pnExv6NKBpiz4YLrrKbf9oYiLDiXA/xvXl3Wk5ZBKdN70kMOFXL2iJ5N/Kp4rmvDwxRmblqP6+R2Yw3JvDeIsRaA47wxEP0b+lXOb+Visa6s+n74ZH7+3uintzgsPmdRhtNYu1N4MIurmW2SMtqT7gMIcUwV1IOI+3DGaRXkNGb3HhkujMUkNvc2N6F/rXqkplTdEXtxrP6M23eB6TTGqWenviJ/D7RLOvEM0WDLfog9YEURYX9ZipvMFfGTMzio6Zos/PSyIj5BIOi4dhWrcudevWpmZt0S8M38uRFzGqMTIr5j7X53dnYP0qVKykiYaGFlrVKlO1YllKli5HaU0j2k104LyYlGYEOeC0sAvaTTWooqWFpkYlKpQqTdnSzalex4juPZrSpUNZypcqQamyFWlhsUb0a7FEuB7BflwrajdpQ1Pb4xwU/WhebiaZ8W64bBb1KOJqKJxWVU1q1e/P6F1uPFDeqpsWjr/9IGboKu9+UOKsQPmqWlSrpolWlRZoW2xm2+s0wj/hbeGFY+/5C/iK8qvG3g9E88X0PNXcIP3FMRwnVUO/ThnKahlS2/YqTl5FHxqKJeDqCpZ3LU2dUhUoZziDoTvvc3qzFSt6lqOqOs+txDg13+E+BxePZGLzclQuUYKyZSvRcthill4Jxv3serZbNqJODQ00q5SjXLkylChXmUoa1dBq0YKaul1FndejeeUq1KhhiMWunazfuZzx9arTSqM85dv2xXDzS+5H55Dr58DV2fUwqFuSMqVKUa5OC/pvPsf24yfYOrA++pVLUrZEaSrUbYPZpoccuXobh1mN6duolMhTWSo2bMvgnZfYd86RPSOaYVhN2JYsTbkaTei98gpnhVb56Dxe8kX43aI5xFklmrUHW9Ji/jXuvVH6kChCXpzHYU5zelQrS/3O01l4KwLfgjlPXgY5dxaxfpoxVcce/Keiec6ci5w/H6B04GJ6qcxBPrhOUz3IvDaFAQNGUWeUA5cDRUermKjMcsX1H0/8i4tC8PZD38KGTuse8ipKnOPK8RQP0pymMchstJjzn+VyUOGMUwT1xmVRD2YadmGC3XMeu1/l6moL6vVYzsh9L/N3DqnIFX3TTvb1ro7VmIVsfJtHRHoYL7YMZEmnigw07UMLPROq1xTXYcVStB2+hlX3Moj42Rd9RD91Yz3zaxswesjuXxHNSq/iwpmRQxkpRPOi017v67TwC9xeZET98s2oO3gn9iGKiP8lcsnOEroxLYucwjcyK/Hf59zY4YwSonnhibco8vD38u8Vzd4HuTCxGRrFG1B70F7Vtt4PF6l+kcefJprXKrWeJgTolbGMat6Un2pOYeY1//ffovweUUQ/WsWiZmUpW74nzaed4MrOkcztosX3Vfsz4qDHz/fZf4zgk9yY0ZlaJXVoYnGMy0LhvVudK4pQJbkPubWoG92+K8G3HRYzyVkMVSlhZF8Zx5Re1flWowmNWndGW1sbbR19uhlaM227M/dTf1l4/ow/Ippf2YuwhtQdtY7BJwtubyQSfm0RK1rV4KfvdGgx8Sy3xXWpGjB8z+G8pAMtm9SgTN22dO4q8q3kvU1dOreuj+Gyq+wX/ZeYS32ETBLjAzh/8hKXLz4gSeRTZfaBaHYUZVcN6CEXcF+sT9OyHanVZx+nYpVXqX0MpbN6juvGvpgWL843Tacw4lzU+88F/6JoLkJ2nKozWmRekx81G1G3Zaf8sqlcZzoamNJ7xi423vbhVdE7QV5nuLPOiCYjl2JyKFp93qYR+2AtmzvXocw3HahvdZSL4ZlFzhOlkUJ4dPM0a6Zs49L9AEIDz3N1Un1qV2mExoB9nPbP+nkH9BtE80whmo03PODCbxXNwUIob9RHp7UWJWq1pn1ndZnbNaRzUzFxmnWMjS8guahozkkh/fYC1g+qQany1dEQE47OhXWV77p2akFTjeJUqt+RLisf4lSw1ek90XxSTC6VNbT8AefawlWsGLqHdftucWJtdxbYNKPnhjucyt9/VEhOkj/BD85y/tRmNi6dha35APoZdaN7h8a0ql2eHzuPQ3/ba0Lfy7RE8mX5VNH8iyR5k3pxFFOnjqPLag+cg0VvFnAAh2W90Rq6lhFH/PL7UDVxb45zbLgGo0ZPZeFZLx4fnspYmxHUnO7EZe+ivWoET3easciwOsPX3eKUGL+zU0IIfODAFbt97F0zj8kmDenUqBU9LDaw52HU+49e/QZ+l2hODiT6zCgmGGuJMbMpjdsUHTNtmLnrLg8LbzLGEBftisPGfeyYu5PjJ05w4sR+1o42pq8Yr4ZuuCKEsLBN8yfAZQXrZo7DfNAKlizdyc6NNswZ0JyfNDtRxWgtm268wifqIXc3ivlBEyH2jCdgs30Xq+YNpFdpTRpX6cvglafYd2oPW8Y1R6fiX6nQog8Dd7tw0zuI+w4nOLp6CTv3HuLAzTe8ikkhKfwul6dPYmHvMcxYqIhAke6iIYzv2pRGrSZjse0RHmKkS3x9lpO2rdCr9P8o37wX3cXYs2PjSnaM1cVggCVdtz7hZuDHZx4/J6Nw7L1y6SHJBWOvEM0+H6w0K+NidtQbvJxWsXZ8c9qWr4VW3ZVsux6qnnSLgSP9Ac/2DGdQnUoUq9iD+pNPce5ZKJ6PHXGY2ZYelf9C+SYGmKx35o5PGK/cDrFnSCPaFfs/arcchs3x+zg99+Di2hVsmDyNJeuWsmZ8Bzq0qsnfOo5myNyt7FyxnGXjRzJ/3WiGD2tL42I/Uq6WLtqWm1i7ZR32K8R436YJJVvPYrKYhAeKa8LryiwW6/5E3Ypl0eq3mOXXvHnq+Qr3Y2OwqfY1tb+pRtvRO9l0PxQP/yA8L89iid5P1KtQhmp9FrHMSbH34NGJsYyr/g21v9agteVm1jv74SXG/N88J5N8dn63aI5w5e2Onph01OLH6q1o26kb+oYmGA8awuApi1iy5Rhnb77mrZggFfahyuf2nBeybqrRp4nmXyLmETGnh2JhO4Pu61/ztOjLuPLC8Dq7lPXGDWlf5Sv+2nIsrXaEElNgEu1OkP0QDIZb03CBC+5Fl2Szfbi/QodZpm0YvfMJ184f5vBCU6pbbWeyY7B6BTufCLftHDCvyHDrBUJLpRESfIvTVoMxrmbAoAXLWXn2FHs3zGSpaTUa1+xBS8uLOIQkvz+vJkhcc2uYU6sHo4b+mmgWoXLFnM5yMJYfEc15Hrs4PrIhFX4UfaDVYRzjUO2s+u0ouXLm1OihWP3XieYXuzg2sgHVi7emhSj8OeUGuPrQP+XJp4nmdcqm9WRfEsXJN7ReUyrUXsgyl6BfeZNnHDGvtrC2pQZlSxqgOWYXh1aZMbN9TcpWH4mNmJl7fizRD/HYz1mbVtT+0YgO1o7cEV6FIvQ9lC72qTiJTTH5pgzFms3A6rKoDSGac66OZ3KvGnyn2Zym7XTQ01Pevl2PGt/+SLU6/bDYeY9bwcm/7YbDHxHNb09wbYk2jfVNaDZkGZu3bWHr1umM029IjWJaVNdZymKnAAq7CJ9z3BaiuUVTUWf126Otq7xaX7j29enapsE/Ec1xxCU+5uix2zg6eKG6AafwgWg+L64WVTfgc4obM9rTpIQezQae4LKyyq8K8CFKYm94umMog38sRbHaYzE95E1i0R7it4jmjFiSr05nsXktfqzWhPqtu+aXTeVa0lqnB10HbGblfhcevox693yy70Xur9GnTXcD6psvYu1WpQ7niPZtRp1iGmi0mc3M8z6EFL1LlyNKEn0Kpyv7mb8vgjeqbUBhpDhPZkx9DWrVt8D2WgxFHoPJ57OI5lsq0azdpjol67Slk7a6zEKAajfXotvsfyKaK9REs0kHtAvrKt/pdm1Nc83iVG7wcdG8aGIvNCedZo9HFOmhz3mybzNLjET9zb+NW3wMr86Zs3h4E4zWis7QUx32Z7jzYrM+Tf9SjGLfaFC5fhua165CGW0pmiX/efxrRHMG6eEPuL5gJHNmr2Pto3RClUH28Qbs5+iJcW0r4xwK9xWqiPU4xpEhNRgzZjaLzr7GeedIRtgMpcHS+7i8t+8ujMfbzFnYow5WG29z8mcPtMUReXkKK7tXo3kjHTqvucnRkI/3yr/EHxHN442r8121FjRrnz9marerQ/Wvi6NVvz9We9y4G5ZOdp4fQffWYNHBjJ7dprHuyBGOHNnDquHN0C1XjOLtZzLqZKyYlyjlfsXT526cOptKnGq295CgExNp1Wshhus9iFcmwrlXOTa8Fk2LlaL15Hv579xIucJx7b6M67GOE2JoUaRrzNkJrDSoSbdZZ7EXfVp28EUOnnLh6N0ij5/kehFydxWjmvTGxHQXlwpmhpnuvN0/gG4lGtFUey2HYvKngRHnJrPaoBr6046xu2AfqVN/hg9ozbdWp7F/UmSV6VeJFWPvI9XYe97Rm5yCsfcD0Xw+OavIjd08vJ03sMawIQPq6jF2901uCOGYlyUGjjenebiuH4PNuvN3s80MO/FuD1XQhZms7VEZHeutrCh4cDHjFpdmtUa/dBW6TbnKeTGxyUwP4ckFZ1zuBIuyJpP3YBZzp5ijNc+Zc8pYkZxE1lPRHjn3hNifxsjvNahbrT+DNj4Vo73CQ27M60k7jSZ0mnqSsyJv6WmvcJvbmqF6XTDdE4ybqjBJZD5fxKwWZWhRz0yMfbn4FAwL6c9xntmaYbqd6b0rkIeq9kgm6+USZrcqS4u6fbG9mI23HEb+4/hjotlEiOaalGrQgrZi/l/n62L85e/1aLHCgzsfEyz/UtGcRpLXFc7PHMGMJXvY+jiN2KL3voRo9jy3nA2DutKzQ22q19Wl4ZBtHFFuUCpdbdg93uw0QcfSmpbrnuOp/iysimwvXJbqM6t3Z2z2PuX8iR3smCU01cQDLLhe9L0zuYS7bmefmSYW45azxS2KELedLO83hnrN1jDNwV39Sag4clznMbFpI2pVsWDmlQC83ps4/4tEsxi79g2uQ9XiHWk34TRXRP/wvjj/Z/w3i+bXuzk1phVaPxnQceJ57gid8HFB+RF+j2hO8SfFwZIRjZpSttYcFjkH8v50oSjxQjRvFqK5ChVLG1Jn/AFObRjMrA7NKV97JrOv+f+2u+beh7ho247aP3Wnzeiz3BLXys8EmArlInomRHNven9bmq9azcX6muiVEwPJvjiGkVamVBMnyGGXACIiIgh5fYZDo5vR6ZvvKFejP5YHnuH28Yjf54+IZh8Hbi9qS4vapflHmapUq1YNLa2qVCnfiOq1p7Hg/Bt8MotsfXtzFKfl3WkwaAbGG13xC41Q5T3i6Qk8Ts1l1dnH2IkRTQT5CP7Exztx7LgbjhdiyPpnotn/LHfndqFJqa40GnCECyk5v7Cir+TurRDNQxhSvCRf1R9P/2MBJH2qaE6LIvnihPzt2WPs2ezknV82lbvP7b3jGFWlJtXKdkZXdUMohxQl6aBruK/qQucGpfhWTAo0CuqwQj00NCYw4+gzPIrWoUJahJgEWrN7yUhG73+L4/MIIsM98X+yniXtqtK0VDt0l7jhFPJBuM8hmgu2Zw8eT6fld3nupy7zq4v4np3FxlO32S4mP+/dhFBvz14ytCMVtecy4aAbfoV1le9CfK5yekIr+v/S9uzJfdCccoRtD2/z9ug2Vnadz5p1N3mWIESBmNIGHOjF/BFNMPw10ex/iONj6lK6ZGk0h+5i84krXFjei64jbOkklH6gfKZZ8h/Ev0I052X64ut+mBWjN7J5812UjxSodqk92sLRBQZUs9rEmNPv77dSrTQP0xKieSaLzr3h/j4brGyGUW/BHW75Fe1VI8QwbM4ig1pYbhCTnI+9BSYrgeQ7a9g304A6Ii2b00HvrWD8M/7Q9mzLvmjZnuHYAzHOiz4m6PkJDlo2pv2331G+7nDGHFfewfAUT7sh6DfVomS5atSsU4c6dWpTU6MClcUYV6r1dKwPeImSKhMt5XMwdzh8LJpQRfdl3MbT3oYWxnPovuKxmA8oFfuKuyv7M0KjETpWu9nl6cWb+9tY3cqQ4QZrOCTCJQi70JPjWKyvSScxf1mx9wQvHFay7eobjhedz0c78erAaFrrTURn7m3eFHbuCcR7bGFlq6oi38OYeTtD9XKecIdJLNOrRMfhK1lwJ5Yw32e82NqdAYP1aLboBpe9fusNC7/Csff8xZh3N6x/RTTniDHr+aWLnJjamUVW1ek2ZzvLHuSSmpxB2o3LPFgzlDkL9Skzeg3mdkHqOUWWGDOmsrJ7FbStxVzjfgYpkf4k3ZzPPMPiVC5XnrbTL3BSnJ7Ke3iz0jPJUgJmx5Jx1ZZpE/qhOe0KxwreLZOrnFmvcdk6lQmVezBm+hnOxWarV3yT8D09hQVdlfpZzbIXucTFPOLhnNYM6daZXjs8uBGQQJr/FVzWdUNX8++Ua9EfG8fUwhfF5iW6cn1qS4bqd8Jk+yuu+wv7gKvcW98d/WrCvnk/xjok8/bjEw/JF+SPbc82RXuINR3XX8blySFOWzana8n6tJgkrpGCeUpRiopmG3uWvfdW0wKUudjrfNE8+wLnHT/+peC8DA9e3tjPYsst7LF/TLA4xd9/+ib/Ld+J0Z6Eu29ltWkDGmq2oeO8G5xRXtAT7UrQATP0LaxpttKdl5FFet8cH+4v12O2aUfG7nnCpTN72TvHmBo2e5l9pfCFCoI8Itx2cKC/BhbjhWi+HUjwlWWMHzaamsNOctKrQPqKKy1T1MnwFphWbs6wzc+5XvRpnn+VaH62iYPDmlPlp17ozbqK8rqqTxlT/rtFc9AJbs7Wp2YZbZqNOsYVIYB+c3/ziduz1yhPkmeGkX1nBhPbN6V49dHYOvqoBpuPo3zvdzPrWlSgXtU+6C8VHf/R6Szp3pqSNayZ6OD92z6IHXWBh4t7UK9se+oN3s/ZuF9aTVcuohfcW9ET8x9KU7XbWuYpD00nBpB5fiQjCl4EVqjyE0lyW86yrhWo8pUmDa2Ps99b/Uzur/FHV5qXKivNvWg+dDEbt2xn+/Zd7N5/lpP/n72zAMsq2/q433fvnXunx8YGsbu7uzARFVEUC+zu7gKbFKRLBTFQUQTFQlEURQUlRBQF6c7ft8/LC4Li1P2cuXH+z3NG5rw71957rfXfdc49I7zUQVaBYAcu7BxG01mGH92enSq0WCgvYhJ5LvhpmUetch+QHOWE8+lgPPxyPxDrj7dnCyaqsGmxl3mybzQda3ai7ojD2L/O/5nz8aHC2dNheoUK1O62jnnnkxAc+wN+FWl+R+qZeSxdMI66az69CCz/rRe+azToX/knqjSYxAyPVzyWJvpfncffUFppHkaziRvZe0ApQ6sTOHsEE1LMTouQQ06KH5f0O6OlVp5qrfrSumd/+vXvR/9+LWny/V/4rlxtarQ3Yt/VNyUuqhD4EqQ5rOgisI0f3Z4tJJT+nJcxcTwTTV1qIuSTi8BKrKYU43MXgaUJ0ryGnetHUXPuPmYYbMNt+VZMza9yPTypsO3zkgm3GM76z5JmqYMFE7BznJBhLb7qvpB5Z+N5F/OISPuJDJi1hO77goiUSbOMfyH8f5Dm9zcu4HtkM8YufviGlNCIofZ47Z1IA63taB8NLnXPRmLIcVz1VJk1cylbz4Tz9NQmlsyZhvqcU5x8WtLNieWh+QS2DVNHz+gKzkW7Qz5G9g2Cji9hwOgtzDS8y9uy9P1n8PtI83NBmqcyyUC6COxeiYvAEki+uYXNvVSo/W1T2i49h8tZF27sH8XYuYsYvcYccxNJH5tibmWLjaM7Tufu4/9CujxHUt63uXnDGxv710RIdU25xONjBrQbtlL4BzcU925Iti3+mT93neyw2aDFgim96NW5KY1/akFvrUPYCAKYJHTlq1PL2djpGxrUakKj5qMYNUc4gkEJvCmp/kMdubJ1KI0GLab/3rtElFBPGTHnOKFTn1FdhjDR7hX30zOIvbCWrd2/o1GthtTv1I/eA4cyYu4GVjtf46oghAm/1rnKCST5ZaHtPX1d2P+i9voZ0pyVksEdN0E4refiLnTq8Jn7WGD6kMi0d7y4+4T7Zhtw2jOIJrO3o2kZodxOmcFz0S92DlNl0JKdzN1vhdOq8WzZNI+xmr0Z06EOEzafwEbajaYIr0TmW1JOz2XJXE1Ul5zBPrDkHrsn3DRcwgK1sawyus4N5VvJPkWdX8eBodXoMWkr6/xziIu5xc3VnZg6ui/D9rqxb+tizNfpMHOJAWO61mXU8NHCR0zkgTL5vIQbXFzSAb1RfZThl2KxVlsRXlMKrzFK+IXvCfy84yHjT8LvJs1R0kVgY+g1cyV9bV8Rn/OejFtbMRrWEdU2c9C1eMAT4euUUmlFpFk60zzfnh1lfi1EcpCecO++O2tXn+FMscNTGm8vn+DioW2YuN/jTuQv7cN9w0vLScwZ0pbqM+zZKa2iZTwi/ew8xkw2oPHSi/hGl1iTzQ/n9q7+rB3dCX3z+1zzdsd9hw4NtPcxx+V5KZ7yLsAMu4m1BGnexsHLEbw8s4lZ02cJgn2ai69KKpYQ/Db1YXHnxujuv8eZUhfz/P+QZsLtOLOoD3UqD6SLdBxUOIGf+Oc/i39n0px6hyfWU+mnUo+qXdex5lZZn9kpQjJvYl7x4F4sSUlChT4y/20Xgd0VLwqE9ouy4sDY9lT/oRvdNvpyruxWE4gh4doWZtdrQssOy9ns84J3j+2xntSRWiJul7WXOfvZwuaK8sTxOOgVEcFXeOE8ixGq9ancdilLr6Z+3mnI9eX0omF0/6EdA1acwk1ayk59SfqpGUzX16b+apHns0JzUwg/Lq7tQZcfK1Fr5EG2Xc9Tzqr+DP4/zjTrS5+cKjWFVDaeOHJx51Ca6W1FyzqMtFKW7xcQc5f4a+acvPGMi1HCaBbJ7OOLwFKVt2FmPuGd52LG169HxUazMDgXV8rJKIUCf3w2j6XfDy3oqW+DTWg+2SXbRCLNwYc4sGz6z5Pms/NZNm+MwnDb3vvYUoqOFXaYbb2rUKNSR7psDeSK5Ly98uDWgeHKM80xv9xe+a/JiTrCNt2xdGs+iEED+ounH/369af/gIEM7d2M5tUr8r9fD2K86R3ulySrv4I0//bbsz0FaR5OR72V9D/yhDcpJTP8DHKTyfBexZapfaipYcjas5EKtVUSuSkBXFndjSm92zFIkObTxaQ5nSyfDeyZ15kqPSbRtdcGjpl58kgYneKRkJFA6NERnyfNeWIs31nD6mY1qP51f7oa3cVHmvyN9eGZ+Wi6TV9KT/n2bBn/YvinSHOeGGFRV/E1PsBhQ2d8Y+M+HJuRkHyeu6Zz6NBuJVqbb5SYPE7hnb8VRn3bM1VvB1ZBMcQ/NGHLpBk06XeUY4FxSp0lFELuE7w3TGJehx4ssLpNqR19pfCQF9eOMFnbiOV7bv0BpLnw9mzdWTo0XHuFC8WXUomM83w4t6ornSvXoe6EY2w/uB+PzUMZuc6JDWX5PHmSdZHsuYR7BNy6gn2ZpNmPkJKEN/0xZ1YPRbd7PVp1aEy9Cq3p8zFp7vwtDWs3Rb3RULqOWcMqB0HKI1M/2JowZ65sGESjNjPps95P+amYQmTEiHotbIyOxmAm2r/iXlpp0lyvYz/6Dh3JpLWH2HHsOleuPONZbNqvW5R4c6fY9npJtlf5+udIc2ZSCv7H3bjnbcHdwGMs0zVg3ozVnAoOEvJPI9jDlqt7RtB+1lZGWYUXk+awU6vY3q8KHfoOp+dYfVbOm8yaY8fZsm0pRsPrsWCHE0cFxym1Rp4hSPOZeWWQZqmVHuG3bwnz64xk8VYvLomIhW2Xw0vP1RzSUGGYwX52BecRH3uXW+u6MaF9A1oMn42O9ng27VjFKntX9k3txIaJw1h+OoG7StOen3SbSyu6oS2F1zBAZ8IENm9fIcIfZ59eZzZoD2WZRyx3PutTyviz8LtJ8ytfxUVgvfUW0GX/MyKlts1/wAPzmQxpoEaDURvZfCe59OW+Emm+so7d8wZSY+oxtnh/TjEGEfzoBGu2XsbjfOlrX8lOJDfUi/NG+zE+cpJbaWmfuUD4I4Sa4myojcoMK5Z5inGRHwF3tzJj2CxaDnfA42WKcmFNaJm0u3jMHc6snqNZ5faEsHBhLwyFPmu/gemHpJ0zRUgg8uI+tndvx9QFJjg/iebdzb0sGTuLtppOnI0qSa9fc2/vBHaM6sZi+4d4leJI/0+kOdmPgCPadKtUn+p9trI1MPtnjvUmE/UqigcBMaIPFGmyf2fSXBDLu3v72NlJjaqVetFo9UUuRWSXQSQSyXjvg7PjSfYeeUyktEch3Ab3bRo00D+MwamyN1m/v7CCo7ProrHehn1Fd4oX3OPq1lGMKF+dr7uuZpZbBJ/6/dlkvTqJz7bxtFObSM85p/HLzqYg7zH+O8YwWsT9R+cVzDwZrrig6mPkZTwj9OEZ9uzz4oy3P3GPTDAZ2IiaP3Wm7qIzeDxPLz1zKiErkiTfDawYNBTVZmtZ4/m8sNPmxJDhMYtZc3RosO4qF8OLMhSdPvYkjjPb0Or76tSbaMG+e7+CNEufgdozjKYz9zDR6VWZK9OJV7fjME+V4asE6ZM+0liEUGcRV4Nm0sqx1ON/Cc9dubJXg+YzdjBeGPYyObNQMDkpSaRnZn9wFoSZSw+8S7CTCz5hUaWcBTL9ibY2oFddLWG4HfAURrGwziKNSFvMhzaj3vetqT7LBduglBJpKpEbQ/LtHWzTHIZaw6XMd3rAC5FAaT9ODMHgg+xfqofqaDN2Xy3ceFcKuYmKLWIrF0rfD76AY9DH7shLEq6tZXHb8qhU68PAA8+4KRnft54EHB5B25lbGGEb/Zlz1x9QEHOd125rWWLkwHK3l0S8ekts0bbmd6+IC7TkqH4LalapRtPpx7B8UvgZEAVenhd5jaTDjLUMsQgjsWQD5MQTZj6Y1dPaM3S/IM0frRKl37fizFJVxixcw5LzGSXONF8i0HgknWasYaDZiw+fzCqFHPKkNk3PUpYlm3whix26vak5YDdrzkZ96rxlPcRvXQ+mCWd9iKE/5xXf/pKQR/7NrRhqNaKqmgZDNlzkqqhIqXbNTyPCehSbZrRh+IGbH1apFcgh5ZE9J+bUos139Wk8yJRjLzMV60bEXBWkeQw9py6hx4HHvPqliVwZMv5A/H7SLLT6uweEn1iMqYUZB2/nEa1QkkKL5WeQkZ1HZt59nrpsZmrjSejMdsJb/F6oR+8R6rKWyc1mMGWR0FW5SeQkn8Fq0jSGNl/Obu9w5fk1MYLe2GOqO40hrddzwEe8/9z8WeZNHnntYepKB3Y6v/jy27PTo0h0m4He7Mk02uCHd2RRwYTWiXHGdlpLWlWoR+PpThg72XB240A6DZyDxu67JT6zIpCTQrT/HYLuPuJl6lsy8m7id8MbS7vXhEtb0TN8CFVsz17D4J23KT6VmPeIqCuHWDh1O2uP2HHh2iE2dRvJ9KF7cRC+cbJoh9cn5rF1sDq9hf+y0fQYLhtH0WfYXMbuus7TouIm+/LUdCpdao2ghZY17sIHLtJ72dHncJ3SjGljJrHmWpai3Irt2QNrCX22m/U+ibx/K3T+JUECB/ahSYuVrDrzTNl2P4cC0u7f4bHS9paaf8y4TdQxfXqqaSmOQF0QhSnsM6I8qZncczvF3dsXCRGE3m1VP5YM6ojB4YuYBwl37c4pQZqHCLu3FU2bKGU9cnl5YRPbOn+LWvm6wp4fxPJRHNFZOYSeXM7hkXWZtc0Va+H3l+oz2fFknl/4YXv24yJrUoI0q45m6U4fPniiSTxzWcTmvupMWueAg3BfUlOC8N/Ug+Hlv0FFXYtJB325lZrCu7g7XF7anmXjNFh+LpXAIruQcR/fdb0YUUGEr6uJzn4fRfjY9wF4L+vAMq1hLDubRKDCuMj4V8LvP9N8g5CjmvSdsZhuB58QpZjtKSDrmTvuSxrSoU1X2hqc5MyLkr5mLvnCxzyk34OaPVcx0/pxGROFOeS+9sDv1BFWm97j7L2Si2F5FET5Eew4n4NWzpgF5isXEyUlnUF6dj5Zn9O1T49y0siAxktc2egtUdJYiLRn1zBdhnbciMnDOOWR1Djhz5uzXWMKw3rsw/pRjLAJj7lvvoaJ9acyfe0ZbhTlUXCdALNljGtsgMHmawTnxpPx2oF9w6VjLRs5cPe1oMpK5D/j8ubZrBkzlV1eguyWGrhviPDez4ZGw5itd4yTolJlu1ySo3odt1m6zGo4nW2nIxWfRCxGwRui/bazqVVtKlYdSOtNvtx4nfMplymIIz3OGzsbNwwP3SOqsPEEpPSl27P10K8/ha3u4Tws/OF34Y8lzaIT5CQF8OLQeEY0qEC5esPREJW7VWp2QhDY194c19/AmjmWWAcmFjr/oiN47h5BwzlmzPMse74izWcttvPVGbnFicPFUk8j8Y4JTjpN+KlCLcoP34HRnezSW3ljL+CxsRc9mzekwVgrxZmEwrnMDJLvmuKi05QKlaS4O9nnn1U6LtE8djDHaOwmNpv5cf3le3LSHxNlNZUJTcpTrnZ/+uy+gW+paf9oUnw3sXxYbdRajWXI9if4visaggnknp/N7AVTaLj5DoK/KRHG02O6TKvzLZW+a0vfzZc4E/crPukReYJr+0fQzGA/um5lnbWQbONeTixSY9R6QRhLTsG8dMdv/0haGEgrzWXHLYVXHtw4MJKW+oZMdC17ti3x7lku79yO86XAEqukj3jq54W1QzCPP8nmIfGO8+ijPoFWE08UXrSiQD752c95ZT8bg7aVKFetG+3XX8SzeDRLiCP3jiGbtOpSv/kQeq8N4NzL9DKcONHB7mxm+6zR1BljyYEyp44FHfRdxrql46m72oeTH+nhnPDjYlA2p8PXf6Fyi1ksupxSuJ3//WWCTEfRXl9aaX7zCw5kLBGettiMXsVOx0DFmf9PkUDk6YUYtPmeGrXHoLnF/4MCeHuFYLMxdNLfhIbN648IeiYxthos1GlOiw3euH181uCJPRdXqqK1ZC1LL2RS/DWmuGtCL4+hi/5GBh+LLvPWwoxnvlzbvQ0njxvcKWrTe1vEmOhMjcYrmX88vIwdJSFC5L2Y2b8jGgcfFK7KF8F/K0YGvak9ai8bfYTDpHz9AfnEOGqyXb8do4zvcb5km7++yKWNXehfpxxVO8xljvPrwm9xS4j3J9xSGMTRM+m00Z9nJScVZMj4k/G7SXPaA+JvmWFoLnSX70uKjxpnBJD22BXXO2/wS0wi4d5JnLVbM3HKPNbcl65/Eoh3wv/gOAbrmLJcMLxUhYPxhnuG01g1oD0Tj3grLuxUOGN+C9gwW5/+i/zwCstQhCwLmQHSRK0eq22EHX9Rlsb4PH4Xac6PI+ucPjPm69F4awA3iuZ380MINp/IlNpfU/mnbgzaI0jwy0AeWOmgUa8utXqsZNPtXKVuekve6/PYOpxg2wpjju/egve1Ixw6d5FtNm8Ikexw7nWiXKSLwDYydO+D4pX8hOvCcV2gy4JtXpyOTSc1yRPrvuOYX+oisPnCkW3I4DUe2DyPIsZnMQYtGtK570bFymqhMxlFvN8W5qk3pGr1CYxwjiREIeRUsh+asa79IMaO2ImjyFjyT2IUF4GpMWC5EyZFC1dRe9jZpx7l/jaIoQduElCkxz+HgiCCr10StvdJGbZX1NFhLr3rTqD1pJP4KN9KyBfG5dFZT+7euU183ksSLixg87heNJ1ip/jc5/tQF86ta0ET3bVMcPqg3F9dWM+evpVp13saU4+9KtbN8V6rMB6lzqxdHjiUsuEC+akUXF7K6iUTFLbXPazIMEr/BnHNaAkLVMey0vAWxXP+aZc5vWI8nVU1mHLYjwdCDrk5T/Bf15XxzRvReaYTVkHSyWkJj7m5uj1Lx49klVcuwUWGM1sQ8rXdmCD8wk7THTgqEim030+4taYDS8cNZ6VXFo9LG1oZ/wL43aQ56R4vbcfRX385PU1e8K5o/OTEkPhgLev6NUK1Qh96zT3ByZASDR/nxpl1fWmt0ozmE005+tEXPaTLaG9uX8im4fNYe/w5NxNLOHdJt4nyMWabuR0W/nEfCGmyH7EPTuJwJ55bJf2jYiTzwmYNB6dPYbr1HU69ljiEeDJecG29JgsHdWeKfRA+ChX8nLzzM5mvt5jhawO5GyeFTeadryXmI5sz3mA9W4OVOzzemHNxxzj6TbJhq0eCYEE5FOTc4cICDcHbOtFx6wWEWyWQIaiMNZtmzqSbpiDiD95+tJIcz5vrR9jaeATzZzhwRgT/vMt1h7OzpzG70Sx2X3hLya+ISpMS2XE3Cd0zkgF1BadqrMX4o8GUOqUhypL6/DzOM9azZpEttgExxBWvNEsI4Lz0neYG09l17k3phbnfiD+YNEsQJuS1Jx57RtC/a2NqddVj7DLpXFHRcwDDjTtZPmo/Vodv8jTvNc/9XDm9ZjS6fevwVWsNWusewsY5gIexUnNK328N5qGbA6YzujKmzV+p01OLIcvdcLgcSpi0BTMnjPdX97BmVjfadepPj9Eb2bBHmZ/xbkwWjWJMj5Y0GjWHFafDeFLSS88JJ/7qTtZNbUXTll1pOXIjq4rimhiLx5ANettYrydIR1CM8oypUK1vvbhwYBIaQ9rTtJseOoulsMp4exayUasLrbr0oPeaoxwPk4xgDinht7ljtwlj6QPibRvzVc+5zFx3UBHn0I5ZTG7+N2r+tSoNhhmy52r0z84i52a8JvL6Sc5tmsCsgXX4puVAGmsbYm7nz73XqWJw5JOdFsrj084cndOfCe3+F9VuGvRb6YK5+yUueIhOvmsiBoMK4zacYIip9S0CopMLV+1KIC/jDS9vuuG5VUcR/tuW/Wk4fhP7FWegSz67WT5Fh9GDDNjlFkhgfCSv7trjZavP4vmT6DluC8s3GCvPmSkfI6Foxrah6t+bU7GNASsc3bgUHKOYASyQ5prir+FnPkM4E+1p3GUiWvMOcagoruEydkzsQfvOnemy+AA2T0Twj4hoTtwzXngZYjuvPV0aqlBObTiD5x7A4XwgwUn5CiWSEX2fB8f3YjWrI1071OcvXWYwYbnRhzKaGLFpRm/6lv+aOg0GMG7XGc6/es/zgNN47dJj8TBVfmzZmzqaO9lv5sft8ISPJl6EX5AdQ/SdA+wbM4A25boyfKxoq6vPicgpMtQCeVkkPb/Ixd0ajFEpR7ly/8vfaugweZ8rdi42OB+YwbIRapRv2YNao9exa3+JPrd/Jxs0a9O87leUa6uN5tJ9JcpvguESLfR6/EhznQ0s9JVm8VKEw32By3tnsUKkWaFld2qMWssOoxJpKh4j1s3WY3Q/XTbZXuLmGzEWz1ngsrgXA2t9L8rYgqaiLHvP3uNhXBbZ+e+JC/bmjLEg0z0r07zaT9QasoTp+8/hdNqTS26HcVjcnX5dhZy7z2TMMkc8LjwjPEvaMplBcqQ/1y0OsmtsXXq3/AFVjYVM2e2Mib0LJqai7eeKfNWFbKp3ZMAuX6TLaSXXKPWFD/7H5rJhlBoqKg34vt1c5ht64fc0rgxCL0PGH4/fTJqzk0l/cQU/s0ksm9CRuhqLGbzEDGsLE8xNxdhcN4Pdixay/PRzLgiGnJ8UwetzM9m+ZCia+rvYKNmxLfNZsW4xK07cx7PERFrqQxsu7h/IlBkzmbZShDPcxp7VeizYZ85B/2ReKYxAAikvb+ErdI9lCZ2wb+1a9u80xC0o4iPn55fx20hzBokvbuJvs5HDui1p3qYp/+g1D4MNhxTlOLh1OjpN/kL1v1Wj0chD7BeeZwLpJD0WTtXsbvRu1YXWIzezXJKD+W6MrQ+y45Qn2+fPZVXD8oweLPTQJic2n31LVNgTgs8Lp3lcW35S7S7063q2uzrjcnQ/67QnMX7UIsyu3eFxuB+nNgj9WkGVlrU00dnhiqWrkNnctvSt/heqtddkkt1VfO9f4IJ+D/TatKXDdHPWHL3C5eA3xL+/zOV1wxhYtwk/tNNn+iZJ3+4U+nk508YYsf2AP0/z04h/dBLXhR3oX+N/UWk7kv5LTTA13ofphlGM6NqR6j1WsfxECCGfIc058WG89LfmorU+C+d9xvYaLmCjsL1VvmpOpbazWeVyBu+QeMIiwnl8Zj+7Z01mtv4W9p+5TkSINdamO+k7zYVjJy5y/dgEtNuW46/12tNskRvugdE8C/Dg1IrODK71v9ToOBot45vcCHvN4+vuoj06M0z1r7Tsq8NUMx98o/JJkmx1+iti/YVtW9KJLu0l2zuTiSucOXUljKh8qXIh+BsvYnbVNgwbsYAFirLvx2TNWCb106LtWEcO33xNcoKQxYUVbOz9I01rV6fB5D0Y+oYT9OQpdx2Ws6rbj3SsX4cuBibs93tNcPhLnp1byeZ+P9G0VjXq6+xmr48I//QZAY4rWN1dhK9XR5Bv4a9ekT859a+G30ya8xN5++AiPgfmsWFMPaq17EjlYRvYZHiZq8HvlD5CCA+MJjCphvBr/t6JdlM2YGjvhpsgaJGpkURe3oWhVmvatR5EV909YqwWjaX9HDm4hkUjZ7N4qjEnH8YXEuPMOJKenOXSvjHMHtuV2iNWM261GceE/jYzPYzJyilsX7WB1Zdec+X5M55fdcTOsihNU4wPH2L7gtXs2WrCeTEuS841Jfsf5OTOfmhPm8/sdSL83o1sWTWNBUecMLufSbyS7+e9CyLkhA7r5o9k7JwDbNsrwm6azdINK1l7+im+xXdGxvPq4kZ2TGmDeitNhswVOvbwVkzm6TJ86ibGmtzlbmwRcRKJp4QQ7GOBkf5Qev2jDm2aj2W6iRseTxILb/kuQoHwv154c8luKdNaNaXV31vQb+oGdl4W/CBWaPjihbU0iHTHZdsQ+nRqSp0es5i4qkgW0rOfPWt3CN54ACvLu4rjR4V+83sSw67g7bic6W2b0/qrZvTVXcf2S/cIfFcy/V+PP4E0S8gWhM1fEJGlTO/cgvq11VGXPuKveHrSqc8eDvlE8DYlm7TYa3itGYxO0xrUql6Fiio1UKnViy4DD2P1KE6YwGwhFCcsR/emn1BuNVQqUqVaTao3GkuvRe54hknWXWjf3BRSErw5u12PSdVUaaqmzE+6zbhWJwbNPIhpUAKvsj++XEuKG0tKmAM2S0fQvVodVIviqjcRjw6TVp3mUmwaqbklbzPOISc9nLC7R9g1qCs9aku3JivjqdWnWRsd5ljdwDcxnSxFpCQiL+xi33A1Ois+5F+VitVqU0v6kL+IU1e1JjUql6eFxgJWeSYTmvbzl4Blxt3Ge/Mo9FrUpLaQWyWV6lSt2YV2PQ0xvv1GkDZBJN6ewn7iQIYII1JTIbcaVG87nFZa89HX7smk7jVRq/EhbptuOzl8I6rE2YdCZMXfwWebJjNa1aROcV6q1K1bJKeiR43abUfTZrUXXuHZZD1z5OTcanSp+Q3f/ViRn2qoUUdVnXol49StjWqNqlT+8Xu+/fpbfqjdmKHbLuMeVWSkcsnNeMWrYCsOjOkj+kBJOdejUdMxTDt0iQuifdLLEFha8EnOrmjCsBZC5lUqU7GKkEHtLgyeZY5DRJ5i5uz9TRMsxjemt5oK1VREH6xWi5p1SuQj6qVas5YouwZT9gsnNjWLlNQn3N2vw9x2tVBXyLAaVWoIB6LtJnZ7vfiwGqREbmoQN/eNZ1ZzEe5H0Y9rjkFz0SkuiTFQvFaTmUjEyXlsH1WL+ioVqPDDT5Sv2ALVBsMZOKgDA/uJvOoU5aWKmuKmbmUZ64oyinJUrVKR8lVrUKO2Wonyq6NWpxo1q1bg2y7zGGMdxIvoBzwyn8HCjrVooCx/5Y/TVDyizVoMptECV06GvBEOqSMO09oysF41qleuRIXyValaow29dI2xCk4iJe8pjx0Wo9e6AerVKlNVhKlSqz61eunRT2cGCzSbMbiViFtd9H/RH2qpjmLkzJOcT8oQ/T2el5f3srVDczrUrCLaQopbl1qdB6DeYzDq9etRt1ZVVOp1ouoMWywDkpSKM4vos8uFQatNMyGfypVFfaq2QL3JCjYcf6zY6vhh3MqQ8efgN5Pm1CjeiX69Qas+tYWOrFRdleqq9WlQTzk263Slcz+hs4VTF63QfcI+ZYfyQIy/Vd3UaCXZsS5T6bvbl1vRmaW3AOalkxB6Aqe5PRgt6fFGHVDTOcAWryjFJYqFQV8Q7bOL1YM70rKETug5ZTN7fFN4mfkrjg99hN9GmgWBO7eDvcNU6SRsZlWlzaxd0mZW+okWI5ew9mIaYemFo7wgL4GMCGccVoykp/AF6khyaDKCHoscORHyjAfnN7O5c0WaqTSj63wXXEIE1X7qIsL3Q72mCpWqCP3arjONBw9kcPMmNG81nu5bPbkRe4/wk+tYUr8mjStVEfakHfUaazB4SBt6d1cR+rAilYX/0mHGXg75veOtnznW+m2pUrsFdTosZ6F9KDEFKeQknMZtzWh6qAjbrahLZ1p3FA7ruRDhnAt7l/mGMFsdVg5QoaYyzep1RB0k3axWk7p9pzDOJEi0qQirqPGnSL53DFeDqnRW2N5KZdteNcn2Cn2ptL0/qbdhhJE/9ucu4ra0MSNa1KJ2LQ3azbLk1NML+Ic/wOboXQKObsBibgvqqpQX9lSFuiNWoWd+k5OHZrBrhAp1hA2qUr02XWauZdPpm9huFnq/XTVqi/cq1WvSdtxytl7LI1LqPO/8CDLRYnzXmkLfS+2rKmzveMYvO8+1PGklKZKHVvOZ+WN56laoRjXRV+uqCznUaU3PccKfuptBdE4+uSHuXFjdhKFNKlG1alWqN+/EROPTmLm4cGRCMwaqVhLtVYXqTTsz7uBtHC/64rG6FWNbSeHF+2ad0D7iIcIfF+GbM0itMHy1Bq0ZvfMC7i8Va3wy/kXwW0lzQW44gUfnsKJrbZpIfV5FRfg7LVFvuJS1jg+UxxYKyHsh7aAYRAPBNSrXqIN69zGMORSA92tp52M0aQ+PsHdSb1qL8aRa7P/WE77JUCZudOdUeCpJgico9GdCMJEu+iwYqiq4jeTv1KWm4AaF+lv04dqC00w4ht2LeGIiT3BmbR+6tfyQZt16GuhsdufMqzThV3206zQ3mXeBx7DQbcMgMa7Vm/ZCdaal8N/fki7GVXHYglzyMx9y22wWizrUpYmkC3vNYcTh2zyKzSlx90+BqF8Yod7bWdWuGW0lP7tuU1HGaczc58u1tNwS9kN4zdFuOC0fTW/BLapVFLqwqtCJvTSZ5xyGf8nD2vnBvDi3gQU9W9BAjG+VimJs1lKl7yJTxTGP+FIGRHCGlOvcsZvPpLbNqCfpvGJ91ZduQ/ZjeuMl0Wklt24/JVzo88V9WpZKv8+CI5g+EL79bzVQAn8SaVYi+QmBpx2wNT3CkSNFjyN2x4M+fIM29SXhPk54WFliYWWLg7Ul1haOWDve5UGsdFY4T3CJYB6csMfZ4hiW1iK9Y0exsjqJ3aUQXiSWnNbIJTPsFjeOmmBlXJSfCUfMTuJ5583PfMNZQpLo41fwFHHNiuOaiec8XoHvfubQ/hteep3A3awojniMLTnmckOUv+TsZCZJYTfxP2GK7VFrrK1tcDhmjrmpcWEc6cZla3s8bj4hJK3Iafk8ctOjifA7zlkhi0K5WQmDZo+V3W0CootWmkN4dMoRV3MrjirkZil+P85Rt4t4nrLDw/EoR0vGtb3J3VdlrzQrVrWtC/Oyt5HCm2JcVN/ixxhTZy9cH6cQL6x57r0DmGmUo2I5QYYbTsZA/H6wVF8Qj7EZJhYm2G0fy/hW/0O5ct9Qb7Yb9uFSa5ZEHG98PTgj5Fycr7Eoj70vd4Xz8DmDlhP3lOc+FrjaWXPMxg5HWyEDczucPe/zuHil+R6BpwSJFu1yzFrI45gFR82U7aJ4jDExt8H2+A0C3uQUbkHJj+Ot/yku2FhgYSnJ5JhoV1shz2vcKnOlOZZo/7N4O1lxzEH046OnOeUVQnh2XmF6EnJFH3l6kVseVtjaO+Ho7IC9rSNWZq44OR3D0UXkdUyZl6UpJsX9VJKFCaYifxtbBxytPy6/kJnZLg6t02JAqzZU6ziN8fvP4HHGDS9bc44qy2/3cZqKR7Sp/VnsA+OIEc4JcY8JPmuJ49Fjor/Y4+hoLfqCLc6nA4pXmmMfX+Kspehbx+ywsbNX9DsLpzM4nDqH10kLnO1EXFEPB9GfLMXYdD33lBfKleakiNtcF33aTqRpZSPFFXW2d+SIrZOijkfMrLB0vcTxB/G8LboPSIyylOfe3PYw55hI187OBntrO45a+HD1aYlvasuQ8Sfid600i3599bQNpsL22ViaC11QYlybHsfeLZjQpKxS5DU7OpCHJ4yxlsayow8nH6eSWZZByU/i3a2TXDAX4YRONPZ6QVCpLbwJpETexEfoHosSOsHxskhf+E2/wx/5HSvNN7jtKtlMG2w+spnGRTbz1lNCFTuTSiKR+Cc+nC+y52ancPCN5HVmBjlJQTw4J3SXpSsefuFEZ2RTIHyMxz4nMBc2wN5W6FdXR446O+JsLnSKkzfuzxJIErot9YkvVyyOYm9vi7Wtq/BVXHB1tsTpuLWwrQ7YCZ3mekHa7SWc3MwYou+5c8zCAtNj3ng9ktbBJQjH+rkfl61F+U0kmdqLPAJ5WvRd+dxUEoM8uOYu7JEiTWGzFP6FqLepJTaet7n9WvhFpStcCok392I6rBwVyn3PD411mS1kUJbtNbUwxm6bJuNaSLb3BxouPMcx/zCeXjHnlL0F5uansD4fxLPEGJILsomNSiIl2I+H3o7CVjriYGuN09mrnLsfzdO7ntw5ewxrO+HjCZ/ipJcP10KjCfLz5IrjMY4J22RjdRSn095cL15pjuLd/VOccrFR2l5hN0RbuV+WVpolDyCEO8qV5qEa85h34AiHFHJwxv1q6IejOe+fEeZ7DHdne2Fz7LCzt8Pzfgj3gp8Q4GGNm7BD1raizWxsORsQzeOwl4ReteWc60fhnzzlngjvbl8Y/tgxKzxuhxHyO/u7jC+D37XSHHiBK/bmWAp/x87GWvg71piZeeP7+B3F1+AWxJEcdo0zYjxLK8Imtic4cfcNEcVbhWN4efssJ8W4+eArmQhd5MGlJ++Lj3QoIK00Bwv+cNJa6BVJf5uJvl1i/Jme4vjFSKIys8lPEzrMV/RFi6LfRR83duPCw3ef/4xu1jte+TpwWhrXR10w8Y3ihbQKVAYywm8R4GzMUanMrjc5G5JZZn8uSA8n1MORE4pyWgq74Mft58kffFQFpJXmZwR7uwv9KLiOgzSujmLjeBKv4EShY5XBJEgrzULXeQmfTOI81g42WFmY4nrpPvfLXAkWL+KDuOtmh3UpfeWM46lgwj4J/17YiOtcsi+dvotXwGfS/2X8uaRZxn814q/v5Jj2d7RvPg7NXQ95onxfJpKucWFDL3q0qErvVa44CNJceqDK+OcgVOS7s5xZ0IWW9dryP7oumD6S3QAZMv4o/GbS/B+I33WmWcZvRoLfdo5N/I52zbUZuyeIp8r3ZSLxKp7retC9pQp9Vh/H6eNtUn8qwggwXcvyutpsNH5U+gIhGf+1+N1nmmXI+AXIpFnGn4aYy7twXtCIebttMQ8uXNX9PHJ567UZ+3n10DdywkxY+cJt7TL+31CQSHbAXgw3GFB7rhvGNz8zLSlDhoz/d8ikWSbNfxRiLu8stL177LF4kv8LW4tzibm4Ebt59dHf54JF6L/IhHV+OhlJ1zm3cSZTqw5k1io3PBKzKN5gJOO/FjJplvGlIJNmGX8aInyFkduziJO37/P0c4evSqDguSsR1pqss77IvgeQIS+E/v8j9ype50wYu+g0xy9/fHpdhgwZXwoyaZZJ8x+FCJ+ThbbX/8Gvsr35oS6EW49lrfUl9j/8fdsa/3+RQWaCD57rdRgv3eNR7hsq12xB74W7OHI7g6ifn4GX8R8OmTTL+FKQSbOMPw3vXkQSdO0WUbHvfmGVWYnER2Q8OoHHnXAuREL2n264/9MgzUK8IiT0LiechDP1WD7tK0PGHwWZNMuk+Y/CuxcRhbY37lfa3oQg0pW29+JLyPnTd3mlC9Lsy7m1c5g/ZBjDRg1n2NCBaC/coSDNL2XS/F8NmTTL+FKQSbOMPw15ufnkZOeSX/Ar2W+BdHtYJpk5eWSKP+Xd2V8C+eTl5ZCZnkOudLGXDBky/hDIpFkmzX8UimxvQcGvtKIlbW/ev4LtLaAgP4P0+Djev33Hu7hY3r2NEf8mkJRZQK7sHPxXQybNMr4UZNIsQ4YMGTJk/MmQSbNMmmXIkPHPQybNMr4UZNIsQ4YMGTJk/MmQSbNMmmXIkPHPQybNMr4UZNIsQ4YMGTJk/MmQSbNMmmXIkPHPQybNMr4UZNIsQ4YMGTJk/MmQSbNMmmXIkPHPQybNMr4UZNIsQ4YMGTJk/MmQSbNMmmXIkPHPQybNMr4U/mTSnEdOSiJJcXHEFT/xxCdlkF3q9sN88rLSSEt8T3x8IokJIk7Ce96/LxkvjvcJKSRl5JCTL8JnF4VP+DT8+0TiU7PJ+jWXAxdIV0XmKG5j/OyNjPk5Ili24oP/2dlZZCbGkaDIR6pLCuk/d9NzbgbpolzxJeoR9z6JlIw8UesPKBB5ZKcmkhwfL+op1UfUK75EHMUj8ksW+f+a7xf/Yr0KhAzTSRcyTBAyTEgUeSaK9N+LfFMyRR4FFIj4OenJJEn1TEgiUYRJTBDlS0wmMUnUQYorypmgKK8UN4kkIXdJTlLb52amkvK+sE2lMImKuqWQnJGr+PhRMQqyyBB1L1VfkadCDolS+yaINNJIz84rHe9nIeonyp5Ssg8livJkK38WKUltmSH6Z4pU9uK8xN/xIl5mLrnSDZ5S+yVJ+UsyEjJQ1DdByEDUQ7xPlmRW3F7vP+RV/MSTkJxWfCNpQU4GGUlKmRfL7eM4hfHikzNIy87/TN8SvUe0T17BF7pJtECMH1E3RT9XPKIdi8dUPvl5Qn45omyl8hYyz0gpLXMRLy4+FdHkv4h80V9SS8aV+krxp0WELsnOFu2VRKoY65LME5OkNhNj/X0qaaK9ivtGXhbZou0l+SaIPif1v/epYtwoyiAKnJdJRrL4TfSxBKn9SrWbsj1F2yZKukW0XXpODlkZomxSvgr9VNjW74vjFD3i9yRR15wCxdgukG6jTY5XpFPYR0R+QjclJGUKOYq+JRVHjPuc1HgxxgrzjksUY1L080+bVIwnIdvSZRBj5L14VzyeJB0ixmDReJX6qsj7vUgzrcw0ZfyRkEnzbyXNJf0C0d8VY6gsvyBV2JTP6UkZMmT8p0EmzTK+FP5U0lyQeA3PFTOYM2QwgwcrnyFj0Z5jinNwBonKcIi/onzNsJwzDJ1RmozV1GT8aA00hpaIN3goGuPWMNfsFndi3xB1zwbr+UOZPFITTWX44YrwQxgybBKjFjti7R+vJHA/g4RA0p6e5XxwHLdile8+xrsAkp96cOFFJG5n3HBcMJTpw0ReQ0cwZtpi9lyK5lkxGSuJeKIvm3JwxBDGFddjCIOHzWGFiR93S3xrMDvhIbdN5rNu/EiGj9JivOYoxo4YqoyjfIaOZ/hcG0yuxZKhjPdZJD4iK+Q0F4Pfcf2daItPPIo0YvztcFg0nClC5mPGajFh7EhGaUxj3q5zXI7JIDPzEYEOG1gyfAQjx4xnrJYWY8eOQ8NgM3NXrWbnguHoaYu4Y8YyYcxoRgxbxaqDt3iocOFjCDt/CKMRw5kwahxjNEVc0VYaU/ex7eRTXhXPGLwl94EVRqumoFmyvkK2GqOFHLQ00Ro9lXE65tjeiRahfy0ecmvvUlZofJCfxry9bPWK4X3Sc5Ji73HyvA+u20T7TRnOGJHXOJHXuNGjGTN+I3s9XxCRn0bqczccVk1j4vDRjNKagJbmaEbrGDB60U42rpzBupmiD4yR2ms0WiOHMqSo/IpHtPWQ4eiuOoTtoxziRKlSg0/itnI0M0aPYbRCbkK2GiJcqXiDRR/WZMRKWwxFW6eVRThTQsl/7oHv40i8X4v+8+tnE34FMkh6dBw73bHoFo3B4Zpo773E6WfvyU+6R8D9YM7fSSY1UxlFgWcEHFnDGjE2hhXXRbSj1iYOekXxUhmqbIQSaLae9cOHFMcdNnMjq0+/JCo+ksz4AE5738B591oOTtNAS8hOa8I40T900RxzAGOv50QpU+LtVe44rGHSBC1GjxzBKO05jNp3Da8wSZAp8NqTE1vmoTd8JKNFnx85YtiHdhs6khFSu0wQemjUJAzWHcPx4RN83PdxSE+DcaPGMk5zjPh3GENL6jXpEW09Yf5WTG4lES1yygi/iNcWbeaKsTFK9BGprUdpzMNg9TmuvM9EKk1mlB/XtmuzWNFPJzN4gSN2/jFidH6E/NeEnNrJAVEGrZGi7ooyCH0wfC/7zzxHdAFBMR7hr5C/6JOjJyj0qOYoXTQW2mNz6zWphSnJ+JMgk+bfSpqTeHXtKNbzyrLzRc8QhmqtweDIXYKSZNosQ8Z/A2TSLONL4U8izQnEPHDFbe8UZnTuQ++OvejVS/l0akm3Vr0ZsGgfe288JVw43QXCOEZ5H8Z0UluGNPiB7376nnJVm9G0fXdlvJ7iaU/jhsPpMMGME0+f8eLOUSymtmO4CP+9InxzEb6HCNeVzq0bULnyALpNscDu/htiMj7HKPJIu3uQKztGM36zO1v90ijzm/lRHkS4zGbqym0M01vOMu0+jO0rytVGjWZqVWmpbcgGzzAihadbSNIFI0x9wqOL29krnNwRDXvSs7uy/j0706t5K7r0n8RkkwucDUtRTB4UxN/n5sFZLO9Rl0bV/065H6vznXoHevRUxhNPtw6tqVu3Dz2mGmF+5yWRyZ+bEiggPdCCG7tHMnGTK+t9UstwmFN5fdMK65ldGN2kPBW++YpyX9ehdovRTN9ymguvJdL8kHvWq9Dv2owm5cvx7d/+xtf1etJi/FqmL17C5hld0Wwr4pb/lnKVW1C/zTyWGF7nvoI0v+HFmf3s7NOD/up/o1rFv/BNna40Hb6LDS7BROULByc/jrj7Vpyc3wXVmrX4qk47uinr2qt9A5pV+xvl/vd7/lKlF11HHsbyVpSg4r+EFJJCvbhsOYfpnbvQqXF3uivT7Dd+FjPW7+Hgztls2r2BKXvcObBmLtuGN6RdTVH/v/7AX6q2otPQVWw/HUqYIM0pIa5YLx7HgIaVqfFVOf76Q3WqdtWl/+zNrFo0ieUjG9K2zj9Ee1Xl76rt6NJd6qvKOvTsKvq7Gp1H6jHVLobAxHxSHrngurAPE5pXpEqFbyhXsSFqLUW4ojiKpxtdewiZDFuPntlDEjKKZxiKkSXK9XD/SKavNWfhuSTe5fx/OIwijewowv3MMF4wksGiPh3bK8vUfxAjZm9gzY71HNg6Fb3NdmzySFWuBGeS+tKHaw4LWT54AP1b96JHUV26taVH4w701FnJMo/b3I8XZVfkVYR00l76cdN5CXN7d6dz/a50Vfb5vppTmLJmD0Y7F7Bj9wp0RXvt3bAcQ83GdKtWjnLl/pdyX3Wg9aC9gpSHfiDlMT74H57A4GZfUaW2GpW7TqfXjit4vpBoajJEe+C8TpP+jVWp+I86qKq1oYuivKLtOqjToPzXIu3v+bp6d0YsN8c28BGXj+/GaEQzuqt+w19/rMj/1mxN+y6SvlHWs5f4u0s9Og8ehZZxKFfj8kh/cQ7PdSOY1kaFmpVFHymvTvWmk5m6xINL74UUMiOJuXmAnVMHM6SDlIYWvfRtsLpZBsHNj+bpic3sGdmcHqIMf/uxAv9Tozsdum9jj3uIgqTnSxNF+1eypGNzOtYsx0+VfuTHRqPoNP0YR69HS9MFMv5EyKT5t5LmRKJ8TLCY0h6Nhj/yg8LON6VxuyK/QHo60bp+O9Q7zWD+UV9uvUwR2kiGDBn/yZBJs4wvhT+cNBcUJJIb4YyVfjcGtujMuLVncLgfRVSU8nlwHK8tQ+nSrDpqI9ewxTeX6Bxp62Eiic+uEHhgBMO0hlNrrjOOfqHKeJHiuYO7uTX71tvjF/KKlMwkQY58eXhwJMPHDafmnOM4+IWJcIKsXtnOmrb1qPVdB1ro2eP8NEGxqvMp3vHceTbLO1amUvMZaJkEEan8pRTeXSD48Dg6t+hPk/H7sRD1CZHKdeMI9rNb07x6W1rpmGEXJZl5IYOcp0SeXcnC7g3o2VefFU7h3HyhrH/kI6LOb2WTZgNqNGlP/02XOf0yn/wCadv3W2K9dmO5pBu1xyxjmNF1nkco44kn9J4z1rM60qNBe1pMtOJYYNxnVtITiHBfwvpuVajSRJfh++4R+sm8Qb6QeRLJEf48sRiPTv9OVOy7hfVuD4iWtrvmStuzRZmSY4m4Y8fRCXUZ0LEjfbdc4eTDOGLexfI+8g5PRdyJEwahMt2GwxfDeZeQoSRFok3T44kLuszZZc2YoNGWvpsv4RIg3qVIW7izIekiFzcNoXuV6nzVdi7jzG8Tqqxr1FVjnBZ3pn77sbRf4MblsHiSMqQt0z+HbAoSLnBu0zAGNmxEi5HbWOcexouiNO+dwmvnUEa2q0TVtiPpuzcQ75C3vL9/FPcVXWjYbhStZjtzPlS8U2wzF+2SnULyu+fcMJ/J8i4VaDdyMbNdIwl5+564d2+IvWHGiTU9aDB6Dt23+fDg2Utle70Sz3Oig6xwczVnnc1zbr0QKWalkPI6iBfHpjBrUl+qTDFjh8djZZyiJ4RnIVexsD2Ho1sgaRkft3I6b65sw3BgNWqqD6fHBj/up/4/LDULYpYcYMhWQQ6bN+rLwDVncblTVKYXhHvuZP+UejRrUI1KI3ex4kKm6Cd5ok7X8N49Fq2WTRg0ZT/7fZXjQ3pCfAi2msm4ztVQ6TyOWQ6vCCxeEcqHtGv4HRjP6Kb1aDJgJYsdn/KoqM8/9BK/aaHTpTLVWvSl08ZreDx+S8Izd65t7U/nis2p1nYd265HEJ6ao9yiLJCXTkqgK97bBrNk+wHWXYwh6K0g54qJBZFnbjIpcdfwtN2DwSBBRPedJ1BRXqFnbuzlyOQBVKkwnkFr3bkaK/RMVhbpKfEk3HXi0pa+tB2tS4vV57n2MFwpG9HWryKJfmKPl/sR1lo9wutRJvk5aaTFhRPtMp/V03pSWduIpY7BxMSmkV6QS36QNQGuW1nnEojDbSmd10S9TVb080+nSXLJTnlP/L0T+GzrT8fRE2m68jxXHrxTbJsvHBfZZCW9JdLrCJZTVeg/Vgst02DR70QdykxTxh8JmTT/9u3ZOemJws5fI+jwaEaM06DmbEdsfEOU4056HnDNVJ+5XdSp2342eqaBhIlh/v8xhShDhox/TcikWcaXwh9MmjNIfnWW84sGMLpZe7pNPoLV/QxB4UoinbxgWyxnNKZl3Z60mXyW4+GpSqfvHdlnZqI3fwZNdwYSUDoiWe/f8SroBXFJGYVGsSCWrHOzmL5gOk22B3K3KHzOfQI39qFPhfL8vcFsFnu8IPITKypIW9ZN/I9MZETVipQr15GO809wOeXjlTCBKHdCjk1jnP4eph97ygvla3jCK0G6R1dtQsseWzgcmY+ghLz03Mj+QS3o1G4cOoY3Cfx4r2V+OKGOM9DvXptazRcx5chDwpQ/EXmca/tH0mzOQfQ8kpQvi5BIRsAWNvYfQHO1lWw+G1LGyqsgWDl3CTw6Fa2aVUS92tBqhgOe8VLrlIV0Cq4sYpn2EOqMs8MyuIxQGbfxWdyKiYMHM872NY/Tle9FigWXF7ExrAO2AAD/9ElEQVR08WTqb7jO+eL9sUUQMo51w1qnId07D2XMsVc8Ll4GEIIOPcxhrRZ884+OtF52nlMll8LenefeoRG01V7PKMuIT7erloH8rDCeO+gyo1ddyncwYLbNE56Vasx40h7acWK/Dpq6s+i59hZXpDJnXiP4yHA6DtCnz7Z7hBcGLoX3Pps4pFGbAbP2sS1A+VLCu8s8NB1NB4MdjHKMLcNZE307+SUPQxKIiS+idYK++K1m8/Lx1F19GecQ5euPkBAbx9uoOPIEMf0A8XdBMKEnFzCzSXXRvg2pO8YYl6icf3r7bWqoK+dXdqB107bU0zbD8XFO6dXJpAc88VzL3tVjaD/ZkPlOIbxLCCDIYhpz2zan3cAVrD/18tOJp3g/Lm3qyYDGTVDva8pO76JVz3dEn5rLisF1qdBKh4mHA3hYqqHTyHl6krMmU5g8bSqdF13k5CNJwqJRIx05otWNLp3GMsbxATffFcYoQvzTm/jt28rx8/48KHOmJYWoB96YLXXggnfEh8mYhON4bplGva7bmOsaVlqmyfeIsh1Pf4NV9DKLFL3pY4jOnRHFo9D3RL0rken93ZitH4PaklMcCCiaAEkh1GQbjis3YPw0k1Dl219E6iPeOGoz2GApXY+84O0ncyUJJN7YzqY+1WmnsYTFV/LFCJfxrwCZNP9W0qxEQTw55w2YuWAaTYTyvSmdcymJ5PNc3zWOnipjGTrjJFfzCsreMSZDhoz/CMikWcaXwh9LmnNeEH5+GdNqV6Nhm7ksupzB67Ic1vw4sq+tZHnnpqhU02a6w0MeS1wtOYR4F120DabTdMd97n7qlZZGYghvnacwadYkGq7z4XKYkpHlJ1JwazWreqvxo4oGWmaB+H+0zFKQGU+q/17OHZ6OzqixNK3SmObDVrDyRgrRHy/sxdzkfYATbg/iuJmsfCchw4eAQyPpr9qTntp2gphmkJHhx+kFPej2XUO6LDiNvbRvsiwkeBOwexhdKrSi4eC9WLzKJlFygB8f49yOYTTSP8DUUx9OfRdCIs3b2DhyJK1bb2ffxbBPSHNBVhKpAQfwMpnOVK3xNFNpTNMBC1jsE09EWZ5EejQJHgbMHTtYkGZbjn5gtR+QfgufRa3Q7t+XUSZPuFGUacZrEk+JuLPHUXf5eVyDSlKMDJLe38Nn73xmtyxPk/ZD0DB+wu1iciNc+YgT2M/rS2OVlrSdYY3Vi6wPpPPNOQKOjKLNrC2MPhZO6i95QXlJpAXbc3BMM5q2HkD3g4GKs9xloiCIgBue7LF7wL0Xgti/PsON3UNo01ef3sIpK4s0x3tv5NCwWvSbspW1PlkfSPxzN0HONGg9czsjHd6WWM0TBc6IICoulZcfs5bM96R5LmLV/NGoLnLn6J2SnernUZCbRfpjS65bzmD2lEm0rNmUxp11mXlGkLXfzY5EqTNe8ODYHKa2VqX2yA0svJL4GcdTlDX+GrbHfbD2usWbwIMY9W9IU5WBaFq8wP9zzP25CdaTOqD6Q3/6rTnP7dhk0fXO4ajXnnbNutBm61XOfTjo/hGe8uz+efZY+3M1sGgiKYZwmwnM7KbK33psZqn7qxIEP5zgW2fZs96Ncz7hn5ksSua5/xWOrT/KOa/7gr5LEAPwhRXOgjTXHb6XRcdDSpPmKB8emYyh58wV9DSN4H1xZxV/ZEUSE5dEWKlZBoH8THJ9N2C4fCSqSzwQ3VJASDbGHYvFG1i+yBHft0mKHSq/CtHXeWquST+9uXTcc59ncSVZczKvQy7iMm8EY+v/SMMhC5l7OpE3Mmv+l4BMmn8naU56QayrHpNnTxWk+S43PtbrSRe4bqRDrwbTGLvwPIGCNGeSTXLkfQLPOnDK0Q57e2usrW2wtnPG2dUV9+MncPLw58aLTNKkSzjfXufBJQfspTDWDjh63sIrLJUUpf+SnxlD1O2z+Bx3wMnZEXs7KZwdtk6unHQ/jtvpq5y8KHyWGx7c8HbF5YQ7J12dOH/dH/+wNzy5eZnrHidwdXfnuIsDZ64GEhCZzMtHV7h7RuR34jQnboXx6H1p5yM/N4nYx1e5c8qVUyKuu/9LAp884fl1Z7zOuHH8xAncTrnjExzJo2fPeHDelfPi/0+4HRePK1eCgwm4f4+rtqLOJ85zLSSSVxnRhPie56wov53LaTwfveXVJ2b/HVF+5/C0VsrN/hyXAqKUelJovPhQIm444+khleEkJ5xssbcRYW2FfN1vExSdVrhNPi+TlNDL3LnoopSJiHP1BreFTJ76+3LL4zjHJZm4OnLG5zq3Pnl/litevty/78dZz7M4uUj1cBF5XMc76J3wmT6dppbxnw+ZNMv4UvhjSfP7S9w10qRNVUEENQ9zLEqxnlgGhBsb44iVbkua/lCf5gYuHJOWb5Ofk3xyKjrTJ1B/2Rk87r9W3FSsuHk5OePT27CLSLO+Lo02+uH7ssiBjCP/5iZW9GnBD7W0mHTsIQ8+ipsRIxx8w9nYmG/j0GlHdk9sQ8d2PWm+wRfvyOzSK4ZC8ednp5EhGeOcbLKSExS3JUd678J8dgva9Z7BxMPBvMp6T37IYXYNb0cVleGMMxNG9HM8gOe8PreIGQ0rU63+WMY7RPNYEtZzOy5sH0yTyRsYa/ZAOOKFtzVLz5uQc3is6sfgfkNpv+oi50PSPmxJVSIr7iUB++djZyJI3jlX9kzpSPe2nWi0youzwkH4xMQoSPNs5o/pQ41hhuy88JRYZX5FT3TwSRynNWFk3/4K0nzzs6S5iEoKlyX1Lj5u7qzXXMXaITXQnjWY0ebBXC+eRBCCyXnLs5MrWdW7Ho06z0Dn8G0eJQlHJUm0t78lpzcPotnUzWhah5HyS6Q5OYAox1kMbdiM6j1XseVOGm+UP32KfPJyMkkSiWZJW3bDTuG3YyDtek6k89LTXH0VV6r+CQlR3HdYyMZ+NegxZTvrSpFmEddoKG0nL2PAvju8iIkvjPPMk8gzGzl4yp9jTxVr7h/wCWn+eEfB55GblkCQ+Sqc9i/n0AV39s3tz+A2zVCbfwKbh2llrHT/GgjhhtnhMLsXqird6LbSg7OCG38+rRzS0zNJjbtHrPtctJo0o2qbRWy4kfThMq6PkXWVqzuG0rtSdeoM3Yuh5x0i3Jej37ElVdrMZunlWMI/m2EBBXlZor0yycgq6vE5FDy3wmFOL2rW6kfPNWfwEo2iSCLxAv5eVqy3eMClB59jjEmE3vbGaq0FZ4WzW5o061FXYw8LXZ+V1l9RvoI0j6a3rgEdt17jXrjy9viwa7z13IiZ2xWOPBQpl5wolEjz1U3sWzqE2jMt2HgxjsTwq4Q4zGDRRkHMXaKJTPkNN/+WIs2BgjQrFUzBe9ITfHE+4MSqwZNYM7oSwxYtwMA9gaiylbCMPxgyaf7nSPOUGeOot9SD43eL/ALpCeOB01LWjW5LI83tLDoRrdC1BWLkhnvuwHC4Gh1U1VBVVUddvS7qarWoVbMm1Wo0o3bv9axyf0V4bAiB5mOY16MWqlIY9TrU7jiBTluu4id8AUnj5L6/zeWNGug2F7/VlO5BkMKpola7JtVValCtxWTaTzJk+8pBLNasSe3qKlSvWZtec7ewxeMGNusnM7eteK9SjZoifg+DA+y6EMElc322DKpNbfUGVBtqyEqP19JeMSXyyYq9zsU1gxkr8qnZpAud1p7ngI0NJ5Y0YlTratSoXh21tj3QNffE3NGOg2Mb0VdN5FGtBvU6dEHP0pJdhjuZr96IVjWa03/RFvZ42rFr8hhGifKr12tK87nW7L+ZSaZSCeXnvCfxhTNW2oMYol4ot7q129NXdz8WT3N4l19ATrAr51Y0ZlCzwjLUqC1kXFeErduAJq0nMdcmgDs5ws4KWxflosf6YTVRVcqk6/RVrPe4ie1WfZZ0rIWaUibdpq9g3SnxfstMFrWvIWSlQo2aPdHSnoeR0RLGjO6Oau1aou3qUavTYmaY3CUk87MOloz/YMikWcaXwh9Lmp/bcm5RD+pWHETHuW54SzuglT+VhjALude4sKInvb6uzHcDDFlzS3iaaZGkn57FbI36fFe/Ex17CaU9ZAhDh41kpNYytjjcJbCkQ5rwjBhBmifOnkaT7Q+4U7QynXYF38X96VKpIT90WM9Wn6gSq0ISEol9fRPT1YZY2dwQRvMJIeYjGdW0Jt92Wc2mi9GK22g/RRpxN604ZjCEiUOGoTlzMestPbC/+pCAaEG0s1+RenEh8zu3pnzdBSw59+JnbgyOI/6hEds6VKXqj11pvjGAq9LV0NHu+GzuRuvWTajRqjeDpNvAhQyGiPwGDR3A4CkrWGR1lUvRaXx6D1gS8bH+HF1nhIWFDy9in/PCWgvtltX4uv1SVpyO+JTUZLwl8cwCVg2vy3fVmtG0S18GK/L78Azs24F2db4XjoRoB9MQ7hbdMl6SNC+7KEiz5K7kUpBxl3Ord7DDwAGjo6cFCenA0vl90TR7zNWPCpAdG8RTL2scjhmyY/1qlupOQkdzBCN7t6JTMzW+H7KeyY4RpH1S14/w+jz3tvehTeV6VOu/E+OnebxX/vSLiPDk1o7edGtWhwr1OtFt4OBS9R8yZCC92qnTqEZlGkzaz5ZrWR9WLyMvcnt3X7p3bEiV5j3pX9RevdswsHMjhmx0x/iJEFVJ2/67SXMqGRlBOOw8wJF95wiOeUm0kP+CLlX5utlMptsE80Lk85vdiPw0sm9tZu/wevxQoQ8DtlzhhhhnH0/IfILkG4QcHkWPmp2o3f8AlhHpogd+Ds94ZDuNKdUq8F2rJegYOeK3R4PRDetTocNKtvunfGbM/Qxyoolw28iyfjWpP34lc25kkZpRQNYVSy5a7Mb84RuCPruEmyhI82Us11hw5sJHpHmzIM1Dd7PA5am0rv4BMbd4ajKc4T0bUL5xd3oNULZ1344Mal+HgcuEg3oP4kvqqIJscm/uxky/GdUataZhd+mWeU1GTpjHCsdr+Igx/5tuPi9BmjvsDiJUUb9U4oLP4agvHPTVFzC1NMZ+pTq6Sw3Qd4vnpUya/yUgk+bfSZpTXxLnNov5I+rzbb2OdFD6BYVPf/qP1mbCOiuMb0XypLivZ5EQeoILptPQG7cQvRl72Ld7A/sW9aNby2b8Tz1tNDac5tKTZ4T6WbCha08GtNVihuE2DPfqoiX+v37HFWzzeFGoU9NfEXblEHv0tBnWdSwzF4u09s5mmUYzypdT5/s2q1h44ga+XkexXdiSHirlqNxK+AgHfPF99orAa6YcGFmPNuX+QoMOk5lhcwu/54m8uHuaM4aaaHapQvXvxzF+mZ/QlJIVlfCGtOAjmIxrSY1vm/A/3RcxzzGYW4GBBLnos6Lr19StVg31cdvYfTmUgEf3uGqqzRSVv6D+bT26zj7CEf97+N24iNuGcYyt/gNVqjagaZ+lzNl4mGP7hN0f1Yzq0mWBi87jk5BHttCLkeetsJs6nRVTVrF63z5Rz03sntSZAa0H0GXqcawexJIa94jH7nNZ3uVb6qlUQVVjOQabRdh1uiwY3YcOC81Y5RtLZq6wCY9ccV7cgb7VhUya9WfY7kt4CZk8uG6N2cRmdCz3P9RrqcXUo15cehpFoK8ph8fWp1W5cqi1nMl883PcvHGW44d1GdG9Ff+jOoJeC+w4cec177/I9xZl/KtDJs0yvhT+WNIcZILT9HbU+2k0/ZZe4JZ4VdJ//ADJS7yD7/qhDPq7CuW6bma+d6bgpC/JOK3PnGF1+aZOK1p26E6PHj3o2q4edb6qIIzNNBY4PuD2u8zCc3rJYYoZ6BnavVAZvobleyyxtjbm0KYxDPymGlWrjkTD8CrXPt6fmOpP+CMLtpje5aRUSAmvzAq39lbpyUjDG1wuc4EqiShfE0x1ezCyR0d6a+kz/4A3zjfCeBZfIPzjCN676TG9ZSuq1VvHRp/In/lEUiKJIcKQdlGj6j86UnPZFS6+Eq/feOC7uSutW6hTpVEHuov6SzLo0aMTnXu0pd3w1czd581VP0GABZMsRZDS7hH1xILtZjdx8lO+izmG+cSWtKjUhcFbvTn/8fZZJWlePbwO31auT71WnUrkWfh069ScptW/pUaHUQrSHPARaZ5joE39NV6ciYonNfweNw4bsWnIVg7uus39xHACrPqzfGpPxpg8wleqY5m4xKW1nagnDGW5H0R7N2pF8waq/ChIs+6vIc3hp/BZ05m2FZtRf5ggcOFZZZw5/Qwiz3NrZy+6N63Bj7Vb0rZb6fr36NGVDk2lGfFK1BOkeWsp0uwlSHMferSrS4UG7enSXRmnQxO6tanHwPVumArSXDSLr8DvJc0ZT4kPP4qh5WUsLijfJbtzckEX2ldoTY/FJ3F9/yvI7sfISyH98ko291ejSqXhjNpzDf/sX0G+o73w396PrmLMNB5ihWts+s+cn43gmet85lSvxlcN59J/3SFOr+vNmPpNqdV9C0YPkn7FzeifIv+1D/cPdKZnn+50Wu7KhafRXDF2xH6LGQHJyR/dp1ASyTy/7c2xNWaCNN9T5v1LpPm2gjSP6KbGD+pt6dBV2dadWtCteXX6Lj7K7vtlkeY9mBu0oLp6AxrVrUKDCtUpp7qAOY6hv35bdhGUpLnv1AV0O/KQ8IxY3t29zMkVW1kz/CD27hE8jRFO6eYmTNafwSyZNP/LQCbN/xxpXqAh/ILaLWjevlsJ3dycNn3HMFjflqMnBJmMSCpxpOIlyek3cHMPxc9f+n+hncIOsnWBPmoTnbEOlgbGa2JvO2KkZ8p+yxdKmxHM9TVTGFd9BHMO3ORasULN4ZloQ7cDJwmMluIGEXVsNt3qTKSD3iluFwYi2nUBOwbWoe8Ca/YL3a9A5iXcF7Wjf2V1NNb44lFiRjcp2o/Tm0cyS70p4yduwyQqm7eSDkkKJu7MGg7N7k2dwTOps+Y6VyKUhjDxJhfnt2T8oCFo2caimK8W2i759hqWtqhEhzZTWOktJKCwOxnkJbpgPqAd7b9vQtvBFpg9kzS1sEM+m5jVrgkNei5i/fVo3sXd5MKmWYxQ12Ol1SOK6UjIfvaNakeDH0Yx1fguT8WrHOFvXF3SGp2hg9E+nlZ410vKaWETWlJz5Fy6H3hevCPr1bnVGA6pRV+Dw+x4oHyZ48fF9d0YUrkWgxadxaXYWXrBHeOJzKmmhvbyC5xWvBMCubmaTROHUWuUBUY3P/d9UBn/DZBJs4wvhT+WNAebc1y/I+rlR9B78TluiFc/T5oHM+QfVflbj20s9s0SfqxQsqemM1lPE/UFrjj7PScyMpJnt60x1W5Mh6+/p1ar6Sw4GcojyaNPf0XiyRksGFydv5WvQfXa0pYpNdRq16byd0MZsfAE55OzSZM+b1SMAjLvmuC7X4sFR7w4cjOR5IT3JL7zxHleDwZ+V5vWOlYcCCzrtlnpNs8EEl9H8ioykGtWC1kxuA0te8/HwC5MOKdRJJyfw+w2raiqvop13hE/QwSSlKS5DtW/6UTdlde4JG1djnTi4o5BNJm4kpH7rxMaFqmQQWRkEI9u7mfHkC60q9mc1u03sNM3nKgSDCnrwTGuHxjLokNn2H9dGNCEeJJivXBb3o9h39egpeYR9txV3Fv9AemvFduzF4zpSfWB29jodpcwRX4fnqf+dhyd1IhhfQaUvT177iQarvfg5OOrPDQ5wJZemzh49BbBCYJcpkUSfLA7i/R6MfqzpFmU6KkJR7Rr8335mjSd7YCpnQP2awfTRm8TmsdeKD9t9DOI9ODa+l60rdST5mNtcE/M+fUXIL0o3J7dvrsWHeY54/kkrFT9IyOfcO2oASt71aDblB2lt2e/8OC64RDaTZxPnx0+BIYq49xxIchpGTtd/DB7DGklmezvJM05z9wINBnLin12bPNO4G18PMlx17m0RxOtn6rQrP8W1vimF56N/y0QpDnDdzVbBzSnatVp6JoF8Jm7yUrj7RXu7x5EN5XuNBhsjpN0Q7Xyp08hyJzrPOZWr8o3TeYzbLMJnpsGMbp+d+r1O4x1VFppgvprUfCG9Hu7WTdAnc7tOjL5iAXTt17gkNFt4kWn+fw6RAIhty9jsfooZ84HUuiCCcH9HGl+5ctjk1H00ZlGu3XnuRoUUdjWgecIdV3Kfqfz7BOkOa5kX1Vsz97M/hUjUJtiyE6jLTjNH0BD1QH0WO6Op2D1v9S1S0FBmsfSb/piuhuL/vbMk4uLt7FmkCH2fpFEp0ufujrLlTX10dafyUyZNP/LQCbNv3d7dhixx6ehN20Mdec5Yev7TKmXw8Xjifv2SYLgNqB+zdGM2+CJT04BWYqBH05Cki+uxx9zReH/iMH21IhNc2eiNkGQ7PvSjWLS7f9C98SnkJiQRkZ6oniucmr5VKbUGsOSw7fwK6FPw/z9uWR3nEdvpLgBhFnMomudCbSfcpLCeeo8XjrNZetAVfoutGTvvVzyEl6ScmUtqwb8QA1BBHtu8MGjhGPwNvQFXkbLMJ1WQ4zZcUx0iCRA2hoXGcoL86047ehH5/nTUFvry4WQQm2RH3cVz7ktGD9EkOZjkdyKSScnyhPfnX3oVesrqnedxtJLIgmFA5ZIWrQTh3oMQafTYnZeiSNE6dzkv/bEdVozNPqPYoLJDR5cOoLZsqnUH7JfcWFj8Vx1QSC+O0ahU6Ueoxa6cVKYrLSEO1xb1oYJfXsy/FAQ3tHpZPgfwn5xE5pPXiHqEa38/FcuER4r2D2kNn1nC//gdh6ZCW/IvL6VrSPKU6tqNTovP4NLsW/wXEGaZ6tUY7ieJUdfphETfRv/bX0Z3qwJ1YYdZt+t2N++o0rGfwxk0izjS+GPJc0vXfBe1Z/6VXrTdpYzF4QHXca1UgKSursnSPNAxnxXldrDD7PlvrBMySGkuE1lgnQR2M4H3CteJool3ncNqztVpNo/GtF+2TmOS0YnNVKEn87McV2o3N8A/VU7MDQ0wmi/GUeO+nAtOOEj4iRZ0mieWRqwrv7XNGzZhcZ9hjNMYzgao3vRRb08Vcr9g+9qGDDjyGPFjdY/q5hfC6d3VVc6VqtLW21TnB6+Ic5nK+v6tqF83ZnMdw/9cCv2J0gh4bkZh7pUp6kgel12Pea6ZIfDbDm/U4NG+mXdnh1OuMsS5neoispf29Bt9SlOFN9a9Y4XjovY1OgbmrToQMPeynqN6kO3hpVQKfc3vlXRY7LRA8X2r2I/QHGmWV95EZh0e3YpSl2IjNv4SrdnKy8Cu15Mmt8I0jybxau0qTnPmNWLtuC2ahfGR29yRxjxQnsdxiPDLiz8LGnOJz/9NjfWDGNA7Tp8PXAdm6+mEh/lx31TTTrO2sQoy19BmmMvE7xvNB1rdEV9pDFOMXmfOU9fBp67cXWHIOh9pduz7wt69ykSrki3ZxdeBLamJGkOdeOakQatZ23/6PZs0fNSnvA8OpbgeEF4S3ak30Wa44k+v4V9bX6kTdOWqPccwWANDYaN7E+vVjWoWa4c31QYw4g1N7ib+Uuf5voIBWnk3d/DQa1OVFIZz9gDt3gkvS789fNIv8tLS236qrWjRp9dmIZ+fFN+SUTx9PhcFtWoRJ0OK5lt7kHAkUloNetKjZ67MAlJ/5m4PwdR05SnXF3TjfG1y1GtbVMaznbB6EIyGZ9cglAE6X0Egf5n2bnKFU/P0GLn7mdJ88srijPNPWaupGep27NFvPSnRL5+Q5Bg36U+Cy+RZp8NGK7SRG2pB0dvRgqxmXF0eg9aD12ClmUIIWV8h/uzeHVD6C8thiyeS6O5JpguWYfjOhOsjgcRpkwmJ/gUl1fWE3pUJs3/SpBJ8+8lzc+JdZ3KpNl6ZdyeLQjYc2eOz+xC239UooYghct93xOhUNBhvI+7hKPjfS5cEfQvUxiuh7tZZzANVa2jmPjHlLDvQv/cPsqh4UMZN6wHnUQZm9Uey/xjgfh/MJY8uH2TE3aehLwUAz3zBk+Np9GpthZtJ7tyRYTIJ4Mwu9lsHVqXgSsOseSgJSc26LB101zGanRkeAcxLnd64lziEwOR90PwMd/DdeexLN8wn0ELLnLu2Svev4/hnqMrtw+PQXe5DuqrvDil/LpFTsxlTs9uic5YDUbuP4PJjqUc3TyVmQumMrJDTeHPTGL5hSwUC8rEkfjcDsMuI5k1YBe2UdKbQuTE+3F5cUsmDh2KxrbzXLRYwpZZo6ihfYx9N0vuk0sgxGkO69ur0HfqEQxDCkiMvY3fqi6MVhd+WYvedB04jFHaU5i61YQjPsEEKpbLJaTy/MQydg1TZdCS3cw7bMfxDbrs3DwXrTHdGdGuDlobj2P9osgviSHYcR5L6pajftWmNBswgZEjdFk/tQ/9RB7VR4j8hSPxmyYbZfxHQSbNMr4U/ljSnHKbx1a69FZpQLUeG9l4J+vzjnDOZY4b9KfbD+0ZtM6TUxIRSw4l8fgUJs6cTKP1vlwpug1bUqU5lzi1uCPtflRBbYIlBx+L18kvBGnWQ8dgKo233uHW5/dCKyHUbNY5zhjOZIhaV7p16kmfnt3p3l16etG7R2s61a/E38o1p83UY7gL+/Tzivk176+tZ0Gz72nYQpd5J18SGeyC3dRO1PqpG93We3P2s3wolpQ7u1jcuBEtm01j0eV4Xkj28JkNnjuG0njaTibaR5L9iT99Da91PejyYwVqDj/AVsX2chEo7zJexrMZpi7q1bEXfUvVqy1dG1bm7+Ua01zbDGdRpuLJBOXt2fO0BlJL05zDt0veAF2IjDdewkA3Z2y/fqVvz858S+LpuSyf0Y3y3WcybMBmXJy9FVu3iuSW9/45D4y6fp40Z4cT5TWfeXWqUaXiKPpbPkVxQXLUSfwEGW0xfQtjrH/F7dkZwbw7t4hx9etTsYk+c86/J7IkeSmFDBJTYnj88C3vpb20kR747RpM237T6LHhKkHpH0sgjXCPlewaVJPeU7Z9dHu2uyjnMNrorWOoeSjxv2Z5W5Dm1N9KmnOu4++0WJDMnnRpJ9q3V1H79qRXzw70bFaV7/+ihmq/HZhF5f3GVVvhUMa4476sPw2+b0mTqXZYv/ocZZbeJxER/oYXwXd4f2kVBu0aU0FtErrHo3jy2W30j7lvMo2RFZrScYIZdndDibm2mcUdRNw62ug4RRL82bhC3lnvRHu9IabMq6DzSbi7lwPaLWhaQZX+C1049ebnxq5o34K73L51nFVbrnDBu2irn5I0F9+e/ayM27NH00tvIV2NHhBWah/2Z5CfQa7vRoyWaVBnnhM7bwn55bwk9epqZg7rQ6uRWzh0L4H3n+2rHyHmNs+OjmH4uP5U6LyAORP2cf7m41Kf+UoTpNlrlUya/9Ugk+Z/7iIw3Vk6NFwrxuvzj3XAW1L8N7Co5Q9UrjmEIYcjCVJwy7ekJXvj6nSfi5+QZitM7rwT2iyT7PgInlw5gd2KOczt0ZWB3TvQSrUuDQVpnmfzUPnlDTHWCx5x65YvR11CCI8WGWRcVZDmjh+R5nDnhWzuU4V2gycwYNwMVs+dwPKjzmxcZ8AejYYsMDyNbYlPNITfCeSavRlPn9hieWQLk4cYYOx6gitvU7h2NYiIY7NYtkiHeiu9cFeS5tx3PpyZ1wbNTi1orbmQadpj2LBtFUstBTnWacNa3fGsupjJI4WhEqT5hR1GXTXQ670R08dZFJnh7DjhTyxqxrTRo5h46AbeNivZPH4A1fsfZLdfzIfJdSGncI8l7NWoxqDZh9jzJL+QNK/uymjVn6hUrx0tO3Wnj44B+oLEO3g8JOCRsK+KuOki7hp29leh46DR9Bmnz0r9cawwc2D9lqUizXos2O6IRahiz5lAFu8funFy9UimDe5Dnx5DGTRIn4M75qG/ZBG1x5iy+3LkL/hmMv6TIZNmGV8KfyxpLnjL2zt72NxOlcqV+9Nio68gSR+du5WQHUn6tU0s6TcUtWZr2HApnDeSL54eTtLxqUzSn0LjTde5Vrz3WJDn2OPY6LWg+Q+1aDjVHjNpnKRHkuExXfEpisZb/Sk1MVoWMl+Td2sPZgd3o3P4DufvRhAVGUFEhPRE8vKxB757NOhY61sqdp/DGp9cXin8YlGH7HSyxN+lfdsXvPacz4wG36OiPg4dlzBCUgMFSRzLqPI1+KbbWvQ9XpL2Cf/II+/dBe7s16WLmiadp9jjWUTQn9pxcdcwmszYwySn6I9kJwx/4imOz21Hm++rojbOFKMg6XU8+Q8OYH14OzqHbuNx+6N6PfHk1oExdFf7lvKdprP0gjBiRQQl5x2pZ+ewQLM/tUaacsj/028NZ8deUWwFG9e/P2MEMfQvmqbOTyD1wkJWDKxHxXrjmbD3GncEuy0po4LkCB4f6Mbi6b3RNH/K9VJtlEdSwBGsdavQ5OuWtB5ri0u85MYIhJ3kuiDNrfQ2M+ZYeOntzWWhIIG0CGuMBzWm7vftqD3XHecnn94uLvWl3LS7XLpwit377vDgqRBE3HnuSFuse02l+9qrPPzEGmfy8txq9g6uRR+9nWzwky5MUSLijJDtcNpO34iGZXgZl7NJyCM/M4PsbOUKcG4y2V5LWLtQE7UlZzh2v5iCl42CVNG+Jribb2LivqvYXo3gVYn2jQwRZM5qKhpNvuP7JiOZ7hJT4lvavwaixfOeEWRrwLQa1fi28XRGWj3hVVlp5L0hIcYbM7ML2J24RewLJ1x1O9D0u6ZUnWKH6f3kwjqWQipZT82wnDmSerX10Tngz4vsHLKSPXAe15bm3zah8mQbTO4nlRE3l7yMB9y65sHOPb5c8/vMIM+9ww3Xvcwetp2D1vd5LfFi5U8KFOSTm5VNTrZoC6lXJJ3j9iUzVpg84HxAoSOqQKQNJwRpVh+8h4XHQ0uT5jd+ivPEvacvptuBx58ho/kUZIm2zspRbm0UeV3fwoEVw1Gd58zu68q8sgPx2jiQKb07MGzreVyf5n+qJ8tCwn1eWIxmeMsGVOmwlHUe4bzIzStV16yQs1xZW5+Jc/TRP53MmxLVk/HnQSbNv5M0p70k4eR0phpMptGGa1wuOtdbjOdEn1vAdGGHq6iPYpRZOPfe5pCXG0rc+0vYO9zH01toluxYCDZk45wZqE2wxyJQmtJ/QdRFIxb1EPFnOHIxOoyoqMu4LJjMJNXxrLAI5I4iD6EM357k9nUv7G9DtKSys6/ywmw6neqMp92UE1xVhBM+w6kVbGj7D2pXaERbnUNYBb0mIjWFh7ZzMBpeH/09Z3EocUNo5N1A/Fwdefr2LjdOb2DnkPoYzF/NFt8Urj5+Q7TrHBbPH0f91Zc5/bTQOBUkXuf84vYM/OFbVBpORO/wFW7Fvxd2/wrn5rZk0URBmi/l8lQx9otI83Cm9dmCRUh+8V0rOa8vcHx6M6aPm8KaMxE8v34UY+0h1FRbyGznRyV2XaXwzHkB2waoM3mDMw7vxJu421xd1pbxPbswaOdV3IKief30BJd3TmBQs3H0n3Ecr6wChV6L8drMzq7foVZejeaahhjfeUlYSgbBJ1dyaGRdZm1xwipM4eEokJ+TTnpCDO+iX/IyIoqXkWGkBOxn3yp9VEebsdM7qgzbLuO/BTJplvGl8MeSZmEwshNu83TvGIao/US5+qOFAQvibinnMppEn42sHq5G3VbaDN4WjF+cUlUK0p11ZiZ682fQdEfJ7dmhPDs2mamqX1Pp+w703+HHJQWzeg8X9Jm+YDpNtt/jzs9el5xJxpvrXDJYza61LtgLG1jGRmSRlTX7xlanQcXmdJnixamYPDJS/HhxYR8ut97gX5JIvD2F96oGtP/H36nUbhmrbiUhfS02LdAEZ+3G/FS+NuVH7OLAvZzSW4WTrnJpzxCGtKmP+rDDrDn3+sOKfORxru0fQbPZB9E79fEK5EteOE5DX/0bKv69Fd3XXVJ8Zic78R5+S9aye5kdtsnSumgZeOmMsY4qjcs3pt3YkziFF533FEb4ymJBfLtSs/0udt2O/1QuGbfxkbZnDx7MONvXJQiZSOPKElbo9KG2linGDwUhVf5SjPw4ws16stKgP+NtXxFYsnCRHpxa1pxuNctRvcc6VpyO+XDjtXQb9gEN2o1ezrAjzz68/ywEFcoOIeLYDKa3qES5Wn3ptuUKVz7+pmfuPS6t38HGaQc5cCm6kPik+fLYaAidGo6hg37hBXYf471ie3ZtBszax7YA5UsJ7y7z0HQ0HQy2M0p4Eh9POEjIeOrLjQN7OXnxHorP9Eq4sYrNy8dTd9VlnEPKilWEHApygrm+agOGc0wxj5b2KJSBhAvYz2lKmwq1aNr/qCCgCT9zvrgsZJAaehyfeZ2oX6UqX3VfypqL8WK0lkQyb2+ewFpvI2s3n8bjcQwZGS9567aEpR2rUK5KB5otP83pUrsJRGcJteHIrOa0atadtgaXsXtURKxf8dp1MSs7V6WcSkeaL/fgzCfXuz/Bb/detk3ey+6Tj3gY8fFNdkpkXOTpZTNWHwrm7P2UT9ohL+sVD52tOWt7lhuCRcY9MsbHahGLHcM5V7SvWUL8Cc6vn4J6izXMtPuo3yXdI8p2PP0NCrdnl9Un86MDuHtYtLW7L/5FHuCD3ZitH4PaEncO3C0aXXmkBu3HbnZrOrUZzITtV7nxa1aEM57wxn48w4aOoPnCc1wvSxyvvbm1uSFTFs1n/qXfcExBxheFTJp/J2kueE/2eQNmLphWuD37IwWY9cwaJ90GNP/L19QesJQFJwM4YWGPn8tuzt1zYdOxezj7iIAFYiSEH2L7otmoT3HHIVTYvvSLXN89itYNZjJ88zPl7f/Pub1hJhPr6rDSJkRxnEnSw0lnTbjq6cFVoS4Kh/ZdYqwN6KqqQ8dpHkpyLdwCj+Xs6FGJ1r31mSnsZdHGrFiP+Rwc2QCDA96cKDH39+bRM+54nBYkMoasKCd8VnWjx2ADRghlf/9drNCR45ih25f664XfE6HUbGkBXF7SjlFNmtJ51nHsn4rqSe9z7nJtiSDNk3QQwYlQqLZ3yu3ZI5g5YDd2bxRaWeAtmVd3MLNtN7oO34H1qxQy4m9xcekwOvy1BXV1LDlUfLlFMNe26wuZaLDQ2I/7kgzSH3B9WRsmawxloluWkmA/JcVqJG3/ocY3bTZx+FW+Iq/EK5s50L8ybbtPZrJ5RDEZT/Jei+lodfR3nsLx89+ILESMNdbr9VHTOoahfBHYfzVk0izjS+EPJs0ShIp86Y7rlhH06tWWJn3nM2uTPfb2yufwcrZrd6Z5xy70WGWJS5i0DpVNSmQA9112YjGzDa06tuHbQatYvtdaEcfSaC7TWv6NWl9Vo/HIvRjdiCYkWhCQ47ux1m9L606tRfjVLN1zAd/7rxWfjynhBgtkkvzyIl5Gkxnxj270abWYbWeDeBCfUbiqqUR2XAjBZ5ezoc9PqEi3OP9lEANXnsTlogOXnZew48gBNpp8qIvx8uFMbPY1jZoPZezOC3jHK41R7gvir2xjmW4HWnboT88Ju9lprIxnZ4L9em10ejdDfaAuc5yDC4lk5lui73pyZfcUFgyvx3ftR9BqmiHHbD/kZ3lwMfrtq9LwazVaj9nJHp8owt74c9VsOhN+7EavRvPY5H6fgNg0QYE+ICf+BaFe69g2uLLi7Gu5ciLsAgvM3U7jeeYwtsu60rPyT6K+Pek17wjW10MJS80lN/cdMUE+eBxayvwuP9K0Th0aTdrLGltfzl2+jN+pQzgs6kzX7q34h2ivuTs98fF/JUyxZL5TSXjuj5/ZXnZpVqNH+5o01t7Gyv3K+lgbYzavMz1VRXnq9kXT5D7+0p7i/EySQq9wx9KAlRqqVKjejpqDNrHT6S4PXif/AhHME56JN1cOjWNIt/pU6zSJkSuOYVUsQ0ssDxuyesQO9q0+x72sBF4GXeKq8TzWDq5F5XI1+aGhHvOsL3ElNJ7Eghyy458SdNmZw/P6MbLuX6jVVoOB692xvuCHz6XTXDGdw9qx9anYfhD1dHZhbGlX3F6Fjxnb5s9Ae+AUtjr4cPPdM4IvWHFqaU/6d2/MVz3nMnm9Gxevh/MqJ++jSYdc0t/eJsBlHroq3elWU49lVte5/qrkDbGi1smC/N/cw4FxqjRStG8r2umaY3flHi+e38D70gmcPK7g+zy59CVVHyMvhtz7xuyZ3Z5WLdrQcPh6lhqVrIsphku3s3LkYZxOP/nw+bKEG/hbzmCsRivqdZmI5kLRt2yUcY5ux3z2QHp2bElz3XXsu5VOdMlKJt0kwFoPrb71UWmnyUDRL02PFeVnxTGL/azT3Mb2eW7cSsgsrndBXhKxj325ccIeR9uj2B9ci4mNFWb3Mwks40rqvPTnwhkdxeJe3Ri7YidrdqzBxNgQC/8ERfi8lNe8Fg72JdOp6Hdrwlfl2tN09CYOXgkk6G0sEU9v4W+xnN3ajanZvgfVNDezx8RGWc6ix5K9K+ei3W8Ca4xP4/s2jCdXT+K5dgiafRrwt67TGLHcibPeIYSnF4hREknYqWWsaPsjLdsPZcQmF0ztbnA7JE5xq3Yp4i8c/vfPrnP76Gr26jSlTqdeqIwzZJ/Fde6ExCuIcYHQfNF3vDm3fS7L+n9Ni84d6TjHlv1uD3kgHOIyJwll/GGQSfNvJc2S3Zbs/B6O6benTadWfDtwOYt2W5YYc4fZMa07fX78BtXGI5lmfh43/wuYjevBzFa1GDZ/JdpmgZy9n0jKs7NcOqDFoM7t+XvLOejs8+XuTRvO7R5M27aDaKq1nYNOx3BwX8/8/sJ2/60ZvSZuZKvrCewtLdkunPTZOoJIO9lj5iDyNlnGjvEdqPJVG6r33s3uW094eNcdt1WdGaL2FXV6TUHPJoiHL2MI8T+NnUFHRqh/TfsRc1ng+pD7USm8CvblrNE6lkwzYIOJJ3eeePHYextjZx5Eb5uwg77mHDUQtrP+T/x90FpWu4cT9OwZIWdXsKnPjzSrV5+Wsy2EHovmWWgI9xyXs7rbD3Rp3ox+K5yxvPOWN3kpJEY4cLh3H0Y2GY3eblsOSbKzWMk+veF07LycMdtv8EBhfeJ4eW4D23s0okqdgbSacRgboYftbbayRncF03TtcLoeRXyC5FOsZXPf8jSvU4uG2jtZecRBhNvIoVndadxkIO30HXELT+VdmC/n1/dmtPpfqd11PNoWAdx5+ZbQgIu4LumNZv2vaDd4GrOsb3LzVS7JH8+85yaQGeGNr8lktPq042+NJqKxzh2vx7Ek5n08PSrjvwEyaZbxpfAnkGYJmWQkPSHoyi7WdW9P51rSB/KVj1o9mrfTwcDKT5DMVDIUOi+eF2e2smtwHdrXrETFSpX4sWotaqkWxqmrWh2Vn76l2bClrL+STHh2Bq+9trFnqCoda1WiUuVK/FC1vggvFO9uX8WMb+kNXPGEeW5l5wAVGn9bmcoVOtNuwH4sAmMUBLsIiXeO4jy/Dj3r/UT5r7/mm29qUKnmVGYaXsfn5R2uWGoxr5869ZR1UatRm3rCCM0yu45vYqbixs5CFS5Nw8aT8O4ip7ZNRVtFlaZqRTJQQ71WO/pM2onR7be8SC8kSjmxt/DePBK95tWpqVKBHyupULG6KnWVeRXKoQbVyjehy9jdHAlK4nVWFm989rJfoxotvq9E5fLtadl7D0duvyp1a3dyoD1uS+vRv2F5Kkj1+rqaSHsgnbr2Z/hwddo0q0yVH3/k+++EbGp0Y+giYeyi0klPv8ONgzOEUatN7co/UrG8iF+nObUH6KMxSZcFI+vTs7GIU6UyP1SrT201HXTXXuaWYuPUK544r2NZQ3VaqPxE5UrlqVitTnGbqtdVQ626eFe/B7Xnn8DtSXphm2XG8txhKuuH1UBNpTw//lSRn6q0p1nnbezzEcRSCvOzyCY7NZBnnmuF49OOhjXrlpBhR5q3XcVGh0Cex6aTkR2Mv9FEZretiVrV8vz07U/8WL426m1nsMQpmGfC2Uh6bMXBSb1pW7MKKhW+p3ylqlRtOZhmmguYodMfvV41qFdDaq+qVBD1U6tblFfRo0btFkNossAF95BXxD+wxnpSc/qpVaFK5Yr8UKU21WtrMnbhKS6lZCtXAIqQwVt/4RBpq9OxfGUq/dic+q3Xs+N8SKnvf6eHnOfihlaMal6RSt+I9v17FSqojGfytJ24uixj2pSO1OuuzdhD97kp7Vv+LETvFWQ0+bU7p7aPZ4Dos6pF7aVeXzzDGTLJCoegt7xLL3nsIofctJe8CrXhsM5ABlSvS/2i+ot2rl93AOM2ueIcEa/4HFNpN0fETX9K1NXtrB7RmSYi7gcZtqVR04UsNb5OwNtUxfGForj52c8JMJ3F0g7qNFSvi/qAJehaPyRcsMfs0hkoUJCTzHO7aaztUUGkL9ppwg42eUYTnZGvuDcgK/IqV7d1ZmKn6tSoXIEfvqtIhaqt6a23h8O373HaaqXQZbVoVr2i6AOV+UmlDqrFY7roqUudJr2oPc0Sq8BXJIS4cXJOFzTqVUWlikizstBjtYYyRNeeUzGZQksWkP9GOKtGQxjfRYzfWi1Rq7eYNfaFl/WVaqm8SB5aL2S1KENTqQxVVChfoxX1Gy5ltV3hmeY8ofmubNBlcp2aqFf5gYpCL1aqLV2MdwDDS5HKVTQZfxZk0vxbSbNkt3ewd5gqnYrtfC1qqkpfySgac0K/qtRAtf4YZlnc5k5qJgmvvTk7ryMDf/qeum1nou/ynLC3oUSeWIBO73pUldKp2JTqvTax2c6VG+eFrRjYlrrC3qo1boz6kL60a9+WLj9WQr2a8EMEKaylokIVYYuqqFSjdn1hi+uJvNVqUaeasE/f/cA3dcbQWHMXm5cNZNGISsJW/CB0cC26z9vO9tPXsVk3CYMWhe8rqdSks/4Bdl2I4JK5PpsG1qZmDWE/O65htYsHD2J9cDz9mFNHnPHbOxzNzkIXlf+BH+p1ptu68xywseHE4npoNBY2uWIlarTpzRSLCxx1sOPA6Hr0rPEjlStWpFrT7kw4eJtrmXkkvnLCanAbOn1dgcq11akjyU7o5iZNxzL14HUuxgq7qZB5AXkZjwRxXsu8nkIfVVMVMpZ0/2hGGThx6k06yVl5ZD525cyyBvSvr/QLJNuu0Id1qFu/IU2nHmbnjRTiE+N4fXIm6wZVpoYkk6o16TRjHZtO38R2yywWtqmieF+panVajV3G5ivphH18nCQtmLhzK5k5tAnVqoi2q1CHqu0XMsPkLiGZP2fPZPynQibNMr4U/iTSrER+JKFu1tgb7Wb3buWz9zAm9n5IX3v4cCYlnfdPr+BrY4jJQRNMjE2wOLyPfYZ7FHH2GO7ngLEFrn5PCVVo9gIyQn24Vir8IfYbnsT9aiGxKn3eJZ34Z9e4bn+QY+bGHDGxwfzode6+Tim1cpn5yp+gs/uxtbTA3MqSoxamHN7nxulb8bwuyCXx2Ul8bER5lHXZu88Uc8ebBMQKx1uZRmnkkfXCj6uHDDmyt0gGe9ltZM+Ja5GU3I0kkY4X3racMD7I/sOmWBgLOR0wZM+eongi37372W/sisetV8VxM0T6txwPYG0h1esYpubXuP0yqdSWzKzX9wk+fxB7S3PMpHodNePIflvMTI5iY2vIYTMR19xcvD8i3ltif/YBjxOzycl5ReSNkzjuO8BBIX9TMzNMjY+wz9odGxdhNO32YWFqjLEk/yOHOGDkisvF54LQSYYsiXcPvTi/bx/Gh8xF2UTcg0aiTZX12bOXPftFfo6XcX2YREKRAHPTeB94nEsOIs/DZpiLspkdPiri+3A9LOHXO/5ZoTw+Z4fVvj0lZGjKQRNBwIqOA+S+5dU1Z06ZiP4l5SXkYmF6mCNH3PB88I7YgiwypXNmLkcxEWU9bHZUyEz8bmbNAfszuIn3J6wOcEi0l7l4b3rQkL0l2qvw2YPhUXesAuKIyRGMMeYe91wPcvSgqLuxKUePHOSgkSMOZ4J5LpyR0pM9OaRG3SPg+BEcLER4M0sOH7rM1WeFK5FFyIl7RuglY1yOCRmL9rUU7Wx8QIyFE9d4FHyZc+cPsWrHHubt9uLGo1/e6C6R9czwa1y0EGUrai9Rj927nXC68PxnJi4SeHdNEO79os5FctizD6MjZ7gSmvbzuwQKInl+2RlbEfeDDI9gdOAK118WEuaSKMh7T7S/O+cO7xZ5ibLZXcfjacZHhLwECoTOiPLjrvsRzMR4PODx4MOn0wRyE8MJ9zHB2fyg0DWiXY4aY3LIDGshw5tR0TwJuIDX0X0cOWQq+sARzA8ZYbi3UD99eES9TZ0xvhFNuOTMxT8m2MMYm0OHOXREpCnG9uF9thxzDSQ4Rfnpt4IM8qJ8ueZ2iENGB0Tdz3Ix8I1iC36puhQkiq5zhouiDIcPSmUwFmUwZp+RJxfuv1WuTL8i7JIrx0U6h45YCL0oxuZBc4zsr+P3PLHUrhoZfzxk0vxbSbNkt4WdFzbKtMjOH9kn7HzJcbcXwwPCdrnc/OBTZL/m9a3jnBTj2OLYZfzCU8jOETrzsScu1uYcFuPiqIk5B62v4B0UTmxsEPfPOYpxKsa00T52WztwzNkF96OmWB3cxKKhnelbqzY9tBcw0/Ag+0S+e6W8hT02PLQXc8NJTBgxiYZdt7PtgBFn3YQ9lWyF8SEcz3vj/SSSe17HOSd0ymFTC4wPH8D2zHV8QxJ4LnSYr4Ook6ifkdllzge9EHYngdj4bOKfPCX6hhOudsL2mppjcfQYNj4h3Lh3j0fnD+NqU2iTLSwtORUQgn/gfW46HsbOTORhYoKxqRknbkURIWxqfIQDxn16Mkx9AGOWbGeNVP49Qr9benHzVXqpnWmK6brMEB552mN9QNhpyWfZ44a736viLwbkvw3i2YXDOFiZYyL5BUKn7pN8nD1G7DWxxunWS8IkpZ2XTupjN7ydJftVKBP7Mxe4FPyS+96nuGAp3psK+ypkYuXqyZUwUe/SRlC05zvSnl3EzeGo0GsmHBU+x2HL87jdjiYu97MaX8Z/MGTSLONL4c8lzTJkyPgTIUh6SjjP/C7gZOuGibM/j8Pks2AyZPwZkEnz7zzT/KcilWCHAxyYYIDZxafK880fIf8e580PMn+mGafuv/voiM2/AlJJf3eSIz00mTN4H67vpelYGTL+fSGTZhlfCjJpliHjvxbvSA+2Zf/EqUweu5Mjt2KJkFa7ZciQ8YdDJs3/jqQ5kSDP09hstOLa49el7pL4gDzCbvpx1tKegIjXv/ECxi+PguwoXt03ZWvbAUzstpqDgSmljvfIkPHvBpk0y/hSkEmzDBn/tUgm680dfO1ccHW8zsP4/H85h06GjP8WyKT53400S1t/04mNekXIgwjeJ6WXvmegBDITEnkfGUpCWvK/0DEIqfwvCb2wj10DWtDqL99Q4avaNBk6hcVO97ke+9G9CTJk/JtAJs0yvhRk0ixDhgwZMmT8yZBJ87/jSvO/MyRKHEbwqT1s69OH4f370bd/b/oOHcUCy9t4v5VJs4x/T8ikWcaXgkyaZciQIUOGjD8ZMmmWSfMfj2wyk2N5FxZBVNRLXkZFEhERyev4dFLlkzoy/k0hk2YZXwoyaZYhQ4YMGTL+ZMikWSbNMmTI+Ochk2YZXwoyaZYhQ4YMGTL+ZMikWSbNMmTI+Ochk2YZXwoyaZYhQ4YMGTL+ZMikWSbNMmTI+Ochk2YZXwoyaZYhQ4YMGTL+ZMikWSbNMmTI+Ochk2YZXwoyaZYhQ4YMGTL+ZMikWSbNMmTI+Ochk2YZXwp/LGkuyFM80mcM8vNyyclIJT01ldS0dNIzs8mVPhv4iyj8CMLnPoVQINLPzUonQ6SZlp5BZob4W/ybnplLrohUkJ9DTlYaGRmZikf6PS0zh+y8AkXcPBE3M12UR/pd+lfETVOEE3HE/39IU/o7uzCelK+UrnifLtWlRNx0kXZOrniyxd9pqaRJ9U1NK5GO+FvxTpKDCKPMK116/0le+Yq8PkDkrcxXUUcpX2UZpDrl5v8qgRYjX5Qxs6gsReXMEOkofy9GQT75udlkSeUUdSosu1TvwvIWv1PUM4usHBFeGfWXkJ8t6l9WGUpVpUD0HyEPhZwyRJ1FvkJeH/ItfCT5ZWSL/lAyc6mNRR5S/0iXylpS/iKvVClOZlE9MsnKFfFF+xXlpahjGXkp4or2y8op7N/FELIqyM1SxEkryjOtRJ5FchN5Sn1BakMpz5wsIQcpjsizqJ+Uzk96RHgxboR4C/tgntQXpLIp01TkJf0thZH6aT55OVLdpXSlviL108I8CsNLdSyK+7k6ppeoo2hXqc8Ul1P5t5BDpiKMsn9mFpVD2T+l/qz8u3Qdxfs00V9EgxU2t5C9JBcprqK8Ioz4O03Up2jcFUPkk6XIp0R5FXkWpp0ujS1pTBSUjCfkIfU3ZRkU6ReVoUSfldovJ105dkuNUalcRekX5SvSkvRJiU5QKANluxSHl9L5uDwSCvt2ljJsURtJfxfpoVL5SnIRfTxPSicvi2wpH0U46XcRJ0voWUkP5Av9J34r1hPKNNPF70KUMv4FIJPm30qaxVgRY/NjO5D2iR0oGiPKaP/1kOT2qf38VG5ZZOTIQpPx7weZNMv4UvhjSfPbABJDL+Id8RrPcydxWToG/bFjGKOlje6izZjefE+k4NWfRU4iRF/iybOHXIyCuCzl+xLIjLvPLdNFbJo6kQmTpjJdVwfdqWuZc/g2t9/mkBx5jsv7x7Fo5jSmTtVjut5sxu88g/OzRLLiHxJktYwt0yYxUXc6UydNRMdgJVPWGLJ73UzWz5mIto4yTe05TJ/ngsezBDKEc5/21ptzq+eyeHyJuNO2MHunO55nLHAxno/uhDFoaYr6ao5HS1uXaVMnMVVnHGPHiHfiGTthHrrT1rFy2VQWLJigKP80ZV56s+05+fgd8cp6FkKQGCnf9QtZJtKbNHU6epNFvpOWM2P3ZXwikosd/19E3kOu71nOKqk9lOUZoynynmuC44MUEpTBFIh7ROiZ7WxdqM1ERXhN0YY66EzWZfoUkf+4scr44xmns4sd1oEECyKUo4z+eTzmltFK1pQqw0QmGRzGLiCR98pQCIm/u3+ck2u1maMzmcmTpzB98gS0tUQ5iuKJMo2btBL9fT5CDqmihSSI/2Y+4MHJPazTnshkXVHWyaItpDZR5CXaQshRb/oUpk2Zgt6MHZj4PsQv4DwnN0xm0aQSeY0rmZf0aDFO14Ctx+9zV3TT4m6cGUHSTRN2LddDa4KQ15RJaE8Yh1ZRPK2Jor9MYcb0yaKdxzF360HMrgXhaW3IYYMJTBb9bZqu6CcTtdAsKqfiEflrTkB/gwlOj7MVskl9doZzmycxf+IkJk3RY8ZUHSaNn8n8re6cfykIYV4Yz88ZsWWyDhMn6aGrp8fUyZOYsGAbCzZsw2jVRBbOnMwkZR0nllHHsToz2OR4l4AMyMqKJsx9G/tnjUdHlFNPT8hNSltnI4ZnnvEiVzhkry5wesdCZo0X/WPqDPRE/SdPn4/2SiO2blzIjoXj0dUVcUUd9SZOR3uSGZa+UYr65Obd5+bBtawfpy3aaTpTJgv5T5zLxHXuuD2II1MhYIGsYCIuGrLMQIy9kmUWY1FHV5KDyHPCKpZtv8T1ROEIKqOR84pn7ruEnMeLdEV7605WlGHCxCOYXw7nrQhSQDKvz+/H0mAM2lK/1N/M7A07MVo9iSWzRPqThT6YLMo3vihfbSbMM2X3ucI6SEgN88ZrxzSWTCoZfhmLt1zgWpwgrspwhYgj5oErtrOmib49VbSR0FNCl2jP24TB+l0YrZnMMn1RT0m3SWN9xk7WODzlSWIGCY9sOLl1ArOEHpg2VdRn1lK0j1zDOzqFnNfX8DPSZ6Xoazq6Ik0d0Yf1trHCKoDHidnKvGX8mZBJ828lzWJs3rTBYZkWsybqCj0i9Nak8YzXUo5/xTOWcVM2sND0Jv5vikf+fznSeRfgwvHVE5gt5KawaUJuEz6yn2Mnr2eeSQD3E2TiLOPfCzJplvGl8MeS5vDjhDjPQ2+DEWNnLGWZZieGdu1Ep6Y1aFC3Nh1nHmXv1WjeCG+4rE8E5iU8ItZ5Kts3rkPX4R134z5l2Blvb3Flx0TmdayJWpW/U+6HavzQeBJjtvjgG51N4nNXPJY3Y1Ddcvz1q/+hnEoX6us7YB4UT0bsHe7um8KsVhWp9WM5/l6pFird9Rg4aw0rDYYzu28t1JVpfq86mCFaR7EPihMmKJeU6LO4zNRmfGMV6lUqx9dVaqLSeSGj5x/BafcIluo0oEL9TjRtJ+rbrj7Na//I//y9En+v2oiWncQ78bSo04lG1bsycFQXNEbUpZ6KlJcK39UZxMDRxljfe0Ossp6FSBH5nsFl9hhG1fmRyn8TdfqpBlVbTmHoytN4hib+CtKcSmLYJa5Yz2dRz170atGJjsrydGrbjI5NezJw4X723nhKhPA5FOk9c+TqxtZ0a9eQ6s1EuA7t6NSsGlXLf0+5r2tSrVErRfwObTrSsOIQNGfbcCE7V1D8zyGd5AhvfO0XsqRPb3qLMnQoWYbGPeg/by+7/IIJE4nkCbr09pYV1tM7MqLBT5T/6RvKVayHalNRjqJ4nVrRqEEfGgzYi5nfSyUxEf0lw5/b1gvQ61iP6t9Xo1L5ejRr37Gwzu0b00q0y9/KCbl/pU6TgYvZ4nmHi9dPYK3fnXGNy1Pxp68pV0GdOk1K5iXFbUT7to3otcyFIwHZZBYJPiOUBO8dLJ/Sh6aqtaj+d9G36jammSJeezo1r0mN70Sa5crzQ+2mDFq0kV0X7nL8wBq29lenVfV/8D/fi35SszltRDmL8+so8m9di/bDJjPVLobA5HxSgpxwmdeDsY0rUvm7v1Hu79WoXK8vYxfZcjwslfTcZwS7rmN+z5Y0rvi/fPfX/xXptqKexmImzFnMumnd0Gon4pYX5Slfl5qN237IT3o6NKF9a3V6LrTjSFA2yWmRPLVdzIb+9WlV7e/85W/f8j8VRN26zWaNUxBPctJJCz+J47Jx9K9fRdS9HH/7thIV2o6hs946Fs3VZunw+rSr8w/+9/uK/K1Gdzr02IGRZxjvhOhycm/hvWkOs1rUo4VKOb6vWIGfGoyi80xbbPzfCvKbQ356FFGe69g8uokocx2qNSwqcwc6NKyMynd/odxfq1BeTQvtJae49D7jQz/MCSfIbjlbBjagXc2v+cv3FfirGH9tu25lz+kQYvJSxPDw5ZLRdHS7STIXz8j5jJmzjHXTezGxo0i/wj8o95MqKg1EW4o8O3UQcqvShUaDdnHgShgRgpAmPzvNqWWDmNSsMtUqSuHrULXBBHQWnOTC2zQxAkviLdH+lhwa3o0eVf7Gj38tx1dCR6gOmsfo2ctZO7Mvk7sIWVYUfVRKp/18Zpk8JPB9GnEBB7HSU6d91XKi/4rf1YfRZt15Tkcmkf3yIhfXajCu/rdU/UHotqr1qd15MXpG17kXX8bso4w/HDJp/q2kOZGX3gcx0W7BwLrf8/2P31GuUgPqt5DGoqQDJH3Zkvr1B9Fi5GGcHrxFnh6SkMrr60exmtqeYfV/5Cel/VRrViQ36WlLc/U21Ok4i3kWvvhHpZDxq2fgZcj4cyGTZhlfCn8saY45TYDRGNo1H0gLnYNYBoTyODSUUK+dGE9uSsOaXemkb8fx19Ic8qdIjzjNaYNmdBbKvJ6uK//H3lkAVLWta9v/3hO77Q5AxO7ubsTuVjAAu7ADlBJEsRMVUVGUEBQkJCQUKSUUEUVAlFAQpOH5x1qEC8S9z97nus+55673nnk3zjXHHP2N7xlzzDGtnwmntpKKCoQT+u4VCfa7MNPuQ4OJG5l4MIAXbzPJzC+mMPcDaWG22K9Vpmf/tjRedhkL/3ekZheKsJ/4lBxHyOnF7JlSh77qe1h3/RUxr9/wJj6WeMc9HBb3bDRxPWr77/M8NpX3OQVSkCwq+EhGwgsCTyxix4Ta9F68k/X2CcSEh5BwaS5m+1ax1Coap1CR38DTOOpNpUVfdXqvtsJVUgbi8Dp8jNMrNnDS9S53vQ9ydHU/FCasZayxD1ExKaR9sVRastw2gw/xobgbTWV5t1p0nrad1Vdf8uxNOhm5X04qVFQ2RSm3sds2lkmduzBhhQXHvaJ5Wpqe6KDreOhPYkjnJiiormXXvULiJLcMt8D/wDhWmpxH101cFxFI9K0NrJ49ntpDdrHxkjfPRPiIBw+4uWYzJ02P45ydS0pJpJWUQ1HaXRx3qTGlcyfUtM5wxDOayLI0BNviZTyVEV0b03T0Crbe+UiMINKCT2mkPffj8bEZzJ4+jDoLTrDfLrgkjPTwx+6cBQbrT3M7IEa4VxJJlqmKOk4L5YnvcTZN02HFwpM4hT0ryXPwFbz0p9Kl/lCaDdbnaMhLXmV84mOWaDPPA4g4MYsFM4dQZ94xDG4EycQVw/MIR4LuGLDnhDNHXdL5VOadFeVS+PEtiXFBOB4wZOewRegdv4KDNNxjop13sH3sQKrXnM0k/ZvcS0ji3cdPfEh+w1uPI1zd1A+V8er02XkHf5HOkviei+MJMYHHuGp1hM0W0fg+z6cw+z0f4oKJOreQZWO6UqPvBpaf8iYqQZzPK6KoOJecD294FWzDuYVtGNulDX02XOOETwKv4hN58zKYp+cWsHzOQGrPOcROa1GvsnmMdCbMxYC9Jx05dOcD6dl55LxPIEk4YDc29qVd19G0nHeGK4GxvPmQQ45kGX9eOu8Tn+FzRptN/WrQdbQ6c89G8ij2DQnxr0j0OY3ttgG0Hb+Qrltv4x3yhuSMPGk7Ly4WgPsujsgbezk8qzYDpy9g1olw/GPek/ZJ9Lvit+REnMR8Wnsa12zND5MOsM8+pCS9zx4TfmEpayd0pkav1Sww9yYyMZ2PBTKvChTnkf0+kbc+FjjsGESH8XPpqOOIe/Bb3mXkk58ayqd7epy6aMVu+2gehIv7xibwUlpW4cRYLmXd/P7UnmHM2guSthdJdOQZDk7uQecfWqIw0hgDtzjSczJIF2Xw8uIy1i/oR+3phqw+H8KrhErpkaqA/E+pJD9zxlq7m+gTCnTXPst+twRiJfG+juLFZS10For7TNNn5cUnvE7JJlvcp+BTCm88j3B2UV1UBgyirc4dXKKEHcgrFFmVTLBFcd9oJKsnNKHP6pPoOyUQl5xFtnzd6r+F5ND8e6G5kLyPKaQ8uUvggfGoThlDoyXnOe0i7KrUZknspQ/WR09joGOBx5P4ShNU/1dVRH5WKmlPfQg9MpUZ04ZTd+EpDjiU2k7pEYTHyRWs7KeMSncN5pkH8jS38qskcsn17yk5NMv1rfTnQvMra8JOLGDCIiM0zkcRW3oawog+t4ixtdrQZaQBx14gsxS3TO/ICDXngFobalWrx3ft17PXM7HSk1cZxVrhYjKR1itOskI4+BWUEUvUwR4sWDSWUadjCU8vPV+qTz57uLJGmUl7r3A0vPSkRLFXcDedSNsVx9F0rBRIqjienJ6FRk8l+qy5ytkEcSo3ldxr+thevYR1tmSOV6jYn8Rra+k1SY8J5k8+L7mO8CH+2insXrwnONqZewcn03XFETQcKqX/CxWSYL8WozGKjFh3EfOI0tO/Kgkw+OCtN4VFnTvSc/we9nsIp7v01xLlwnNrLmq1p5tyTzrNc8Lq+UdSo+8ScnInlx4+p7zZvD6B+WYtlGZbcfLx52VwBY4n8bK5gFViLjFfrM8W0JXuy32DGWh06Uj3cTswcn2HpNg+SwSKvcmVVZ3o0aIb7ade51zYe0nKSn67t4HN6+fSYqcPt+KkJ8tVmJFCXPBTkt59+LyUVyoBEQVPuK5vicUhH+lTzRKFk+WwgRGDVor6cyO49GyJRFzeOuzcNBvl7V7Yijb6pV4T8yKBxy9yyK9ivuKDlwe31+zGPjCcV6XnSLbkosZ0mipsZuXN2IoTC8n3iDg1hd5ae5l46V0luJIog4L0WB5FppIgu+riwS4M1UfRbNIJjPyqaqfPxCX90RjZn4nHo/CRXXvvtxOjLdNR2uLKpael5yoonpex8YREZyNYrEQZD4g+OYlBoxbTZ7u/KMUvlfHAlFOTmzFq8V62+ZaelCgtgBiLaQzU2sUoi/gqViOkkey+nR2DG9Nj5l62+0lcvlLlRpLhqMUMlaZUazSbmdcTRM5kFLQP8w1qKKpfwiTgV9zl9EfEWc5gqNY2hp0WkFt6+mPIXXw3aGFu5Y59VQ9jAw04umMqShtvcaS8sbwn6YI6Wq2q89fqqqgaexFa5mmGGHJ85xSU1tthHvRbLyskEmo6htUjujDWJABH2Y4ZvJ/TuyajtO4mBx9WTFhxnDu+u1VQ01jCzGvv+VBpyU6q7ULMtTsw0fw+N1+XnpTr30JyaP6jG4GlkX9Hi2Wr1WmrH4R/pdnZ3JQkXgU/423ax9JxQ64SiVHRYy0b181HZZcfd+JLT5cp051AsxkMbzSBobOsuJuZX2kclUuuf0/JoVmub6U/F5oT7pH04BJXHqXiK+vLZ7vhbzaBYc2GMHy+BfaCYio/Q85/48GLmyvZt34hvZS6o6w0TADnfe58+MrcZ+gpbHTHoqJhhsb1+AozpHmJwTzQ78LyJROYc/EVwZXI+92dzZxZrojq1jPs95cJGXYGO72xtNIwZdHVOBmIkfyVRKzneQ5O6sgg5WZ0XG7BkScCzz5mkuXtQ0RQMBKWlUJBsgtPzmnSTXULYwx8eV4WxdtIPoV74xmbRuB9K+z01eigaY663W9B83ueWmmya3gzBmsdx8C/qNIT6SpUmEDyA33WtWtCW5VZLLZJJqqqEbFYgNmDPewd2ZFG9Wcw7+wjvKMTeOV+j/CkJKScWiyoK/QABqsXozDlFGY+iZKF0CIOAc/PvXgW+hDnxAJeV14bV5hIyiMjdDo1pa3SNOZdeUNEla+dZVEsAMhobCca15rMjMP3eSQpyLwU8hxXsHrlLJR3eGH/eRbmN5RLZlo4tqbnsDzmRLRIl7S83t8n3no1gyZuZMB2D0KzZEA0+x1ZjqvYsHoGzbfe40YFO/yO3Iy3xIo2nfUl2ZYryec+7gZ6OAY+IFJ6RhR49AmOz5tI46arWXIxhAos/twev4Pj6bZUlwkX38i8Ey5SmxtP0vtPJFR8IVaUSTo5rpvYMW8ETScew8CnqrYThf/O/qgP64WqADKnl6WnizLIcdnIznVTUdRx4WKFyZcU8jNEGxe3+1h5QiBO8qRnHH2GL6KPIOLHVZRBup8JJyc1ZcTcLaxz/sSHsnu8ukvw0Qn0WbyJoUfCSciQDZxBYqQTVpojmaBci1aTd7Hpbhbvyxp3TiyZnnpo92tLQ+WJzD79mAey5RGgi9nWSSitseZAhZmBShKgGXZiMv2XbmHYmTclqxIKowm1NmPbbAG6N4KlE3wVsl2UQ8G9HezfMB6FFVYYe8pM88Wc5soy0Vard6fHyuvYizYtTbLPTvbrTERxrYDdwF/vocX5UdzXG86ywR0YoevK1fLZgHwKvfdwaNM4FLQuss+j4vRiVvhN7m5RZra2FprCbsTLzkIU5fLy0iwM1Nsy1uAOF6ua3ZDrXyY5NP9BaE6PIeXaYuZrLaLt3kDuf54F/RVJVnP44n7tGteuXefGLT/cnrznfamRLcpNJjHYA99bN7Gzs8HGRlx3/SY37By543SL2073uB3wmtdSRyWLnISH+LvZYivuZ3PDDvvbTjjeduOW7V1cXexwcXPE4bYzt2/Z4+r/hKh3BRR9jOd18B1xz1vYBcTyvNxEFZKd9ISQm9ewl6TPxgEH1zCeCcMntUEF2XyM8SLY8xa3JPd0tMfhhiR9Nlyz9eB+aAIpwrz8ylBUoqxE0u000V5RMunsVD6TW6psb8JOaaDaZj5qi27i+ykf6f4tSVFEeYh82N/AVqTx2vXrXLthj/0tR5ydHLF3foR/zCc+FhVR+D6EZ3522EmuuXYTW7eHeMR+JL1sMMtP4+1jTwKcbHFwsOPmDZGHazewEWVy29mJO65+OHmGExLoRrDvLVGmkvw64BEQSFDcO56HBBB01wknF2ecHO1wvR9CyOtMEqMfEu5ui72TC06BLwlPFRHKuHLFRWIMevGIJ66OuN4R8QTF8fh5LK8e3eK++x0Rz21uizr0ffqKqNiXRHk54SWJQ6TJycmB+0+jCIuM4MFNJ5FnD/yfxZGY+46Xj3y4J9J/w+4OrhFJJFTpz8j1rSWHZrm+lf5caM7PojDnI5nCoOcUCINauqNsooc+x5a0peOApcw3D+R5FQY//vYZHPUXc+SWNSZ7NVnUQ4GmM4zYeDe56iVDISe5LoXmA2hce13hfnmJQVJoXiagefaFlwRVGmTf3t7MaSk0n8bYTyZk6GlspdBswqIrn+9ZXBjHm+euHN14is1D+rBqpgLDd57DRMBrkRg4ij7lkJebJ4UeaVrfOfP4bBk03ye6zH8uFPSWn82nPDFohlzAYd8Y2izUY9a5SNIyJLtblu6MK36vWD5pRF0qg2YBSn6FMoD1FaX78/zcAgY1aU+zYXqYRRZV8XRfInGn97ZcX9mHrtUVabPgLIcCc8kWecovKiyBgQIRMsS0FJpPcsA7oRTaRW7FAC/ZCVqyNP6LjTgzHhJ7cTHDFdrRZKAAirD8ryzhFq5CunAs1vWnxy/NaDX7BIeEw1/wKZkil1Ws1ZqM4pobWPi/lZaRdJdq6U7JpcG/UC4fU59w0+QsF4868ixXpE1yOs2H11dXCWjewIBt7oRIGmqZBDRnCmjetGIiCquuc9q3NK6PSWQ9OIy7nQX77+cR9ivzG6+Dg3E7cxq/8CckSc8Iwnt2nGNl0HwhmBjp+VI9d8DPTI0eCzYyyjyEV6klbSDr5T2SXPQ54RjI+aciN7L5zPtAtoDmXXMH03i0AVttI0mVlsnn48MbL26t7cmswX2kTzHLobkwnWwBzbtXj6fZisuYeyaWhkkh69FxvO1PYeyVxcPKDUUKzar0GzKDbqvscY9/XyG+rCzRPh12YDSmMYPnbBPQLAO+L10IOlIKzYfDiS+bLStOITPNCysTKzaPmMymSXUZtX4n625nklI2uVOUR0GaL7e3jWJ8uza0nXaI/R5xZEh3Hk8jw3EDu9eo0WzVVcx+C5qPT2LgwpUMOBhB1OtkcgJMuWi4jNlGHlwJkbiKlVQo2rXHDow3TBDt4Sr7vWVmAV9ZYrNyII1r96f32hvcEektkPQF712YblBFYdkZ9tyOKy0b0VazZXcML1FxXiQ+5dB8lyvlT/1Fnr32cFAKzRfY516xx0ig2WWzMrO0NFlu+x7hP35WYQ6xlmXQfJsLT0rPy/VvITk0/3FoThbQvHDpLFR0bmMXJuyVpG99+kS2GAcq9l3JEuNsilJduW20mClthN1o05pW7ScxQNsau2fpSDabz0v1x323Ggu7KNO8eQuUW7SgRQtllJsroaCohGIbYS/WOnDrhfBpkt24b6rG+L4qKKuo0EK5Oc0VFFFU7Efb9uNRHded4cOUUFJUQFGpOf2XmXL4/ntSg69zZZ24pls/uq+z5qK0P4r05Yfz6OwmVrdsQRdJvMqtad9TnQ1XnhBWWExRdhIvL81jm6oSLUrvqaQsSV8LVJQHMm7FaS7GiLH0q+NfqQQ0fxDQvFJzKkprbbF88K7UJkmOd0Q77cFoRldaq25mscUL0kXBFImyS/A8zNHpbRjUUpRNabySPCspKYqyaY/SgM2suRxLdFo8T68uZtsYJVpJy0+US+8Z9NjtgWtMjtTeFX8Mxcd4Jsu7N0dFUfwuvZ8yLUQ5K4oyVOg0m66zzdDbMpmtc8V9JPkV5T9oyWZ22vtzcZ82G/s2p6WCgihfUbaL9qLrFIfrhU2YThD3bK2CgqoRa2685vMceDEFH0PwMZqJemtFWrTrTg8de/ZfvIbt1i7M7iuJQ4HmnXoz96gdJ65d5/i8rqi1UURJpEmlaw8WnDiB0dFDbGjfmZ6KnRixUhdTd2sOrZjHdJH+VqLOOmqdxuS+8Oe+GDzk+taSQ7Nc30p/LjSXK5Nk37NYrJzG4mnTmb9yI3tOX+WsazABcZ8qAZ/kX4ncu2KB2ebj3It8zcugw5yY1oRazcfQf7sbQcLR/mLZ1T8AzUs1xjPzfCyP/gA0L7QqwR7JU8an9pacUjdBz9CDswc0ObJGiYl7TmF4v/L7iqX6GjTL6tlVXHb3o1O3Tij0GsvkKdOYJspqxpylaG6+gE1kpsxO2qlE/l5ofm2H3+4RtK83hLazL2CXXly6WVZlCYtf9BBvw3GM+6UGP/bbKV3uXiHJX4Xm31CCIw/0RtG5/kBaTjuLTWpRFctzJRJpKA7G33QSE6pX58deW1l+N5tcAWN46rBjVltqtOlPrxETRRmJcpo+i9kLNqN77j6B2VXNuOcIaH7Mjf1nuXCkCmgev57+W90IloXm3DQyXTahO7ctNdv0o+fw0rimjGfaYBXGinpZbveRR1VCs8Q9yCIq9BHXL9rzOPJlaXsVuf01aH4lYNR0JIP6tadh19GMnyxpA+IY24+Jg9qhtucm5uECvWUzmP+RbAFzRrNaUqtZJ9oOEG1HEkbmmDJxGANb1aZ556GMMH2EW9ky3aJMadj9i9pTp20fug6dUBpG5HVIK1Snz0fjeiq+laE5wYtgs1GM6NqcWi0HMGTClArxTZs2GdWB7ejUtCYqM/ax2TWLjDJHQgaah5g/k24CKFlnkhTkwGVtffR23OXYEUMsNigwa/MWVjsK21Fh9j6L9CeOuFmacOiAPrs26aCzZDGL5k5jxqBWtBcOac2lVznxQHZpSyW98SX8mBpjB7WlTvcJqE6ZzcLpc1HfYc7R0BRiq9pgQQLN7tsx2jgZxQ2yy7Nf89xiGZrtlfmu4VymHwkgWtKFxC/FfgYcX96RRu160mGQaDfSspnBrHmr0TF14p7g33I7lheB9z8BzTM1l7P0Zpocmv8XSQ7NfxCaM+NIubGMlRPb8HObQQwYPamkb82QfK1gF8ZXg3lcbsrfk/4hFLezFzmz/SBnjh3j+DFTts8di9qw8Sw/6Ym7sIfFWdE8u70F3eVzBPSuZ/UaXXS3zkZzTFt+aNCNuoN3sftmEOFJQTw8vZgVfZrQbfh85uzWY4OWKkN/aUDLuqpM2HgS0xMG6C5qS6/a1ajVdgQTze7iFJlI4K0rWOmuE36DGfttg3mYlE1WSiBeBsJ+z9BgjQCxrboi3pXjmdurC12G7mL1pXBiij/yPvAc55e0p2+damI8Gko/DV32bNvAntkDGTFDE9WzT7if+BuL0XPekX5rNVtmtKV66wH0HllabtJjEmrTZjJj0yGMXCMJLHc28vnw3BaXo/NYOFmdabN2ortDB13tIQzsqEK1pmoMXGnFjUdPiQm6zP5RQxjZZhQztm1mj+4cpvQbgGL3Dey0jpI+HEHyBQa3Q5gsmsLIrqrMUl+L7h6R93HCFldryl9baLPgjDu3HU5zcUMXBtcT+VXpz0hdexyevOKhx2mOTGtF12rVUGg9jhnmLjhFvOfpA3scjSczqV8t6v80GTXte4SLQb6kGaSQ//ICFxf3QOUHJap1Wcjsk4G4Pwwm7Jommwf8gFLt6jQatZat9o+5HxqE9xkx9jX9C4r/3YDOs3Ux8LiPq7cLN3bMZGqTn6lftwVth65h6WZTjuguZ6Naaxq3GU/3lQ64JOTL36X/kyWHZrm+lf5F0JxGrLMJZlN7MbJXJwbMWMmG0344BMcTW/klvIL3FH+4ztUb19h3/j0p0idRgTw5OYUxDZVpN2YfphFFpFQmo28FzbqqAprNWO6YQGFeInHeNpwSA/OOOZY4hqUQGWSAxYrmjN9yHEPfoi+fUEn0D0HzdVx39aFLOwXqKHehV69e4uhKuya1afBTJ0asPYfFkySSpQ55Os9+LzRHX+b2+r60qzGWXotu4FZQ9OXEg1SS/D/h4cFZTP+pLtU6r2futZefd4eW6I9Cc8x1XDb1o2PNUXSbew3n3IKvvDMliSyS4GPzmf1LHaq1X80s2zRyskS83lvZNb05PzduRYv2PaTl1LNrCxR+rIVy+zlonn/E/aSsSjAuedIcju3+M1w84kDUPwTN7wU067B3ljK/NGkp7t29pE56dqVX63r0nrBICs0hVQGWtBXEERzqw7mz94kMLwOd34DmOFcBzcMZ0r0ZNRQ7SnfPlsbZWYXu7ZUYvt2GY5GQLftEoUACzTvZP1OJGvWa0bhVZ3pI287no0e3drRu+BMNOgxnuGkQHmXvshVnScOazhfA3VQFxXbdSsOI/7apT++xs1AX0Pyg8kPbRG9CDo5kVKcG/NiwNW27ldTD56MHnVs3QaFOdRSnG7BFAs1l7UcKzRPpvWgLo88+5W1+Cu+CXLm2UY9t445i5fSa8Fc3cNjWgpkrNkqh+V2VS95EWT4/wO5hdfleOFB/adAOFWVFFNv2QgLNpwJ/DZr9iDg+nnH9BPQ3bka7Rt/z95+G0FL0C4802YYuo6Ic8r10ObhqEE3U1jB3zyVsbKyxsd6AZpcWKP5XZzoutOD0o2SBuUKS74P7GnFyaRsaKirTtE1Z2bZFpVYNmjYdzewDbtx+lS59NaW44Cm+cmj+PyU5NP8T0HxzGavHKfBd4za07lRif7p3VKTJ3+vSuvcy1l2PIig1T4wkr4gPPIz2CHXmTt2HhbMzzs43OLmyPxMU/0qjkbtZ7ZBBtnQ0DCUwyJer1z/wTtLNinx4cXklPSfsZIzJEwl6CXvrzFX1NnT/73r0W++NqyQ9qbewHDwZrdH7uZxcso/JW5sV7BvdghGbrLEQ9j/njTuXbby4dk9ms4KiWN4EmLGmm4DXiYcRQ1zJmJzhReiRyQyt1YNuY49yTZgyyTiZcGMNBqMVGb7uIsekG4GI9DjPZtGcgVTXtMMq5DdQLSeZdMc1bJ/SnJ8k42eH0jFNerShwyA1Riy34rTDEyKEXfp8t3iycnywtX+Cq5fk3yKVr49zaONSFKaf52CAZFb1LemhVziwwAw9oxBKFjM948HeJcxqOJYl+9xwK39dK5doX29sTK7gHy0p6EhSrq1ipPJ02k+5XFKmQkmO2zgwtglDlxxk76PSk/l+3N09CLW6jRm10pbLiaXnhT4mBeBkPI0lyu2ZPmkPR19kkSgZ0rOe89FtL2dWDUVlxALqr3fjZmTpoJIdgvvGHswfNpAJx2O4Lx3PM8mLMmZ3n4b0aT2ZNbfyiJQ6DKIWcuw5P7EXvb9Xom2v/ex/kCZ8n1Ry/PRZ2acDLXqps94liadVOzZyfSPJoVmub6V/ETQXkJv+lrcxkTyL9Mb5yHLWjOpDj3Hb2XA1ikRZCEiLIunGEg6Z7WOTQybh73LI+xTDC/cdbGjZgA6tZjHPKp6IyrDyraB5rxqtl5qhdfsB8SE2XJi2kx0LzuH48j2p+cWk3tvJOU1Fxv2z0PzkAo57R9J25gbG779HRGQkkZGB3Dm0EA2V72hSqx39NC9g/aZYONnZvLyiyZ4RvwOan1/FZWN/2tUcQ4+FAtDziksG6C8kyb8Emmcy4+c6/KXrRhbYvP6fgeYXAtY3D6BjrZF0mXOVO9mSj0lVJUlkEmiex5zqIg0d1zLX/gM5GaLi3NezfpkqTdVPYmIbLMookogHVpxc1IWB3/9Ck9ZzWCpgNFAM0J+TXPKk2UbypPmwI9H/CDRnJ5PptIbNmmNosugYhjcCpXFFhj8g0kYHy9OmbBcw+KAiw5RKUrKPCA5x46zFUyLKX9z+DWiOuYW/mSq9Zi1j4G4nfEMkbUAc3pY8PLcSPStPjj4WA4RsYeelk+22mT1z+tFo8Ca0T7kRIm07n4/HD69xVr0TEwb0Fc7fA+6UvctWKJzFuzrorhhFkwWH2H1V5E0aJohI221cPW3ANucPeEs+YCyr1248OjCWAQPV6LDoNFb+YRXii4wUjsiZVWwe0pB+s3cIJyLr8wZVUmieRB+Nbahe8OVZjDNO2nsFMJtx2S+ehKxCMiMvc3ujElMFNK/6KjTHkXdnJbM7/ZX/pzgUVT0nLh/ezJZlY1FYeYWD939lefbrezw+MYXB87UZutYEO/1ZzOzWi/p9t6Hvl4aMH/ZZxXnkSyBYoyX1GzWgTmNlVFRaoNKiIfV/6kangQYcDn1DQm5pqyvKJd9zN2brRtJsrjFrzweUls1trmwchlqtH2nYeDRTjO/hI8ompzCGwH1yaP6/JDk0/0FoznhB8nV1Fi+eiNLyC5x2DpX2rVDPkxya2ooe39VAocdK1tvHkijs/nOrxYzq2Jw6dZvTumNHOnZsT2uF2jT4uRY/dFqL+tlogXwSIxPGo0f3uXItjSSJj1DgTYyVBJp3MNY4RFwjcVRC8dilyvQ6KvTXuMSFt6kkRVzgWP8JLBlrwmURTjIJlmSzSkCzMkNXnObQ9du8vLufo7efcClK/Fim9x5EXlrBgKErGb7ZjfByPyiN92Gm7OmiwPCuS9jpm49kcdBb+3UYjm7GkOWHMQ4Vo0zaS16fHcXMGf1Q2eyMXeRvkNqnN3yw12L1knE0Uz+Fmd2jUpskORywMV7IrEYdaNNiCjO33sI9u6h0fH7Np2xvbtqFcVfq+omyenWMgwKaFaedxcxXMkAUUpyTTkrCe5JTsskrloywIXjoa7O0sRor9d2EzyHMqCS40OvQUNwuWhMaJynoCN6JcVgCzR0ENN8tvSjp1lYOqDZluOZB9B4KXv70nqJAYwwn10KhXgN6rXfAWmYzs9S413gc2cGx+Y2ZL/H1LJ9xX7J/TcJL4iyMuK4/gkGr5tN4syvXyzYv/RSM28aeLBg5iIknn+L5VnhwyfcJOzGecc3/Tv0uM1jhmMczKfBniSHTnlOj1ZjTcQk7bsQSWjYRkHYPW61uTOjfn/GHQ3CruLupXN9YcmiW61vpXwTNFVUUe4lrWl3oWL81veYf42ospEsNZS6fXtphP70V49o3R2nobEZNncH0WVOZPLYz7f5WjZ//1p3OM29w84UEHWX0LaA55AwOxmq0Xb2XMeuPcHPrDk7usML6bkz5u7jvnbaUbCL2z0Jz2Dns9cfRSlOye7aM55viwr1dAxn889+o3W4JK11Tic37ROJ1bXRH/g5ofuMknPKxdGwwgNYzzyL860pPY8skqYhIHh6azsLqtQSI6bLGJb3ie7R/FJqTXAg2VKNrQzHIi3DXSmflv5QksmcEH5+Deq2aNOq/k1X3csn9KCrOdTWrVs5Geed9HMt3z84iPUAfw2GNaPbfTWm/xJLTopDzytMsnJD3vpw0FnAt2T1bMK20lgU0x30Vmt+SeUs4Xqtn0lyye7bspmP50aQnRvIgvoDEKgtRnMy+TWigI2dt0gh/UdamRG5/DZqj7fA1G0+3ZXqVds8W9/sgHMO4JEJEmeVVaNySd5o3smOuZCMwye7Z0qUZlRTNQ8nu2dKNwPxxlH2n2XlDyUZgwpGosHu2gLjMN+E8eJ1XEcQkinORvtPcZ7hk9+wA6YZ3lZX54ACnJjdlxJwtrJV9pzn2LiGS94nXbqDrupNYbt3JRdF3zl4NK9lkTijn0QUc1ykyZeXXoDmHjPCLWE/rTNMmHQUkX+eW8Gpyg8w5tmMSyquvYOL1+WWGL/TKTThFU+inuYdxZyJJfeYjnSSaMGwMPTYKuIyoogwlEOy9F3PtXjTuP4URCzexe/ducehjYGrNFecXFXeiLyp5B3q/ziQU19tjHlR6Xij32WnOz2lDm/9XE4VxJpiKtKdlxxBmNJJlQzrKofn/iOTQ/EffaX5O8rVFzNNaTFv9YPwlDzqlSibFbTNbetai4Q8d6bXFBTvXmwQcmsxkDQ1Gae9Fb5ekz+5Bz8CE/QcF0Fp64fokVVhmScd5gJ+vOxcuJfJSYow+uhJuoUn3cZsZtc+PF9JPtaXzNtgVj6NHOLptHutXTWLi6F50r9OF4dPMuSBgKV302Xjbjezu+xOtVXrQrc8sFq47yIWwNF6VP20Ven4FTwM1Wo/ZwAjTQF6W2/VispNucW1WCyb1VmWeVSIh2Tkk39nK3gE/01alK51GTWfKDMm333XYZOGIQ1QK76oe0D8rK4EPdsvRkmwEtssP5wq7ZxeT9+IaN9X70eOH2jTorM06tyRipPYkjo8Zblhfe8gtFzF4Zgvb+vQQ+9eK8X/yMYw94kpW10hVKOzbdS7Mn4X69NEM7dKBDg3Hs/ywL97l0JxLZHAgNywdeBIjgDv/Ea8vajK0+RTaTbqIY06huEsRr2/qsF9NgdHrjFl94jp2+ss4uE+LGRN7M6ZrUybvtOa8GEDLfJ+E8Jd4njbH23Ii2/WWMHzlbW48TuD9h7eEXBHt4Mh0lm2ZicJGRy4+KjWU6f44r+3B4knDUDNz5JiZLlYG6qxet5DxPZoyauwk1tinEyq9XIy1STYcHjqFpf13cfZZYeleJSJfWSH4bOvNwiHdGKbvy60qv7Yh17eSHJrl+lb6t4BmiRFOvLOepS3FoNJlIVq3comVPvZ8QUqoMRtHDKdX6z4M6NuL3tKlQ5KP7/dkQKcmNPypAT8pLEXH7XW5ky3VPwDNZbtnB0lmH2X0VWh+cgGnvUNoN34GLfpswnj9OXxev0X2wdtbMZD9JjQnu4jBV1sMvlu/Ds2PLXAQUNta3Yh5l+NkngInCSDcw/ouYiBrOha1k8+FARcD980Vvw+ahVF/dW05qgotqddtAzreH0mSBWFZFQfgJuBj1C/tGaRlhcWzSrtzS6A5zAzDtRq/D5o/hRF/YwUTm7ekTudVrHdPr7jKoIIC8dSbxtjqbRiw9AIWYhAqyE6m0Hkla7SnoSTg5kqYLCH4CQdkFINr1aLxaGN2+5aCsVSxvH/ngLGZA4dPPSO7fHa4FJonbWTADg9RrrLQXLIR2MaVUwT0OGIZXBWMfkUCVnh6jVBPGy4F5fC0nN9Een8NmiW7Z5up0X3xVsaefEbKF7BYhQQ0f3LdxM55w2gy/iB7XF7LODAlKsgIxG1Tb+YN6V3lRmC71kxEYc1NTv7ae8CyKt0IrO+IefTc5EZA2Ra05crlteteDo5rwtA5WytuBBbnTuhRNYZOV6Ve33VsnH8Ql0dRFfpyRtBFbq3/FWhOv4eXwVjG/LUxtfvuYLXnR7LyRJn778Rgg8jL6n9g92wB7gMWr2PQsVe8/ihaSpwA363j6Nx3HvMO+xBW2QGVbgQmeadZUlY2mAX8xlMdyXLuezsx2aiGgvYlDO+Ve/ZCEURZLmByo+rU676GlXczSUyPJtxk1B+G5tnamiW7Z8t2CTk0/1tLDs1/FJpLNgJbsGwurbbfw+V5WV8U/TjPFYeNfehVRxHlOecxPHKIW3vVmLL7Crt8qhhsCiUjbaGAOclo8YhAf3csq4Tm+zyTHeQyI3DeOZoFfZrSsr0STat3ZPCMI5+h2U6H3b2/R6VBc5oojaT7FF322IYSlpTzeax8fhm3XaNo3WMZw3aL+5eelig7yZ07q9syW3UMsy3jCMrMJsVlB3v7/0DLBgo0bd+LngNHMEnnKIZXQngY+IpX77O/sP0VVLoR2AqtGTTf5Mz1J5WNXDI5oQZs7VWb+vUHM3R/JA+lK/pSyc+5x43rD3H8AppPYOwZL/KUT2HmG14EOGGzZw2rB/RieK+utJds2FVfjSVH/fGRDhMSD+kpQUHenLkSztOXnwT1PiBeQPOQStAcf2s7xqMa0GfcdIbP1mLLkklsOGrB1t3rBUy3YPW+S5yOlljIEr0ODRfAfJrIx2e5eM6AeWNXYm5pjWfyBzx9onh5fiV7NsxAecMtzgeVGsqMB7hs7Mvcfu3oNmMdi2ZNYeeOlaw+Y4Xh/N7snD2OTQ4fCJSWg4DmtzYcGTaRxb03cVicLJtLL8oMwmtLd5aO7M2kw4+5K3/S/KdKDs1yfSv9udBcVCD+V9WuxtG8stNiYfOfaNB6FrOvpvFc4hgn3+HpjW1o6F9huzCoMU8jeRolWToURVTEA2IctrJmuIDmBp0YLuDTVRZ+H5/h5l5VWi49yNIbFb8+XPQulEeGXaW7Z8+8EEeIrP8qlOqylXNaiozbVgmao69wR6cn7RS702qSORZB6dLvRMtmJ+Xudiy0lETYUxgHlJ6srJS7hEs+OTVuG2ON/Ct+ZqhMERdxMlClzZL9LLiaIAPfL3kroEi7XU3qK0xgyvlXhOdkkWy3ir2jmjFkxQmMHlRMU5UqTuFD5FGM+inTuMYAWm++y+2XuV+GK0ohP+wgRlPHoaS0klVXw6RLkypcVyTgKuwAhmvUUZh6moO+Sb8dv0TFqaQ/O4Hp4JY0q94HlQ13uPWiZFfNCip+T0H4YcxmqdFcUQsty+CSiYbC9+TfXsW6ldNpruOM9ZMymhJ3yHblzrZB9KtRB4UJB9jjnUNWfukOxfmPSQs/heEpF8ztUsku81rS/Ui8vobB4zfQf6uAZtmXhfPSyL6zBp3Vku/y3sYqtOpt0ygWbTy/pI2Xh87OJMXpJgFOTnhkFch8F1o4dy9OcWLBJAHNa1l2Kaz03a9SxTry4NB4emhsR/V0DO+r9IBELKJPFRaW7qhemClgbjO75w2lydgD7HaJl5lwKVFRVhAem/uwYGgfVA8E4lz+vd4s8tx02LNuEorr7DgdKEtcMirLo4hQmsdEd4IPjqPf0Dn0WO+Kf3rlqaJ8Etz3cUitCcPmbWeDaw4fywrnrQ9PDo1haJs2NOi/lX2C4GMLxP1Lf5YoK9SqZHn2ah3W3MkhTZbJC9KJu6mOTu+fafTzFKYY+1Ly6WJxBy8BtZLdrVcKaL7/K9uaJ3gSfnIyA9XXM+jIcxKk4bN46azLXtWWjJi7la0u6byrUP75FHvuwkTy5FjyCakHlUu5skSevHdzQGc8iisvY+Qlm55Ago5PZ1z9GjTos5H1Xtm8y3pBpOloNId2YuRed66Vj/uiDd/Xw3yzGoorLmHgWTFfuU/tcdvagplamiy1SyexAssX8PrybIyWtEPVyIVLJd89k+vfRHJo/qPvNL8i7YYGizTn03qnF66xZQZCdNj3dlzV6ka32s1ptfAShy6cwX7nSPpM0GHascjyJ4NSFeeT9jiUmMjnJBWmi97yAH8/d85bJhIrgeYsd55e1KaH2lZGG8iO28959+AcOot2sMngEFfsDdjUW42F40wQvC3QqpCE66vQG6XIwAUGbDQ6zOnNUxgxYwuLjj76fJ80AeWH59FTYSpd51/BWfTdsqEpN8EZW9FvNabOYpNbNs+EeUuyX8e+EY3oP2sn622jeRrxiFjhE22ZOJF+A/ey924Mv8pqOe/4eEubVStmoizG/xsRlSf+4nl/fztrO9ekQeMRjDSLwC9J2J+iV2RmunH12kMcnEUZ5wgb9Pwwpus1UJx6FlPpGuh4Uv1PsmP0GhbPOc2NqMdER7tivXEh85pNYq2pD97SOET4NAeC/G9z0buAFxJzVvCApEtaDFWeSvvJl7iTL9nxXAwVd/Uw7P8zzWsp0m6iAeY+0US9zyD0+maOTGzOcl0rzsZ8LrOEsAh8rloRkRCAr4sRxuNasUJrLXoe73ELTyXRdgO71k5BWfKkOaR0wiA7GPdtA5lQ+wfqK05khr497kmJvBD3cF7fk03TVdl46yMljP0ZmtX7iDQEfZIum5fqgy9Oq7uhOW4kK2zeEPArc7Zy/c9LDs1yfSv9qdCc/8yRCJejXAt+z2NZx/ftDZw3qtD1799Tt+92dgZnk0YGL62Pc3GhHsaeCcisZpTRU3wPjWOcUnUUu2xhk03c508WvbDCxWQirVecZIVzpRnUvJdEH+rJrHkjGXT0OY8r/Zx/X5craxSZtPMM+/1KT0oUb8O9vcNpN2wZEw8/rvCEuUw5fnu5ukaZSXqWHP7ad1BT7hByZCadx25l0pGIqj+zFGeD58GJtNM+iobD5wQWxF7l5vJO9Pju79TvvoatAXnS8Bl31mOiqsiIdRcxr2p97BcqJD8rlKeHZjJdpRbVFFUZZRYggKf0Z6kErAaZs39eG9p1EFC0wZ9br7KqeIotzgTuQXfZdBRnXuL0k68A5RcqpCBbDKZH5zK3tUhDs9EMN/Gj4kPBDIrDjmO2qC3tO4ymzxofbF9klUKViPfeBjavl3xnUnZ5dgoJt9aj06U2Tb5Xoa/ORYxveHP3zFXuR6YR/9aPONvl6J52xNQvn0/ldBtOpv16RvRaRg/NO8JlkpWIy1uHnZtmoyxZnl3lTMcHAXDnuGNhhevrfOmEihiFBYw/ws3Gh1seb774/jjJllzUmE5Thc2svBlbsS0k3yPi1BR6a+2ttDz7s/Jf+BN43BwHt2DCSs8RtAejKf1o0mk3OrcTq9gV/RkPJMuzR/Zn4vGoiuXttxOjLdNR2lJpeXa5MkXZXsTljCWur0raHp8CeXF8AkPajafzQgfufdlAyHhgyqnJzRi1eC/bfEtPSpQhHL0zkxgyYio9NrsRVP7YRUYvbAX/KjN70050vEqeTZToPdn+BzGeUBOV+g3osMAOy4jMcqeJwH0cXquKwrxzGN7/lafmon7iLGcwVGsbw07HUXZlcaovUScnMKdfJ3pPM+FciCRGGQUacHSHZBLFgSPBVSW8koINOb5zCkoVlmcX8MHfCLNRzVCqVp+W049zWhiWPFJ5Ya7K6hFdpKsBHGXn/YL3c3rXZJTWCVh/VN54S5Tkgd9uFUYuWMhEq7SK6RVKt1uIuXYHJprf52a5hyfXv4Pk0PwHoVl4C/l3tFi2Wr3S8uxXxF5ZimbLn6n3S0+G7vXC/VkAj05MZ5RyaxRG6GL6WJgv6bWip7zzwPrKDUx2n8PhlDkBQec47XIXw/NveCbZ2KDIj0SbtfSerIua6ZPyvpUVbImTzmK0djhxPeEjmVkuWI6YxRpVM2yEwZfMtb23W8N+tTaM3emE5bOXJDprsqB9O3qOMeZyvHR0EXpJivsONJq1EcC2mDlOb0tX3ORSFHUWvd5Dmaa2h/OC9CU26p3DBkzGNWf05mucLstzvDGGg5pT7b9Go2ruR1CVS93KJCDZYy0b181H5Yvl2SK78bY4ru5Kr+/+SsNeS1l6JZBrF27if90M98dX2XfxAZYuIoIikcPE0xzbqkXzOdYcDxNjXr4vYSdm0qfVAoatDymF9zeEm65ikeJ01h0OKh+vst3P4ud4HQ+RnJK6CCfrxhpGqsym4/RrSPcaE3ovmXgdUYeuvWcy+2g00aXnMzx2cGpKczQNbLGSsZPJ0S95ZGfP8w+J5CTZiaGtP6NGL2DM4Zf4vs0k5ZYG69UH0nyLGzZRpQVV9BSfHQOY1UaZbgL2jwbml9bNMx7u6MWmmRPZ5g6RUnMvxp+31zEfMpklkuXZgs1Kxg7x/8OOsGFAf/oOWYvZk0ziqxgT5fp2kkOzXN9Kfyo05z2+TODFVegdOc7e8ze5ebPkOLdtAvM6/EDL9mrMNL7HvbQEYkOOsX+4KoO+n8zSXTdxfJoshkYZ5Wfx4cUt7HcOZcxP1ahWrSFNh+xCz8EDV/db3D22mDWTWvNTv9n0W32SG6VxSY7rZ/ZjOK0eym0a8aPqDrYfsS7/TXKc3TyOJSMa0nWNBWZSy/6e9+H3uH9QnXVT2vDzwHn0W3sZZ7conqdJllcVieS8IsbrLte3qLJk4He0HruI6foe3H4YR/zHUosp0pz+3IugM8vYOE6JXxQH02aGESecHhLy+qMUqApzU3gb5oGvubhmSmt+6TuDntpl6b+E+aqhjKpVjdoNB6G65xa3E+KJvH8bqxUDmdji7ygOWsg0AzduBbwiLj3v89POKpULCQ446E9i4MCOtBiqzdK9NtiUlcXFfRxfNoQe3TvRZZkxJ0MFjlYit/z3scTdP4PdloEM7dicv3VYxFzdy7g+eE5s5td25JaVZMB14rbxVIYO7ojyEC3Uda9xrSwNloac1BxGrx4d6aShzzHhBbwrLCLn7VOeuVpgu2kIwwZ35vtRAjr3X5GGuXFxD5uG1qP1f/2E4gAddrkF4XTtEKajO7FIazcbzA5wynQ95g4PsBdeSW5hDh9f+hF2ey+nlw9E6bsO1Gi3nI3XvPCLe0d80gueuV3k1hZR9kM78t3ITWgaXSpJX/lxgyvnDFk3firLVxzgatRHXr0L5/mDU9w6rck8rZ3M23iJq9a22JaFuWHFTfNFLOzZib/9qMaojSe5+TiSp0kpvHzygKCzGzCY05b6fVRpvfgQFsKhqxinJQd1VrBw9Dz0LrpxP+UF0T423NVVZWLz2vxXtQH0XWqOhe8zXmRIngx/4H3MQ7yuGrFjdCN6KjWi9WxDdC764erjx0OPyzjtHsWE4e35bvhaFu+7WCm+m1hf3M/GyTNYtlSPS48TiXguoP3yDkxntKRZtSb83GIx2haueD4XwFZUQMHHWJ773+b8tsnMafNXmndXZcQuBy65P8TXxw1/y62YLmxPo/7jaLH4JOevBfNE9AXJmoGiorckPPLijpEmOiO/o+PQUQzdZoOFkwc3HW9z87Qu+6c3oVmtX/hu0Er0vDJ5JelqmUmiD93E3XA80/so8FflKYxca8ktv5fE54g0SdudUNFH0qIDCLqwA7NFHWjWZwQKcw9z3OoRoa8+kEUmxaJ/WInfhjVXpM/S4+hauuDo6IaHxzVu6asxY1RbvhuizfRddrj7xvI6W7IwUVaiD3wQzruvLXf3jGeW5PrB2kzbWVa2h9Cb1oruf/sL9VsvYNn5hwSkPCXkzmkOTVFmgGItWkzazsoz93HxDuChly2uhhOZO7qNyPNypuywqFA/Vw9tYMvoH6jTph0NZhhz6LxMm7G5yjGtbkzrW4PW0zaz/LAf98KSSMn9Vc9arj9Jcmj+vdCcS2bCEyJuHeHKmj70GtCDn9V2sfVwyXhufWoTq3r/hNJfatF8+D723XtDshhl04KOc2yOgMEOg+iz+DjGF0XfsDuJtc0RDG7cYrfWanZ0bsrC2aMZb3SN3XZvefXyJbH3jTm4bBD124xFZZ4pp9xdcXOw4qDmEtQnaXPE9QGPE0NwP6zF4kZt6KuyAK3T7tx0t8VSjI8Tlb9HabAGmnYPeRBqh+28Xszt2p/hOrYctA8iMPYt798Kn2bVEPo37kCtodvQOSbpv6e4oLcV9bF6bNvrSVhRtvB9hG+xfQiTJWP+wPlMMRTjyo3L2B5ewNxBPajfYzUrL4cTUWXXzudTUhRPnc9is2EQQwZ14YfRW1htKsajMltx8yJHNqiiVu8HmikOYdp+G64EenJmsSqruikyZc16Zhx7yPWH6WS/8CLgwmJmjujDd521mHXAm8BAa9wPqtGn12haTTXisI01tu7GbJs0QNi69gyZuRsDRyduXLfBfPYs1s2fzw6b61jYirgt9Ti5TIzDP3ajXp99GPhHE/H4Hi4Go5nV6m80HzCXeWdDCU5MIfaxl/A9Roqx5Tv6jNdklfVjghKyeBPziHunjdmpuQL9k3cIjPIkxnMfs5fvZ8YuD/x9r3F9cxt6tv2Zv4/awgabGMJfCJ/Jx5gD4+vTo4UiHZYc56h/IjGvXhF1xxCD0fUY2qEVI3SsOfUgiUThz2W9u8mpMaOY1nISGiZXOCEpuyv6nF81mf69VjBqkzPemXnSiRO5/jzJoVmub6U/FZqLP6WSEe3O3f1jWDREBRWVkqN5o8aotJnE0lO++KVmi4HDC1fJgNCoFtX/2oTGzdTRNPOWPm0uc3gL02J4fGYKawbXpf73f+Gv1f7O99W7o9JpAmpq3Rg+sAGN6v7C9zXrU7ORUnlc0qO5As3q/chPP//I32s3oYliiwq/N29Si/r1G/H9eBO2eybxMUmkS38yC9s3oHG96nxfpxG1mw5m4ChzzgQnC+e6gIzXNlyYMYLRTerQoNZ3/FKnAfVaTmPQ6hvcel66tfdHYXzPzURnhLhP7R/5/qda/FKvFR0HrmaXw3Pp+6w5qQF46U1CvWNDGkvTX48aDZuXpk0ZhQbVqVdfkSGbbLmemEVSvD1XF45itCiruj9/x0+1RLwqk+ivfQ3bqPcyT+W+pk98Sn1CmPd+dg7vQ78mn8tBRVlZ1O945uy3xyYuhfQqHqZ9DLXCbkMrxrSpSa1ffuK76g2o32wA41ed40psQcWJjq8qm+y0CJ74HWD3qH4MaNKCFjJpaNt6HDMNbmD9Mlm667Lki9KJXkc5MaMNQxRqUatWdb4T9dhIobQelZvQsLpwJnpNY9nlJEKzc8kIPIPlnJ/prdCYhgMWMMvcB8+X2dKdp4tzknlhvRTdSc1o1agmP/9dlPvPCqj0XsoWO19u3bvEiTkdGaNUi9rSuMQ9FCS7JZemsfRoodKKBkPWonExhtfJKSQ5aKM7vgEtGtWget3G1GmsQssW4igPI9Kr2IAGNcTA/ddf+Em0q14L1rHNzo+L+qvZ3KcxLev/wo816/BLA0Wai7AV4xTtof1IVJZdwDr8FSmPLbFc3IVRzetQ96cfxD1rUKNBd4aqn+TSs49kFYQTdnENizq3QEm0vxqi/f/SqCVNhmgwZt4S1kxrz+gOtalbuySPDZpVkccWLWk4cBXzzwUSnRQufc1gveQ9vno/89PfJG26MU3bz2OlhYBf4VRkPrfi3PIx9G4i+ukv3/FzjTrUbjeCtlPXoD5flWXDmtCmSXV+rFOfXxr3oH3nHey1i5Yum8wvEMC8cRYzFRqiWPs7qteqTa02PWk+bCIqPfqhoiSAWeTjuy7zGWoawPNMCaJCXqwHnvt6M6tbHerVEG3yp7rUajQOtaXWOCVnS7f4kSrvOUGnBJD3a0ob0a9+qlmbn+p3RqXdZnZfe1KyVL44iwynbZhOb0pTUR5NlIfRs+c4Jk5sR//u4v61BbDXaki9pmqoqV/G4W1WpdUEog88ucaVZb1RU5a9vqxsFWhS6wcatx7EjCMh3E9P5/XDoxwY0oVedX+mlqjHn+sp0ki02SFzNVk9oysTuoqyLL1P3aZltqG0fhQb06T296L9/sIPdZuh2Pzzb5L2ptSwBvVq/iDsTlMadtRgyl4PAemVl2XK9a+QHJp/LzSnEXvbEFM1Jfo0qUmNWjXE2Ny0fDxvodSIBj//lRZDlrDaJoXwDMm7ysJG5L7hw5NTnNAaSY+6ijST9JEO4xm05jyXwsPxv7GN7Z2+p1VtFbprXeZCeBqZkde4vHkoyg1r8eMvdfi5Uy/ajhvDuE7thAM1iV5bb3DvzSNibHexQaUhKj/+Qs2fO6HYdgJjxwkb3LdkfP5ZjM9dl5hy2DuBeGdTjs1rS40mnVHorcM6K2H3itLIirfiwspRdKnZiMaKkn7bh649trLLOoxIYb9yRfpfWM5j87BaIn+SMb8+dZuV9G8VpQY06zcdVWN/3GNzyKly1vwj8ffMOTq1FQObloyf38uOn9JDGcWG9WnccASzDJ1xT8skJdkf53X9GSfibNpuJnPOPuFJ0kuSHDejObaVsG01xfjfgnp9t7P59FV8nLezRuRdUfgrSq1ao6I6hC7dhV37oSbNhf1pKsZ2JQUFGteoTf269WjasgXKLUXcys2EnRLj8Hc/8ffGarScbsruzZPRmVqbJr98zy9iLO2pvgPdW/5Y7tNkTZfaNBJjS806Dek2fx+6TnG4XtiE8XgFlBo3o1nXTaw5b0vIOxcu3QrhyiEb/A5NY+Eg4V+KvHzXuBM9NtlhYnkNu83tmdLuR2pW/4Xabfow66gDp65d4/js9oxo/CO1JOdb9GKykfBjM4rISHHAamofBn5XU/g9LVCUlF0LJdq0GMs03dtcj/sk/MNff3Qh1/+85NAs17fSn78RmGSW9OEZ7I/sZOfOkmOX3gEOWXjzIFkCREIfn/PU/jhWBw0xMjNBX+8K1q7R0qVKZRBYlJVMgs8pbE8Zi2vMOWRuiqnREYz2HufYMX0OHtFnr6EJZsYGGO/bXR6X9Niti67BAUxNDmBmqIfebpnfxLF772rWLxgmBu8BtJuqyzYrZ1yvHuWC0ed77t93iP3m97j/+iO5IlU574PxP32QY3sN0Tc+iIm41sDgFAeuBfM4udQpzUkjye8MN4/vE/cxxczUGBMDA4xMr3ErLFm6nDc/6yXRTiewNJZcUxZXWfp3sWevEaanrHCKypIuDyvOCCXo/GFO7DPG0PQgpsaSeE9gciWIkKRPVS7prVqveX7jDOd0Zcpilz6Gh53wivva95NFluIfEnpTj2MiL0b7TTloIuLXPchxaz8CUwvFgPF7lMAL23Ocr5CGfegfcsAjNk9md/RcPkR74n12L4f0RbzG+zlotJd9urtKw+iiZ3SAUw73CfxQOtGSHkmMmynn9uuy96gNl0NzSCubBMgXDsGjSzidEr+J+5keFOVuYsx+EyvsQ1/w+NkDvC0MOGpgJOIyqRiX7KFrxN6rASWbfnxKIu7UEGbVlayCUKHd+OWs2buLXRXCiHvs0RfteyV7ZijT4L/EtSpjmX0hHHsHa2zN9oq6NOGAsSEm+nvYtUs2bEn4PQetOHQ/ifjcfEgM4MFFfcz3GYm2cICDB41F2z/AUUsfHrzLIbfwDQkB17hoIOIU5bNfXGNiZMDeI5YctrjEtVN7OXJAhDUqyaN+VXncLa638uX263wK896S6ncZG1M99A1E/zsoadMivP4Frvm9JrEwl9zkh/haHeGAniEGJqJ97hd92tQcvVPXsDx/BKujetL4DhiLdq1vwt59DjiFvkMyzVRYGE34jbOiTYo2YCT6lLjGSNTLroPH2WmwX9qP9xiYYXr9Ic4vPs/l56c+5dmd/ZwT9sPAWLRJUxHn3tOcuPSIJ5l5n1c/FCTz2ucyN830MBBxm0rSIMpbb68tt4ISPy+Vz4jihddpjoq2o7vLDEPDoxw/rofJIXF/SVmJvmqgd5JjFx8SlpFbqa+IPpAYRKCVMcf0Za8vK9s9whaZcOTqHXySSpZy5rz0xN3MmEPCRhibivwZ7mOf+XkOnLvMtTP6HDf7fB/D8vuUHnv2sleU1QETUaYGonwqtZnd+/aLMjETdke0YWNLTt5+ystM+drBfwfJofn3QnMWKeEuuJ3YI2yHsNdiHJCO53tK2/tuPfaKtn7OJYhQYVAqjoXJJAXaYqW/W/Rpca2uBYfsnxL7KZOcFH98LQ9grn8MC6dIXmTmUpzyiIf2p9AT4+wBE2Enjpuz7+hhju7di/HhG5wJfkdKYRLpQQ7Y7t2H2QET0XePC/t7nONHDTh84vP4fOyqO94viyjKfCXsyhmM9u1jj/FNrgsHqGTC7T0pYY5cNxbpl/omBzE6fJ9HZd/py08nJeA8jmfF2Fd6T0PpmCkZT4S/YHUXl9h8sr46+Ofw/tk9PM/oYSbKzbhs/Nwja0t2CT9I2JBTd/ERtl5qM0X+3vhacVXYFrODN7kdIQC/II2McAcunzoobJIxB/ebYHDYEVv/p7x5F8IjBwtOGgo7tHsPO4+cxPzseS6bizHJYAvaY/swqEE9eqjOZ9ZufXaLeKXjoxi/d+/Tw3TfLGaNn45Sjz1s2afPzctGYsyS5NdAgKwdjmGxBNy+ip25ZFw4iLGwk8esbnP7SRpR/jfxOKcrxiVDdPc7YO0XSWKRqPP3eSQ/Fn97iXScOSjGeDMOHjjIUacwXANEO3HYz6UTkrHRlANmB7DyCcX7URBe5/dz5sABEY+J1N847/qUyJwcMt7ZcU5tKGpN+jJGfRMrpWW3Dz2TG9x99kE6jsn150sOzXJ9K/350Py/QilkPjrEwXEtqaM0nHqb7sm/syfX71JxVgKRxwexrEtNWvY1Yd+9d0j2OKlaieTc02PlkOo07zMWzZsfCP/tde1yySXXf5Dk0PxH32mW63+fPvHs5jEOT1/MoesBVe9ZU/QINwtzNBcexcrrVcVPiv5bKJv8TCdOj5yO1kBdzr+Q7MAi17+D5NAs17eSHJq/pk/P+HBrHYs0tWi2yYM7MWWPJeWS67dVmPGasEND0Fs2BK2LL/GptEP7F0qL5L5+HzYvH8VahzQCv9gxTC655PpPlhya5dD8f0eZPPNw4sK2E7g+iP3KhHIhcQ/9sD9xAb/I2EqvvfwbqCiZtFgrTAeMY36PDRwSg3b5XqRy/Uslh2a5vpXk0PxVfYIsW46fNmfC+rt4h1beh1Yuub6u3PRkHpzUwfKYHo5JhST/1jr5gkxynJdzw3w5qx3ec6+qrdnlkkuu/1jJoVkOzf83JHkJ7xPJ8a+JePicpJSPX917JedDOikxUaSmp0mfNP97vB0sScUb4nxPc3xGP/p89wt1/7sZbcfMZ41VAD5i7Ja/8PKvlRya5fpWkkPzVyVZH/uU+z7eXDwXystY+aM/uf5x5X/KJsrbl2D/B7wryv+8Y/PXJKCZFzcI87HjTGA2j/+xHdTkkkuu/xDJoVkOzXL9b5AEmuOIdjbDYMggxg7oT78Bfek7eDga5m7cji/Zm0Kuf53k0CzXt5Icmr8qiWHMJzs7m4z3OeTnyT/LItc/ruKiYnI/5ZKbkyta0j8yP14kBefc7EzSsovJkTc3ueT6PyU5NMuhWa7/LcolJz2JxMgonkdH8yz6KVFRUcQmpfNBEPO/xxPx/7uSQ7Nc30pyaJZLLrnkkkuuf7Hk0CyHZrnkkuuflxya5fpWkkPzv5mK8zNJf+FHsOc9fAITeVP+ckwuuXEPCXrgj2dkMslf/56EXHLJJZdc/8skh2Y5NMsll1z/vOTQLNe3khya/81UmPGCCItpaPVpT88B+uz3jCM5L4/MRA/ubhnF+HFTGLL/Pt5x8rdm5JJLLrn+UySHZjk0yyWXXP+85NAs17eSHJr/zVSU/ZbE+1vYNbgRjavVo3kfNSbPncvMCf3p8XMjFHtpsOj2cyLS5J/AkksuueT6T5EcmuXQLJdccv3zkkOzXN9Kcmj+t9QH3ngc5+DYwYzr05Me3brRvedQ+g/fxZ6LUfJvAcoll1xy/YdJDs1yaJZLLrn+ecmhWa5vpT8Xmotl9hQsLqIoP4/8vDzy8vPJLyyqYsdBca6ogHzJ7wUFFIhD+rckjDScOFdYSGGh+K/0GvG3uMkf3rlQkqaC/M/3EvctFP/OF/EUFkn2QBb/VyTOS34vi7v0emlaxH/Lw0rSK71OkqbSFIn7l4WVvUYatjxeSTnkk5v+lsSIcCIfhxEWJjmeEPYkjtdvP5EjblVUnmeR5t+dYRGmNLykTCVxl5dpnuSeIr/SvEvKW5J3cb0k36VlIQnz+e+yepOUjfi3NHyhOP/5emndSdMqG7YsvpJDUk4FFfJRLNJYdV0USOtCcolMmqR1URJPxfIsOS8pd9n4Sg5xTZXtTkbS+pYJI7mfbADxd7GoX0m7KChrz+K+kjSUp7ksrLQsqqovEb6gLOzna8WllSQpk5I8ludLmn/xd1mZSCTSIulb5fepKo+V8yVJc3ldflaxbBmX1qkkn5/DiUNSd//UK/Yi7VXkq0Ic0nYl8l8a4quSpLdyvvJFmZf+/IUkfV7EXcHGVAgrKT9xT+k1oo6qrD+hKuMV9VD686+q1BaWh5XEWSmOsjYmiUO2jZX3p/KwknxUncZiSd2VXSc9JHkr/bFcMnUh7l/exqTXyrQxkd+i8jYryka0sS/ilNo72fi+UialdvfX25iI459qY//+kkMzcmiWSy65/mnJoVmub6U/F5qTQ8h44YF3/Ftc7zpwc9tc1syfy9wFGizfaoxF4AfiZR2vjxHEux1i57qlLFyiwRLNpagvXMCCuSLM3PnMXbiUZdparF65lKWL5rPRzJqbz+B9VSuX8zMgyYvo5+HcS4RUyWeYKyk39TGB57ZiqKnB4mXarNRejtaSpWiuPc6FB0kkk877CBsst69GS2O5iHsV2stFutbuZLnuYQ7uXcW+DRqoLxVhly9BU3092htucOvZewG6hXx654WL7ka2Ll6KxvJVaC3TYKkIu0wSdt8ambCarFqxm82GXviVf683itBT+zASDpWmCKstCbt0B6vMPbn/OvMfc86lyoOsYIJsDrBnkTrLRDqXLF1UWqbimCf+FnlbsUqLlZriWGcu8h6J/6M72Oqps3HJcpZL0rdsCeoLDDG0CBYpk3je73jlfo6TixahvWQFyzW10RLXLdpixjYDQ47sXMT6FWVhF4uw80rikx7zmL9Mnw1nQ3kiqkmq7Oc8uaKL2Qr1kjIRdaG9dAlLtQ9wyvM1CcVZZMY4YrNvPSvUl4nzkroQv6/eypI9RzggzhttUhd5k+RjqaivBcwrj68kzrnzFrPO+Dw3nxaQUuUnnp4TdkYfw0Wfwy3cfgJzn1QyPr0mK+U59wJe88zHAa9zOqxeKn6fJ64TZThfXaRXaxkrli1iYWnY+YvWorXeBtvQd6SWxiD5rNnHSAestRezShK29Nq5Czay64QXgVmllwkV57wkwsaQw6sWo7FEixWay9DWWMWS5ee58jCR95JrSOO14wHOrhDxSfKoeQSjm5G8ypXtWC95bGGA4YK5MvWuzmLtw1wMSBHtvEx5vH/mgrPhMnSWiDJepsWq5epoLJStOxGPxk5WHg0g4O0f+05WcV48T+1NOL5mEUs1SvO1ZAHzZctj7mIWbTjPYbc3ohd+Ta+JumyCichXWZlLwi1YZsZZ7zcklV71WSK9yf6E2uxlpWiTi5ctFWW5hMXzRXuUhhVtZvEytFaKfK9YgsZidXae98QtAXIqAGIiz66ZcUDEu6g8XtGPlppy2jNB/PprSiTm5mHMF88rDzt/vRH77ohwGW8pSH+G96NEwu+78+jqLrauXMBiabksYO6iZWhqLhf2QpSNSLMk7LyF2qhrXcTSM65CvPlvPbm9ZQUbZMt0/ko2Gt3i3js+f0e8+B2xd49ybsNClou60F4ubIFoawsXHOOUc4z0nsXkkux1FuuNc1kquZ+6MdsvBBEh+dZKucR9bh3l8MK5qJfFJ0nzYkOOOcfKrJYpJiveD+/Da9gtbIqGtI1psGyxsO/l4US+Fm1Ew8gN5+eSKcP/TMmh+X8QmjOiyHnpic+LdEIkhlEuueT6PyM5NMv1rfTnQnOsDdHX17BM/wizNTexcWJXRvXoStdWDWnRXIm+Ky5i7pfEOwG0Uvf7QyAx1zcwT60HLeo3oN73dWii0oa2XUWYrh3oqlKXWn/7jmrValNHuS1j1x3mZIhw18p3nP6sovQo0myWYqK/G3XrFB4mf4mZ2W/98NCfiWb3xijU/hvV/lqD7+t3pPe4HRi5SpzQVJIfHmP/7GH0aPwLtf9Wjb/WaET9vvMYsngzG5aMYemQxijV/TvVfq7Pz01HMHzCCc6HJvNJuKUfExy4oj6dqS3ro1SnGj/UaUjd3nMZLA2rWhK2niRsPX6ShJ14kguhKSJsEVlvnbi+fCbTWzWguTRsA+q0m8OojXY4Raf/DmgWhZvhjeexZczs0Ix6P9anTq3mtOkiKVNxdFKmTcOf+Us1Ua7ft6Cj6ib0XR/hfO8SpxZ0RU35F6pX/5FqtVrSrPUSNPW9eSStrQSe2hiwq0cX+jX5K3Vr/pUfFLqjPH4dswQob5ndGdX21UXYH0RYJZq16lQSn/ToSGulbij0XcmGi/48eZNFVuZjAg4KqO3bDJW6f+P//fUX/lqnDZ2HrmWPXTQvijJID7/AcVFufZvVpK6kLn4ReekxnX6LtrB26QS0RzajdcPv+H8/1+H7xm3p2LksvpI4u7ZvRLfxAqyvpBCSKktB2XxKfMBDu62sG9SX3kqd6VwartcEdRbqneT8qW0cOn6MVeb3uWOuzdFFzWncohPKHcV1nVrQvlkN/vZ9Tf5blG2r0njbKfagtYImu+zDBd4JFb0jIcSSS9tnM0ulGz07laVNlE2rdvQauhCNMx7cfvWhBBSzowg8rsnmAYq0afAd//Vzbf7eqD89BhpyyO0lqYUfKfrghuO+uczu3pVOXbrTddgWtE8+4pmUNfJEGw8kxGknO8cOY1irrnQpzVfXTm3o2qIfI7T2Y+QTxYtMCUgVkBpyhcvL+zKxZS3q1PieajWa0VBFlF1ZuK6dadeiM426abD8iCv+8R/JrPAo/rdVlBtD8NnVbB/cnA4Nv+cvP9fibw1b0668PEQ6O7VGUWEoPWebcNJPQFd6nkybzyc3JZiwu7roTRzBiJafw3Xt1JYuzXszTEOffZ4RRGVIri6TaLeJLvgc02Bk/3Yo1KhDvZ/qo9C+I+0lYTu3ppNiTX74f6Iv/LUBTTr2ZKaBLddfwCdpFkW8qaE8cd/HvqkjGaUiE29nSby9GLpYjz0eT4gQFVhx67488lIeE3nPgN0ThjCgSQc6l/bB7qNmMH37MU6e3MPJE8Zom/tjc2QXV1a2pHW79iJ9JWnr0rwWP/xYnWq/KNC8fWdp2A6iHTWvPZeVx3yIkMbzgeQIW+wPqKPRqTd9OsiksW1revSawixTW6yj35ZOHCUQeXUr+0arCBv3A3/7uTr/Xa8bbTptZfflJ7wqyhbt8CH3j2mytJ9Iq6SO+q9ktpEXD6U3KKTgQyRP7xuzf84YxrToSrcy29K5HV2ETRg0ZzvbnUMJSyuUWCOyYu7gsHks89vXo2EtUda/NKa2krDvZens2oUOLTtQr+1MZujewDX2PR/y/vMeO8uh+X8KmovJCTuNv/k8NA64sP9BjrSdySWXXP83JIdmub6V/lxoTrIn6MAUenQcTcdZBzjhE0JgaAghdrswndmKlgqD6b/yCrZvRKOXXF+QSU5KLM8iXLFYt4F1QxehZykcwBARJsiVkPPLmNO5Fz82WMjiE7fwjn1DUpZwZavw2bPjnbmzqhMDW3enpfoNrkq850oqyv9IevxTYmy2YzK/E/XbT6HPqks4hccR/yFXuLkF5GcmkfDUmxs7VJnfqSbtJ29lxeWnPI5+SezzCJ7f3Ibp0h7UH7uC0XvdCI1I4l1WvnDwiynMe09qTCS+hxewVa0mPeZuQvNiFGHlYbdzYFkPGozVYoSuyF94SVipK5r/nrQXUfgeWcR2tRoCHjaw9FwkYbFpvM8uEHf/RyWczUIBnEl++DntR2vsGrQWHsUuMIRgSbl6ncBWR5VWNQaiMHQvR4NjiPmQyfv0ZN6GuhBgosbEiUOoPecIhtfCiInPIFMaex45afG89BIOuHDup4zuQL/NNzjtGcvTmBhehd3lgdlEJk8cTK3Z5hhY+xIiiU96+OBotoSlvZVp2UcTjRPBROdl8TExmlhHQ04s7UKz9uPooH6G649iiEvLlj65L/j0jqTnD3E0nMGyLj/TXnUFi849ITD6lSjPSGKcDDi1sifNxmjQd5sd3g/K4gsVhx9hHsacPnOIDedeEPCi7FmbKO0sH7zMZjG9cxs6jtJhzdmHBJSmNdTjMjd1VZncsz5NBi5ixJ672B9czlWD+Sw+7s95b3Gd71nuGkyhY5/ptJxzlMsBJWHdjp/mmPoGLDwfESMwOC3sOAemdmFE34lomHhh41+WPn9CbPewb1ZHlASoDd1pj22cpF1nk5kUw8vbppxf3YvmY+bTbZM9HoHxJAqILEh+yEevfRw5f4Xd10LwEXUa8uQVMUmZZBeLfOX4c//wfBb2bMeYOYbo24fgX5qvEL/reBrPRLVnM5qNWsZmp/c8E2RY8CmZ5Geiro7MYvG0vtSYasjGc16l6ZQcAdw9vY7VA1vQuttcpu33JTijilmrX1NRDllvX/DK5TCXN/Sh9ZhZdFx/jTs+QeXxBAVYc1Z7MCPbCKCddggzz0TKH8LnP+LhaQ3U+7Rh1PQ96NqE4FuWPn9bfM3mMamPAk2GLWKtbRIR5QFFu837QEbSU0If3MR89lLWjF+ByV0v7krDXsPPdAYDm/SmVtu1bHe6T1B8Kik50l4k4g0m6NwylvZtw8gp29l9XZR5WbwB9vgfWsDUviLeIXNZcT2BJ5nSSEtUGEroRS00ereiff+lLDroLeqxJGyorwN3zeawYEADmvVUo+dmZywPbRHtfApLDrtwyF1y/+sEHZvL4CETaaS2n8Muos2IsF5WVzm5aC0nb7gSJkoo87U1Fhp9Gdt9MLN33OKipH1K0xhMiLOwwct606ZDO7qvOI1FJKIv55Gd8orXnhbYbxtIl7GTUNa+wnWPWOJSssnNeEqhvzEXL55h6+UQ7krabNgLnkrsgGRNeeETwq+uYcXANoxQ28A2cY1nUGmcD2/z6NgS5g5SpHH/qWhYPidImOGiXGHbXj3mqYUmm+b1oOb4bcw3F/ZPmk7JEYTXtb3sHCv6Y/uxjNzmjEfip9KC/M+RHJr/p6D5PS9vrCnZTLPXKmafiSS+9Be55JLrP19yaJbrW+nPheY4a0KPzUN19h7mn3pCdOlpCOHZ6fmMrtmKTiMNOPoCmeWrJYq3vobtegPuxCeTIj0jIOfpQfaoTqFxOwOMgtN/ZTY5lcyI4xwc35ra1ery9w4b0buXSPnK58qKv47HvjG0HaHDtJPR0mWvFVVAgs0K9o1RZsSmqxyLKj0t0Str7gk4bKt9DE2nL8Ec3vDswgK0+irRb80VTjwtPS3RKwEuByfSTvsIS25VtQg1iWjLRazoq0jflZYclY33dyuf/E/BWO28iOXxBzJlEUSy9RoG9l3FIB0vhB8to08Uu68Wjs0CWu7x525C6elyCZT4cJurGm0ZPkiVaRcSiSqvFEEa7uvZuH4+Krv9cK7sxWQIIDeezOCG4xky5wrueVKkgZS7BJuNo/uIlYzcH1byhLaSUu5u4+C4ZoxYcQzDkNKTEiW5EHx8Mt20TJhxraraThOAEI1vWCoJqdLHbBQVxPPaXou1I5Wo1W4Wc448IriCf/6OdH9zzuwax8h5K+i9/Brnt2zH5/pproiGUrIEOJxcZx1GTdvKwD0PeSk9J/QynHdXjLF77Mble1acXzyIsR0GMXqNNbcTJTUiq1heXNNCc2ADmrRfzuyDYZRXd4qol1NT6K21j/GWSeVPXDMCHLivo83Bm/44VfoiWXHeY0JOL2ND3/Z0G6CFjnUMFYcSkf8ER66t7ULvFu1pM/kKxx+mkF36K/47Mdoyg+ab73KxYqOQwnjEydmMUxhDrzGnufkmS7SUP6APAbw4P43BWrsYZZH4OW6pCsmLPMCR6UNp20ATzaOPkDS/fJGLyAsr2DpA5KufBmsso4iqPIP0zhX7zb3op9KGluPOY+aTVMUS7zwiDhzj+p4jeIqiKIlbxOC5jbldptJi2Fmul3dnUeLFzwm/tJodgzvQrY/ok2efEFFWEWVK8cBxax8GtWpJizFnMPFMKpkMFGia6rkTw2kq1Gs5llG73PCq0Dw/UfDYkquGk5iyYCFdll3lwMa9+F/Yz+XEYp5JrxEt7aEu8xesp9Nqd/zLVi2nJfLxqgnOD29x6ZEjV9aqMqNDTwbMP4ZleHFp/GV6S6rbbrapNkZRZSqjtwfg97G08LKjSLk6l3HaG+grDPKb0tM50fcJ3q7NEYtbXJV5daBEr4i6vol9IzrSvftsNEQdhVWeP0n3w11vCCPbNkdp2GF0hSEot6/hh7mkJyB9rTV7/coXjJfqKUk3l7Ow/VA69jThzGPJyzL/WZJD8/8ENIsGVxBE0PG5TKpXnWrV+tJnnT3eksn00ivkkkuu/2zJoVmub6U/F5rjXUn0Pcd5/yTuyVJxricPzKcystlghs89w823AgBKfyrTS3t77hjpcyfmucAJoeJ38ECfzSPUaNh6J7vvvRQ4U7UKkr15dWst+qvn0K1JFxQVRzLp8H1cMyp716UKP4fd9uG0GraRqYKISyBdVrmC/7XQG6nI0FWn2f9Q5j6Pz+KwbyytNExYfPW1BEVKJbkmmYSASxyb0ZlBSk3puPQ8hx7JhrXglv5YWmsYM/9ynMxmQJI/UkgIvMzxGV0ZrNSE9hqnORBYVA5Mv1+5pL8L5brhWS6fceGFiEKa1hR3nl3Upvf4zQzX8+GZ7GP7rAQ+2C0X9T4L5c0u3AiX9ZrzyMp4zIMT61jRuTatu6oy/ngUgrtKlPOGDAGjK1bMocUOb5zKSbJUOb5EWGgyvvU81BZcx0fAtpQDYmy4t28UnYdqM8Iw+DOAyujdnS2Yjm3K0CX72emd/3ny5Nl1PE3VRDkbMe2KbOsQDnn+W5IzcnhXBhsSFWWRHXODM3M70bXzILrp3+fu6881+Fmi1HP98fFyYKuJO7fM7Xj56CFPxC9SAPjgS+K11QydsI4+m90+Q3fKK4rCb+Efbc2erbMYXV2RXtOPYPr4Kw7de1+ijk1mRMMuKA/S50h0FlK2j3XkwaHxdFuqi5plSknY/Kc8PG/GjtmGnL0TJu0jn5tPGlnPT2AwqAWdG45gsmjT/h9Kf6ugXIrDTDg8tStNak5koqE7AaKKi4o/Uey6kV3rpqK48Q4Wj2XahESFYcTdWMPszrMYNv48twU0V4Szf1CvXAg+OpG+S7cz8kzcFzagOMGCiytm0KvFRjacfEKiaCG5yZc4PLI1XesORO1gGPeqnAkT9RVhzunZ3VGoocronbfxFH1ftmkX5xYQcfYMtw4fxP1DusBJoZxwPjmsZ3qH8SgNNMciLrMkX8XpFCVd4tDYtnSr25+xJkG4fX4RvKKijnJhYU+Uaoxh5HZnUe6fyBX1envtQAZ16EzrTfZYfp5ZqqjCEMIf2bPD3AMrUwdeenvxpCC3JG2fIsm/u4WZs4QNXm6Hc0LpFEOGaOfhzoS9sMHUfAUT6jal29DtbBUdKq2qppwVSZL1Ima36kDjdhvY4/uGBAmvvgsg9tx0RixdS98jL4mXTsIkEO14Ar3Zuphb3hcYK+1JpcoU7fU6J6d1plfN7gzfcx+HL18iL9GLc9ho9qVl9WEMXH0dF0G/0rrwN+TEtvEorrqMrnfFKRMJkH/02sGqgVPp29+cS0+Sv5hY/d8uOTT/89BcnPee7MdHuXtkMbNGqtK8Rls6TNzJnsBPJFWehxEqzE3lbYQ/wR53cXN1xtn5Nrfv3MXF7R7enh54eT7AMySRxExJAxV2JPsV0QGeuN6+zR1nD1wfxBEjbGmxsEWf4h8SHnAPdy8fvO654RcSzQvR6YqykngT4YWzqwduYfG8KjdsWWQkPCbQ5TbOt++I3/25H5goxiTZUf0DH+JCCLgj4pNc4xGE71NxrsKAkU7669CK1zzL4IOkv2cn8OaJG/4+3nh6eeHp5oyLuO62szvuPlG8TM0t6cOFuXx6HUjkA4/S9AvbHxZORGIqryKCeXLfk3s+Pnh6uIp8VXXej5DAEKKjw/D198Xd4x4+nqIsfMIJjv1A5h93VOSS63dLDs1yfSv9udCc95GCT+9JFwY/W2JEpbsjF5DsI5ylJa1o13sxs00DeCqseGX/LvrePe6eO8vDuLgSZ6lQeGQB+9CRQvMOdnnEljiTVSjx7jmcDRZibnsJg11LWdBdEYWZxui4fYnDUj0R0LxtGK0GrWC8sR/P8iQ7u8oebwg9s5gtQxUZvFJA8wOZXYfDzmC/V0Cz+n4WXRHgW3pasuHPuzgPTm4+yeZBvdGe2oxhO86x308GfMPOSYG7tboR86xeyTj1iaTEe3B62ykRti8rpgpA3H4Kw/uVd5z+PcrhQ1II1wzOYHXamRhR4NK0Jrvx9IKWgGYdAc3ePJV9dzAznve2y9DSmomyjjM2T8qgOZ/iwsf43bZHd8oGtgyvzxT1sUw+HYlf2W5E2Ymk20k2eZqO0gZHrgS/lynPD7xy3YfZ7C60GrmBeaeiSBXRSmN+boP73pF0HqTO4J0eBGfkyoSTHKlEWa9Bd0QTBmkIaPbKK4FtiZ5e557JODot2sV4cc+UT6Vh4j1J9jDllMtjrgh7Wt7WssJIslnFpLbtaNRvPdt8M6iwMV0FFZCfm8mbtx9Jf5dBfnYOEq6Qpvn9feKtVwloXksfHVeCPpa2AtHeyX1H1rNTHFwwgMY1BzJ8511cv/pYNp6P93extmsjGjcdy6RTTwmQwG68E4ECmrsv2sKY03G8SUmh0N+AM/u0mWXkhW14tky7E/oUTrLdKqa0akODLqvZcf/j15crZrniumsEfas3QXmiCUZBIniOACJPHXatmYDCSmsOeyfLlH8WSf5HOa3ejQ5DljLeNIQXHwu/6L//kF66EHRkAv0WrWfIwVCpQ1cWT97HCAKPzmTxiN60mH8ec99PotW9IMddh7kd2lKv7XJ0PNKqnFSRKtcTL31VBtdqiOJoPXZ5Z1VwPAtFHw+1vYnLFSseZ3wsAfbsJ2Tar2OaFJoPcU5As/R87nMR72YWdBLxtlnCepdkYiTnq1KeN34mExhWpzEKY43Z7xJGvIseOkM606DDQpY7vCbqq4Ul7EpBJm+TP5L2VrSxrGzRxopLyjYrnGyXzcyYqUW7ZbbceV269rtI1HxeBjmvrbm2eSwqAmC7Lb3ENWHqKi0+KJWwppGHMBipjGKtngzed587EkOa8oBXFtMZuViTnqbhPE7IpPDJCW6aLmW2riNn/EV6Sm5Qojxh60Rb1erVnrrN56JpK/JV+tMXKnxA6PEZjK1fj6b9N7LJM5d3EkYO2s+JrWNRXCpspGOCTBvLIy3Cmhtr+9J34DQG7PAm8E2ps/8fJDk0//PQnPs2ltDDWlie3Inx1XPsnNyZnj2H091AAGlChRYrVfY7X9z2TES9e0tatpQcrWjVquxvcXScxqA19tyKkYx1b0l7cBj9qUPo3bYtbdv2oM2o3Wy1TeRlejzR1xaxfZwknIo07BCtgxzz+0Ba6A2sNw6kfY8B9N5og6V0pY5IS5Y7rqYaTGnTitaSOFUG0mOQIeb340iQjjuihWd44mG+nJnt29JexNmm0xQGaFtzM/J9qY0tucbzsCazhB0suWYyA1fbYReTy4fYm9za0oHxPUrS9DmPHejSV5NtNyKIEHEVZSfz6qo6Oyd+Tv+IFbvQu+WHpe4yNgxoRRuVkvCS87ql59f3b0krFcn1o1iwYA0HD25g8uSh4v6txLmOtBy8hRVnQ4iRnaGUS65vLDk0y/Wt9OdCc7mySA2wxGrjfLTmL2Tp2o3sOW7BMccAvF9I3qqTlcTYfuSRjzc3rBx5Hi8cdsnpfwiaJW5VEt5XLTiocwjX8Fc8DzTnxJTG1FYeI5wvD0KEr/nFc57Iy9ze2pv2rdvStLuAlXnzmT9f9pjO+L4qdFBWpPMKSw4/kgFLGWheaFX2qCWF585XOKdliu5eV04ZLePwakUm7BHg61M1NM+1fFN6MpWYu1c4r22Crp4rJ400ObJGkYm7j7PP+5+B5mwBzcFY65/h0qkqoHncJobt8SLqa9C86a6AZklNiN/zw/AwNGX/KisMzayx3N6FdWtGMPVUBD5ldJb3jgzHNWyZ2Z4aHYYxUG2WTHnOYtqsWcxcZ4SuUxi+yTKZir2F996B9O7QmgadRqE2e55MuJKwEwe1pYtSA9ouOsK++3mf288LR3yNhtG7b1ea9p3IzLmlYSYNZOaorkwyuM1x4cCUbyz99i5hxiPpWk+F+sP0ORpZUMUqg39AX0CzrLMmWluAHiaqXanVaAFzTgdJ4aLqavxAzqtzHB6tgNKPHVFe68ZNyfr0lHuEHhrFoP6daTRgjsiXOtqijS7XO8qxxx94Vfkxb7InkQcn0r9JH5qNEvD3KvsrS1slqYgg5Mw8ZtX9hR87rmSu7UfeZwqHMWAPxos7UrfjIHqNmSlT/nOZMWsG01fqsvX6A9yTREOSaTK/S/FehB1WZeTgTjToOZ4psz7X9by5k5gyV4PF+pacfvyWlxLISvfn9cnpDFXsScNBArieZ1bxKkWZnhF+SYOFDX/hp9YaTLoQx5vyh5mF5Oelcs/RBYcbriR9LJ10END8UQaaLQSYStH0w0MSzsxkVPOeNOhvyJHI9F956vmcKOvlaDSryc8dVjHT9AZ+h6YL0Fehepf17PZ5/8fet/waNJcp8jhXF/emYd1JjNjjRkBZ//5Com7T7bg8vwOdvlOg/twrHIsU7SA9jMSL05kyoj11ek1lwmwNNOfNY+kWQ0z9ExA+e0VlPObdpQVMatWNOt13Y/Qo5asrfyS7t8c6rWdF8+r8oiDA/MwbYtJFnJHHuLC2Gwqd+9Bh2DSZNraAmbOnMnWpDuss7uEYl0Nu1Zn5Xy05NP+z0JxJ6puHWGzdx9lzbkS8ecLjw2MZ37YpPw7Wxehe0hdtMj8jnAi7dexYOIXhIzRZukwHnTWTWThMhb/X6UjtvjpsuvyQkNTXPAu8h4PhYU7o7eeIiQn7ti1h9qCBTFlhxpEHLwm9f5Tzi1ToWrMa1QUAj9t/G/uIRIIcrbDcqcWWXfroWgfil5TLp1TxX/1V7Fadzswlm1ihs4GlQ9vRvroAaM1TmIfH8T4jiqDrV7DYsZ+jpiaYmuizceZYxg6ZiOYJD3zeZ/Ex8ymB1lac3/75mk2zVFEdPhWt0z7cjQrlgbBVK7v+lUY1atBw8BJmrhR5XDaBeaOGivHJEsOH78nL+yh8shOcXNyabiL9vyj3ZeQeW+xCX+B3+yAm4xRpX60aTVqPZcZhyb4yz/GzN0R/ZENaiPMNW89nmell7rpc4riegPbOrajWYBg9NU5x3iuOd79zc0i55PpnJIdmub6V/kXQnEbsbSP2T+jCkC5t6TN9NRstHnHn8RteZ5TMn36WBIFe4OnlyYXzD4iPKyWCfwSaCz9QnGHLtRvW7D2dRJLkKV1hAGFHJzKqkTLtxhpwILKIlMpOftRVnLd2p4NSfao3bkXbLl3oUuHoQBuF2jRorEg7bSuOBsncQArNqgKaTVl2K4GigrckPnTAYskutk+3wPbRO54EGXF+RXPGbzmOwf3K0KwqoNkEdfuysLewWLqb7dMsuPngLU+C93NhpRITdY6w1+eff9J8Xf80VqduE/07oFlTczYq29xwfPWB7DfhBFsdRW/kbkx2++Cf/IyAM0PZsHgIU0+E41323nNeChlO69g+RZEfGyij1LqTTHmq0GbAeEassOa881Oi4zM/vxMb68T9vf3p27o+PzVUoXUn2XqQHB1pq1SPRvXqobLomChPGWiOvY2f4WD6dmpC9WaS3bNLw7RVoHM7ZUbuusXZZzIw8fIWXjv60q1OG5qPMeVkdM7/PDTnvyfTeR3bBgowbLQKbcmOxKU/faksslOucX58W1r8pR21NG5ySbIRQJoPjwU0D+3ejNoNG9Gy/k/8V01Vuq++zYPKq1oleu2Mn+5QetcdTNvx57FJza70vrCsYoi4rMWSunX4L2V1xlq+IeWjALKH+zgwvwW1mijRtGVHmfIX/aPvcAYtPc8RhwiiXqaXgOUfUaLIl/kYxvZszM9N2tC+Y1kcHencpYXor6tZbOqF54N4EjMLKXzvRZDpaAbX74/KiFNcTsqSIOBX9IpnN9ewolEd/tp0NoOOPuYzZ2aRVxCJvYMH1ldDyShbGVAFNEvv/86H8ANjGNqoHy2GHOfi64xfWY7+mhjHjaxVaMh3yksZtPUEDnqjmNOmFY16bWVfQIr03ezfrV+F5nxh5vQ5PKULjWsvYJqJn/TVgapNRS7FBa7YL+lLr78o8PcJJzEOEld+DOeN5UymD1LklwZNaNXwB374eQCKsy/j9EZ2EqhUAgKenpjIWIWeKPQ+yPGnqb/yzrGw8/d2s7VFA76vO57uZpFEpYkyf3aKS6s6oKDUjPrKHWTaWFva9e5Dz7nm7L0axpNnqXyo8mPZ/7slh+Z/EpqzQ3gZdZF9R3y4dk9yQowEzw5grNYalQYjmHr4Ad6yr+NIJRlpHhLw0Burq6kkSag6z5NoS226jdvO2P2hwq8QgfJ9xFipw5Seq9E1u4qbhwdOV3TZOaQ6nVr2oq/+Q7xSP5Bov5K9o5UZvv4yZ5+k8OnNPa7aeHLdXWY3jsKXvHl0hPUDZjFv5mlup5a8ipThbcYJLVWGrzyC4f0AXgWfYufUlSycZoiliM/D4zbnN41gRssfURyzh22uj3gaepad01eyYIoBF91LrrmgM4qZKt+hOHI7m7wzeZskbObGLswcPYbZVzNK9kR4dw1PvR40mbKR0SdiS1dn5RNjs1aAcBMGLz+C/iPpSWEivLmzrT9qdZqius6Rq+XfsovkvskUltZTYqaOC7ZSs5BFoe82ts+dSNOJJzHz+9r6P7nk+naSQ7Nc30r/ImjOl+60HB8eRFiQC3Zmy1g1dhD9puix7UZ0JfiVuKP+Apo9uHAhlvjXpQ5b4ZvfhObiD9G8c9Dk6GFDttzK5WmaAMCCV7z22oVOm4Z0bD2H+VcSiaz88mT4eRy2DaJNn1kMXmeJw6MggoJkDzeu756Eeh9F+q08h+nDysuz1Wi99ADazo9IDLfn0syd7JhzCruoZN7lFpHqpct5LUXGVQnNarQRYZfdLglrNUvA9uyT3IxM5m2OCOu9lwsirNqmfxaa/+iT5uVoac+j1S5HbsUEEHHuGPpDdmJ66B5B8VlkZr0k/HB/1i4awmRZaM55Q7r9CtZojKXpgsMYWd+XKc9rXNo3j+mNu9Kx3RwW7HbGWyRGWtMxN/HcO5yufSfTfdkZrP0eyYSTHN7YGc9Fu29j+qgfYLd33ueVA9E38do/hq7TNRm80w6vB6Vh7hzl3rHlbLf0QSTx8/Wv7PHeOYhutQfQbvI5bNLyfgXCfkW/Ac1ZLuvZNqgT9RutRMvqt6H5goDmlgKa6yyxxUpi/9+Jex6ZSO85Kxi7Rg/rbeMZ1roPjUcYcjwi+8unnvEu+Isy7F1PQLPaOa4LaP76Rl0viLyszVIBzX9R1mDcpSRSM0QH8duB7ooRNJljzBYLT5nyt8PGfBkLlLvRoe0kpq+5wZ33OX9sI7BXrgQfGc/AGQvosek6d7zL4vDlwf2DGM4ewUDlHvTuuhO9O3G8yvQjyHwcwxsKeB1+AqtfheY4Ac1rWSmg+e/N5jDkWDivyy9+R16+l4Dm+1hbJwhoLu1UX4Xm+0QeVGVo474oDznKhV+F5ngBzZtYr9CAH1osY8j2E9zaO5bZor6UBh7gRPSHX3k6/iv6LWh+YMCRqRJons/U/b7/EDT3FtD8/cRT7A8WV74PIsFyNmMXqNN7uT6X90xnTvee1Oqhg673O+n3miso9RHRJyejKqC5We8DvwHNSVJo3taiPj/Wm0DPQ08FNAvACT/EGZ3hKM7YyeLDoo2XtzFnbl9aj3a3XnRuPRLVuee5+rL0M2z/QZJD8z8Hzfli/PQ7s4iNZ3w4FyIGtELRtrPcsFs3mDG/KNFT4xLHI4sr9QOJpXrEQ2Fjrl7/QLLEeBb68OLySnpM2MW4Q5GkSXr367McWdKHmj82RkGlvfRTfZ07KKNc+y/8VL0nLTSuYxeXQMydDeiPa8mI1ec5budKgocJRx0fly7JLlWqO5E26+k/X58Zhx5/7v95qXyIF33hZRIJCb68uLqEsZ1VqFNHufQzm51pp1ibBj/X4O/t17DS5CxeV5YxoV/bitco1abhDz/yt9aaqF95ytMkb9y39mTOqJHMuJBIsMSIhR/Hel0LlGasZ9rF+NIxsJDYmxswGq3AsLJNNfNELws0xHBiDZrVa8yAra7cLN+rIBr/g9PRbKDAtNW2WIthIic9VLpaa2LHDjSacIJjQV/dblUuub6Z5NAs17fSvwiaK6ow2gKrJR1oW78dfRadwkZQRHoZqxWniHFNAI+XGxY3s4hLKh3yfhOa8/kU54TTnDZM7tISldEajJ+7kIWL5zJnSk+6fP//qP73HnSZbYvti8yKT96enMV223BaDtNh+snnfLlnUhGJkt2zRykydOUpjGXfaQ49yy1jNdqu3ofq5uPY79zFcZ3zXHJ4Wr407MPtbZzVVES1MjSHWuC0X412q/cyevMJ7Hbu5ITOOSzto8rz9uHOTs5rKjDun37SnErKOx+O7b2ExQlf6QZT0nT8KjQn8MFWk9U6c2i29hR6O42w1zHggLEr919/LHnC++E5T0x6s3pxJWjOTiBdhNVaMY8WX+yeXUROtBXWc4VT/F0dGnZdhc79lJIluC9v4LlvNJ2GSnbPflzlUtY0ye7Zqk0ZpmHMDtl3mqOu4WGiRsdl+yvtni3clNRAQmOTCBKVUv6kWcDoE9MJ9Gg0gBYTT2KdXPQ/D82F6eQH6GE4rju1Gs1jXuny7KqVTc57GyzHt6T7jx1pu/4etpICSHQi8IhkV3BjZltG8THiNm671Rg2ZBIDdX2wkxacjFK9eXZ4CgOa9aLZKDMsXuV+scnWZ70i8oomK+vVoGGnVcx3yOL9R3G1tw47JRuB6Xy5e3ZRoiO3tYfSr0YN6rZYwHL7GJ78EaKJdebREclGYDv5cvfsd7x22MbWAY1pVK09XVde53qIH5Fn5jKxZS8aDTLi5PNPVfTVMiUQbbeGDY1r0KjNEqZaJvCmrKEUvaDg/XXsbz/kyu1sPpQRf/bjCtB8ToCpFI7TH5FkMYfRyt1p2F+yjP/jryzPfkPM7Y1sFs5uk46rmXvoJgFH5jO/c18a9TfgaFTGN4DmAoojjmGp3pcGdScwco8bwkR9bucVlE9xsQe3lvZg+PcKKM63FsArTqc+4PXFmQzX2srwo49JiPIm8PAcJg0ZSY/1DpwJrzRN8PEJqVcWM7mNZHn2TowfpfK1vdGEkeG11252taxFM8UZjLV4S0y6MECh+zm+bQKKq6vYPfvjfR7oTkGtSXVq1VZjxtlH3P96BP8rJYfmfwaak3lxYSX6nX+hU7/R9JiyiIWLFrFo6UTGdKxP02rfU0N5Ldpnn0u/wPB5VJP0Gz98fd25cCmRV6/FgPrRlXALTbqN24qqWTivMuLJvr8Fo9VjaT9tDQtXbWHTxo1s2ryd7boG7DO14vitcJ6mJfDUfhO7+lWnXZt+9Bk4n+U6ZlwITSVG9h2wp1bcOziNlquPMfuGINCqxvAkJ4IPT2TsnNkMWrQNHRHfxo2b2LxDl90G5hiccufu1ePcOzSJ8YvnM3DxVjZtKLtmD7v1D2Jw4i5OYUkkvrnH7Y29mdSyIYr9pjJu1kKWLF3C0j3GGN0W/Si+bHzK4OnVNeirKjFqoxnrz9zEyWQFR/Q1mTGuC8M7KzBZ1wGr2LIkxxNyVp0VjavRUqEvfWZpo7FwOXoLBzBw0CgBzccw931TMvktl1x/ouTQLNe30r8FNAtvmdeOa9FQ+Zk23dVZ5ZTDizKHNjdFOIAX8L7nzOUw4fqW+Wq/Bc3Fr0h5fICtwwfRo3kXunftTJcuneksXaLbiR5tGlDvh4b8oqDJFrfXFZ/2STYCk+6evZZJB4OqeBKYSsT5JWwfVsVGYE8u4LRvGO0nz0alnw7Gq07g8SKhwhLMd87bq4bmJ5bcMRhOBxFWue8mjFYexyMmvmJYl11Y/I9AcwzvEh3YZ+zASYvn5AufVaryjcBKd8+WheasN3yw02aD5hBqjVjJpOE7uXr+DqHipzLOKEx9RohpnyqguXQjMK0ZNNdx5vqTys8i3/IpSB+dHrVp0HAIww8+xU9CE/G2eBmMovOwZQzV8yVC1vmQKpOYG+tLlpR9bSOwxbpMOhdDhVeLq5KApLf2q5jUojV1BDBucH+PxIeqWnlkZacR+zyN9A/lC8JLJNk9+/oahk1c9yU0FwsUfG3FJc3BKFTvTY81ttz4KnFlUhx3DuOBAhKbqDH34nMCJbT72pGHko3AFm8XwJHE+yxxz6gTHF05inaDtNG+GMIL2XLKiSLtznpmt21N7dbLWHH7HS9kqrWiIgg6toipNVvQc4oZZk9E3eYKx/KecAbXTERhzQ2O+1dG7g8URx/BYHgjmtbuSq/tPtz++uPzr6tsI7DFmxh6JIIE6Y61sgom+PgUxjWoQb2Bu9hlH8RL5x2s69Oe2soLWGornNaydvyFnvHEYjmz6yjTXVUf/QfZpJdxWUY0ucGncfR8yM1I8c+y6qoMza9KNwLLiyXPZwdLu7WlltI8Fl9/RUTVRCr0nCirFcyr30I44aYc9ook0VMPnf4dqK00l4XWsYR/NWw+eYUfePkildTk8lZdok8R5LpuLdk9+wtoFuWW7IS73nja1+xEy1knOfWq6PNrCxUkzmbacW5ab/rU6scEE3/uSt5JSA4o2QhMXZveB6NLVunEX+PGrnF06T+fmQc8CZXtwvnxFD3cx9p+oi4aT2Pm+WcEf7W/xfHSYSMaTZToMkiHnf55SLP3yJgTW1VR1DzLNufKRCzaeIo1Z+e0pvUvzWmracv58NKf/kMkh+Y/Cs2ioRW4ccdUg/ENha1s14VuYrzv3FlydKVb55a0a1KT/67Wgz7LrLglbONn8ygxhIE89HfHsgpoHncwkpiU56Q5aLBl/XJUjz0noKp3dvIzyS9OItxGtOde39GibjMaNh1O16nC1jhGEJWS+3lzxEhLXA3VaLnAiBmWr2TSUgKj2Z+y+ORrhov+WMZtucAW9yo6UpFkNclhHMU1o7dYsNlNskVgJRWKOxdm8eGdJ/ZrezOhyc/UaNoWlQ6dhW1fgvohV2w9Ynj68kPpSpmPPLfZyL4RDek7eQFj5muxTUON1eZn2bR1BYaqKqwyssEiRtxWev0n3gRYcH5Zfyb16ka3LoMYOGA++/csY8GqNTSbegozz9dyaJbrT5ccmuX6Vvpzobm4WPyv8vIoiV7w+tYqFrf4iYatZjLrUhJPyx7xpb3jna0V3h4eeArrW/4kSfLJqYcGbB45XkDzLvZ4xlV8svHGhWj7bajvPs/6sw8IDQ4k6FEggYGPePTQk7BrG9EeXI8f6nVmpLEfbrLgEnEeBwk0D17NxAOPqtiRN43IC0vYMVyRIavOYhpYelqi6Cvc2dyL9s27oaJmyknfZN6IPMsySsrdHVhIlmdvPYmRX+lJiZ5b47K1Nx2ad0V5rHAg778TYWWgWijFdQ8XtBRQ23wMfd+qyvIfVF4wbx+fQe+EGydupX3eqTvVg+eW2vQZp8NwXQHNshCSl0yG4yo2jmpBrRbTmap7l/vJpU+YS1X04TlhZn1Zoz6UKaciuV+2n1nuWz46aLNSe6aAZhdsIio9DSWRjw/2sKFrTRo0GsZI82gCJE8r39jjYziaLoOXMnTPfcK/8PyzeHFzPQajmjBkiSm7fQo+D9LRN/A6oEZndT0mWcSS+VU4EZmXts1UMmNOYTJEhWY/96Wlzl0cYmVdmjKJGIqf4Ot7BzMzX0JCKlFvup+A5tVSaO672Z2QT7KFKGozP4SAw3OZUqsRP3XfwGLb10getH2h7BDe3lzH5LZjaDfclLOSDbwk9fTKSQrNPdS3S3fPlp4rekfE1bVsHN6aEctMMPYTUF/ecNLJiTvP4dFtaf5jN5qvcuBadCUIk0qce3WRS1qTadlwPrMEGIVIsy/Ou+mwZ+0kAc03ORFQ6Smj6A8FkWbsHdKAJrW702eXr4C40p9+j+JcCTk2kf7qmxh2NIo3Xzzmf8hD84mMqVed+gN2sP1+PEmvr2M9uwutf+hI0+U3uBBZeTJGIlHx8VexWTuNtg3nMGXvXfxF8ysrnoLYp7y2Po/7oxD8xaXlNZ4Xwadb65necQJKgw5z/nVW6fvamRSnXufs1C60/aEDjTWsOf1EFlrLJCo18RoOOtNp13AWE/a4E5qVS26WA5dndaPd9+1ppH6FU4+rCiuRAP3HLhw86Mk9z7KOVKrsSAHNJZ+car/cHpfESvkufM4z23UsadqQX1osQPVsFLFVRZP3glzPXSzvPZoWXbazP/AtbyUFk/yQl+emM0pjBT1NI3gmnS34SLyHPnrjWjFi1ka2uKSTVN6MRIFm3uLygl50/r4V9eac51BQ5cmVUr1zwE13Np0bTmXURlu8RNKlzf+BMae2jRPQfI5tLpXJRFyUdIlTM1Ro+UsL2mvbi7ou/ek/RHJo/oPQnCd8gTAzTpvvZZqeC5ddgggNkoz1kiOYEJ+L2O0YRod6P1Nn6Hr2BBTzptzeSoyMP35+7lywlECz5JQ7URe06K62DTXzKF6lvyT9jibaM8fTZoktV55VHISKk5NJjXpMYnYM/tfWsnuEIgNn72bN7v2Yr5/GqLm70TwdKn3CLVWSE6GnFtNVTYfRhgHEytj+vPwCwp5EEmWzFaedQ+kxcStTjz394tWz7BjhM9nt4NyuobSduIVpwl6Wr5ouVdazp7xLes6LRFds1nRnRr9eDNtxiwueIYT6XeDm3kVM7LecmTp38BFpKBLjWrzjNnR7/YBSbWU6TNrHIc8nhL1N4eGl9RyaoMxyAxvOx5atWimm4FMaaXGRRD8OIeRRqCj3IJK8jdm3UROFKacw9Yr/PFkgl1x/kuTQLNe30p8KzfkxLjx1P4vd4wwiZS1pqnCitralx3ffUafXBjZ6fywdAAQivwnE+YqvcGhTK81YioHr2UH2qE6hcTsDjIIzPj9hFE78i+unuKyhi4HHa+nSxC8Vhc+BsYxRqoFSzx1svhkvQpUq8QaeO4fRrvVixug+5MsuV0CCZHn2GGVGbLrKMdn1tQk38do7nPaDFqN2MKTK5cR5/vpcW6fMJD1LzB+XnpQo0Q4f/eF0GLSQsaaPPg+yMsoLMMJmXXMm7zmPmWzY31QmCQ/c8L5kh19sFu/eevLypjY7zrhxOCD/M/gWBZFsvZqBPbUZsOGe9F3IzxI4cW89OjMH0mziIcxDsivMkpcohZcnB7JZaySzLiXwmQdE7bivZ+P6+ah8sTxbKMkRV51e9Pvhv6nVVh1tl8ySJ/yZ7oTtH0OPtrPov05AnPTiikqRLM8e14wRZe9hlSnJheDjkmXMJpWWZ39WwYsHBFucxtk3gvCiQgpyhcNyZDZzWtahmrIao0z9ePDFUuNwfA8cQF/rEEbXw4l4VYlGMgN4bbmQQWprGKz3qOS74hX0kfchZ7gxuz0Najbl57H7MH2QXXGZblGEgOClaA1riWLfLSw89fTzZ41SvYg8PYXeWvsYb5n0Gf4S7vDQaCgTevdi0JLz3HwhRZkSFT7l+alFaLSrTbUmwxmg74lXhSIRNfnSmgvretKn00A6LnTibOj7z+3CfydGW2bQfPOXy7NJ98Zffxija/0XNZtOZq5VzOdvU/8efQjgxfnpDNbaxSiLN5WWZ+fywU+f/cMboVCtgfTp6cnEXD4VvCb+siarOtelWsNBdN/pglvZexBSCUOTYMeVLf0Y2Kkf7ebc5NjDZJl3rt/wPsIXO6tAHr7KqTQJJRqp5zbmdplKi2FnuV7OgNKZC2IttVnXtR7VGvSn8xZHXCoudRH9+RbXtg1gSJfetJlxDXP/lFIbFU/c5VVs6Fqfao0G0kWEvVuJiSVPY0POHuXA8v3oWjzAP7LSwvP8F2Q7ajF16hI6rfWQTgJUVA6ZsXZ4ruhDu7oijX3WsMHpLXEVMhjHG+ctbJ/QEuVuSxlvEEbQp9ILsqNIsZ7LOO0N9D36gjdl4d4/5NmpCSwY2ImeU00486jgs90UVjv++gZ29G5Atbo9abPahluV+3mKK/Z7hzGqW1dUJl3AyPNN6USEUPhhLulNQnltFcuz88N5dmYGc5r9hZo1BjH2YCDuX1+L/79Scmj+I9Asxq7UR/hv+v/snQVcFcvi+H1x0+4GUUHsbq/d3d1NqKh0l4qF3d3domCgApKCCSgGighII53f/5zDIUXvvc/nu+/9/vu9n/14OWdmZ3Zmds58d2dnTVlndZJ9oq/+7FSQ9ZCBu1k5ogb1a3Sg96I7OMbG8/7dI/yO78XPbz/7RHprDoYRJDsPczwIO7uMjqNtGbnjDfIVC95swGZkM6rXGcKojV48yE8kkCf3nDh89iEBCVG8vLqcNcObMNTiGsefB/H+8lwmN21Bh6H2nBX9Um5f/ZJwZzOmtupCm75WbBS/47nngGjQ8b5ccX6Gi+MZvLeNpa9aM5REmPWPc/VeNoWaGG8unnHl6sl9OG0fS8/GzVDuYynC5D1OJPIb5caFE7dw8AsjLMqD24btmD5cnLdXZWepjGfE7hxMs380oExHO3aJvMn6ppib5qzvWYmWHSYwacuL/N+ceCdDdoxWRWO9I6eL9K8lEL6fPSYa1J9wmG0PSv7dlZD4nkjSLPG9+I9Kc9rjI3gfXIT1jv2sPuGIo2PudtJmPHNa/4xqo35CJB3E4DOVqA9PeOm9jTO7FjN50Xp0Vl7kppMjToo4jg7HcFw/ieGNW/Nz9WnM3CxE93UIbz+GEfJ0DxuGjaZfmfForbiM0+uYoovGZKaQGHKLa7YDGFa+FKVK1aVeP1vW3HLH9f5tIZZLMB+oTMVS4seot5kY2D3hcXiy+DFOJy3mJYHuF9izuCej1UrTcIAm07e5c9vrEQ+97+K9TwvTSc2o0GsWPQzOccftFcFxsqlZOSLZUN55uXLFajTafUvTbOQCpmy+zy153Hsi7iLMhEhV7DWDbnpncXbNjZspi5v6gRBvN65aj2Nx319pPnwek+w9uesXzMcPLwn2d+XmHRdcAyMoftMplzj8Dwvx6d+eWXr2WGzbwMENy9h45SFXhJ1nijL59M6HZ06r2LuwB8o/t6V6R11sb/ryMDyG8I9veXXnGNdMetO3fyfKjVqJyS5XfAOihOzJRtQifog/D8/sZedMJQZ2b0gbzT2svuCHu48Pj++KuBZ96d+3A2WGW6K/7UJ+/Ts6nmWf2WjG1f4ZpTqdGGR4knNvE3gbJIT2hDGrRzegZik1qrdfjrmDNw9CP5GYk0FGfLBoI9c5bDiESeo/07DndMba3+Oa52P8vF14cNQAuxnNqdZ9PK20haReyUsvbzvDDuNFzB88A9ujbuSO08WxhF/hmt0QurZVEXEXMt3uCpev58U5z4Vj27AcZsWKxedxT0wvGPRnpZMU6kfgWRPWTW1MrYbdUBm1im1XvXjyLo5YMWLKd5b0NyTeXYHB5Faot+lJ15lbsT+al8YlHHfpoDeiOSod+zJi3U1uygZc2UK2X/rw6Kgp9rNaUKv7KJosOMhphwBeRCQJrYwl9cUhMbhpQFfV5vRafopNFzzwfPSBj5kZEOHEbfvx9O3eGKUeC5hle4kLecd1YTtnDIfRu70aamN1WXkvkbfCmDPi3vLW8xK3bIYxblArfh1oyIJ1ZxX5lG2XOWo3g2n1S6NcvRm/iTo/+jyFKNFewwPu4yxb9fXRW4LFWO9Lbx3JyUok9rUvT05Ys3VeS+p1H4bq3B0cPnc9P53rl7dhN745nX+piEqrmWgc9MEnz6uinbm/bQoDejamTrfZTLW4wNmrivxd2s0F01EM7KRGw5GLsbwZm/t8YWoccW898L+7mp3rdRijvQObLVe4UbiPubSN86ZDaFe9LRWaLMb4/G08gz8SIQbM8mt+0Xfx3DGNIX1Eul1nMMn8HKfz2tjlvVwyG8NgkW794ZqYXBcD6oKremJ06oL3zikM7VqPKu1FP2Z6lpP57fMSDiLfKyZYYjHjCLfexxdcUMnJJjXCn9eOa9mvKdpOozZU6WuK9dG7+L78SKQok/xrhJmi0fhtY+2CTjRv04GWY+2w2puXhtgOm7JqSjsate1IT5PjnAmWDZxTSHj3GP/z6zmg1Q71Hv2oM207O04+5OnbeDEoF8NycX6cnN+afirKdJm/kxWn3XD1ektoSjbZce483j+X0QNEG+s0kbGGpzh+SZHelYM4WE9kVDdV6g2czfKL75FNOMlOCuPDI2fc7aeyQIhJ6T5ajLI8XpBPx+uc3q6DZstKqJavR5uJ69jiFUVIRiRxr71xuXObWz5BBMVkkZZ/8P97SNL8Z6VZ9LfhrrjtX8y0ygMY3tWMjW6veZ6QXuQCe1ZCCG9EX2s3uCpKpUrxj3IjGLd2D7bWWizq2ICZM8Tf685gdSGct8Hvxe/sRnYt7kutZqNoOvMQpx+/ITz+PnfFeGOK7G0BfZcye5Nol9fFb9jVTWw9dokNV4N58sgJZ9u+jFcvg2p/LXSu+eH78AxnJrVlUpteDLW6we4bT3kc8pHo0POcmt1FjF9+o9v8fdiflrXzvVy9sIeDzu95FBxLpPcOtkxpRfum3ekybx8bZGFu7Of86W2sOPYAR+9X8jA7prehowjTeZ4Y9yjCXDgjwhx/wAXPlwTdWsmmEdVp16gRrbX2s+70DW44bODI0t40UetDy9mHxLmfTFSoD84rBjK58S+o9p3LnCOBPI+I5X2gK5dNBjC9WRm6T9RH78IznkZlU2QClQzx+5Qe6o7v4QVMH9ydX1trMm3DbXyC4wrNepKQ+P5I0izxvfiPSnN2YgRxAY5cWz2YGb3V5T+Osq1h7Zo0UBvMzC3O3I4QQhT7hoC9Y1k2oDYqdSpTvno9aiip00SEbayIo96oIerKVaj0a2n+8UMlKtVtwCCjDay54sJho2FMVa5ImVK1qKU8B40NQqBE+nlj7Cyx/2cHJrGsVxWq/ViKv5X6Bz+UaYtam1HiRGtP/541qVvxZ34s9Ss/l2tAkz76WF8Xg0Ki+eixiRWju9KiZnkq//pPfq1Yg6rtx9Fp8lIWTevJjK41qFu1DD9UrkXFur3pOXALe30/iqFmJgkh5zgyeRCD6lamRoV/Urpydaq2G0tHWdzpvXPjVivDj5Vriri96DFgM3seRAgpy+JTmOxdqoMZXLcKNWVxK1WnStPpDNA+wM1Lm9lvNYhWXXrRVf8sR59kFQyc88kk4vY6tg//iVbKdanVay4ztovB7rtk4mWzjZM+8OLoTEyHKdGwenl++XtpfixTnya9l2B53QuHmwfZNqEJ/ZTLU6FSBX6spoZSw5nMtbqDt1whQgg4aYFBk4a0rPYzFcv/Spm6LVAaKAbAM2ezbIw6fRpXoGKFsvxQqQ61VNTy619dXRWVmlWpWeU3xlgLYfgQT1TcUzzsJ6PVrjb1Kv/CT3/7ReRHiQadNDE6+5xX2QnEPd7L5ul9aFe7IlVkdVG+KpVbD6fNpGVozujP3J61aFC9ND+Vr0KZGvVRbZSXXkG6ys36oTZnP8e9P5KQL3VJJEcKqTm5hFndWlG/TiPU8uN2plV7PQy3u+L9OlZ+VyMvWk5qNG/OaLFiRG0aVhV5/qUcv1RugHr7uegd88NHSGjBOEP8X1oEYW+ucmb1bCbWVaVFg7w0RNnUa0qnAYtYfvYh7pFJuXdPUvzx3DybpR3q0FC0k5/LV6Z09Q40b2/FWqeXuc++Z0Xy8aQWpoMqU6m6KkpqYxmvc4Fbn2ST75JJiX6Gv8cGrIb1oHttkU7ecamJdl6/F8MN9rL7yXsihFjKYkQ9OMyhWW0YpFKJKhXL8M+KtamurKrIZ25eG9SpRrWy7Ri0/BBH3sQQJ9pT1ofLXF8h+9HqQLN5O9jokfLF6fHZqUH47FyIXue6NKpehl/KV+LX6iqiT2iUn04jNWXqVKghztE5LDv9FO/YVMVdWxkppMUEEPBgCyvH9qFXLVUaFzquxsrdGaKzne2P3vFeIbzpwfe4t7Ir07rUoE7tqpSr0YA69XL7mPxjU1NBTbStsj+W5p8/V6WGWgtGWgm5fSVaiLzSU0mPfc6LR9uxm9SPPjWLpquu3I1Bi7ey2fct4jQrVPcyZHH9CLxuwtIhHVETcRuq5aXdjsZNNdBacZ07L6L4lF3o8Y7sDMJuWLJ9mhKt65Tm119Ff1FBCaVG41iw6TZ3E+RzBhSITGbGEPXOGcf9S5jbuBmtVfLSEFt9Ndp2nc78fXdx+hBH7qLhITw7qotFL2Va1CgrzqkK/Fy1OfUbLcf4kB+yN57Jzo94R3M2ja9F3Tr1qN1wMIOmHOLsO5lSp5EZ/4rXAXvZOHsw/Ws0pHHecTVqQKPaneg3fx3rPd/wOjFb3icnvrzK+aW9mNCoKtUri7IW9Vy5jujf8/Kp3oiGyjWo8pM63aavZ/vjSMJSRdzYu/jtnM7A7q1pPMEGc8cYwv6VGQ7/JUjS/GelOYY3121ZPaAaqn8Tvy1lOtJhiPi9fRhe5FGteF8hhUvr06Pez/wqpLlUqWpUqNuXtm2a06HRP6lVswmdNI5y8Ek0n/xPccKoN6o1K/BTadG/1h1Ot2WXuPo6muSPHvge1GBau+bUE+MRdfVWqPfRQetQAJ5vg3l6fDpGvSqI36If+FW04TYLN7LN9R3vLq9i88RGlKvTlnpdjdE9HkS46KcTgvZxYGE/2lVRQbmh2F/LQXSdt4uDD6JIlPWhKWFEi75lh2Z/2lUtCNN5zg523hejkeRMslPCiXm8g11a/WlfLS/MQLos2M9un1jePDvHZb2G9Ff5ibK/it9k8TuorCrLez0aNmyA2uT1WN6OIiI6gvdn52HctwJVS/9A6Sq16bjQFrur7hy1nseiVhWpLj4vX6UWrSabYeeaxtvCFwFlJD4j4rI+8waqUbVief5ZRpmqnfTQ3veQV/nPf0lIfH8kaZb4XvznFwLLSiLm/lZOr10u/4GUbXpGonPecQu3CNlkK0H0Q7zMVOj+D9kPXDPaT1zIIiPd/PDyTVeP5YZmWBhMQat3JX4QP4b/7K7FonMvcDi2k+NrzLFYYY2p0QEOXQ2UT5HNG7RmJ33k/Z2tnNxsKcLYscrOBhuLtVgY27N+vSmr1phgbGnLilXW2FpaYL3yOBceRYmf6E8kvHTk4gZbLE0sMbdZKeKZYrZyE+Zbj3Bwuw07VptiYm7NCkszEcYOKzsnnIMTxFAySwiLN65bV7PeyBwTy5VYm+fGNZPHtRVxTfLjWpmswnKVI85v4sXwOpvUOB/ub1+DfV5cka651Q7sDrrw1M8ZD0d7TFboM87wCHuuhZBZwm29jAg/nl60YoulIUYbz3DkUXrBs7RpsYS57eS0vRGGppbYrrTC1soKm5WHxbG/4uHTe9zcZswaM0ssLa1YKdI3NtjFrnP+vJIP6aP54CGEwtAQKzNbLCxtRB4tMFx/APuduzi6yRA7G1He8rhGIm7h+tRD30iU9cYr3H6TlitD6e947bCVA1bGGJvbYLtKbFYWIu0DnPYKIyInheR3d3Dcboe1sQVmsroQ5Wa+wh7TLUfZv2MVu9cYYyovT3OsTfTR0y3UfhTpGqw+wJo7H3hb/DFdGcmP8T62kdWGuujmx7HB1FrITGhywdRlBTnpiUR6HeDiVmPMRLq24nhtRB2bmu/huFswbwrfBSxExtu73LQ1xVYvLw1RNvpr2HzKl4BCieSkhfLScRdHbIwxMZO1TXFcpraizZzj6hMxeFKEI9qXJw5rWWGsj4HuRjYd9uFpSuGFoMIJvrSXfeKc0s87Ll1jjKyOcelpQqFZGRkkvHHFZZcZa00tMLewFnUnytRQnHv55aGLnqGolzVncPAvdEc09gkBTlvEuaTLaN0drDn5gngxyCuJnIxw3tzax/EVRpia5p5zNqYG6BeuL10DDM3s2XbahydCfEsegkUSev0gB8VxGeTF1TXCwPwQ53xjikx/Twk8y7lZP9JANoj+pRv9NHXQKdImc9PUNRbn4rJhjG/1T9EXlaLSmI1seAwJRSoyWojsYQ6LdA3z0zVE3+wAZ3yivrKytiDnJQGXd7HJSK9Q+zQXZSrq1D+mYBZDHjlZxD05x809hlhbWmNjYyXat+ivDDez1/EZAaJsSizlOF88NtmyRj8vDbHp27Bm7z184gqXZzQhbsc4u9oQC1Nx/luKvkCc8wYGxzjpEkz+LPJPgQSLPnSDtQFGemtYvc0Fr6jC7/+OJ9LlJMeN9TDOLxNRnkZ7OHFfnL+KULKUU8L98D6ygs3mZvLzdaWl6NtEeeTnU2x6BqJftTrEac8wxfRSQWIQ7133s3WTLhOWi/5v7yPeRxUfyf/vIEnzn5Vm0d8+csBxswnrVliI35b1rLBz5G5wXJG3AyS/uYv3cWPs7VZga7eKlStsMTfcxNq19mzdKX77rTez+8ITXiamkhPhgfuZTRiJ33dba9G/Wm9n5RFf/D4qzpB4H1z2rWWlgaxdmrJ89VUuig4pOSuOSO89nN2iGBeINmx/yJHbr7PJSnjNi5tbxfjCBH2rUxy7/1E2gVoQRZjXGQ6Y6otzSOzPaCs2Rx/xtEgb/ki49xkOminCGG7B5sgj/GWvaMvnIxE+ZzlkXijMcX/5qzSzYn14eMaMLattsbIRv8kiLUNZGFn/ZL2ebbdeEihLLkP0+157OL+t4Ld087GzXPALwu38Pk6uFv2/9UoszY1Zu/sMV55nElX4dr6M1PfE+51iz6ZVmFlYstLaCjPxu3Dozls+fmmakYTEd0CSZonvxX9emv8AmRE+eFg3YkSDOjTuv4+dT+M/HzzmkfqE4KPzGNXyF1QGamB2D0KL3tL5P474McqK4WPQA1ydrrDtwA2uuwWRlVWSnklI/CcQbTInjth3T/C9e42dB65x9oY/ScnFLzP8dSQHnOSyZhW61G1Lx5mXuRqTVWRKZxFi7uKyaiCdVcvSfJY9W54Kaf7/qo/5b+UTiRHP8fdwZN+hKxy+/IjImM9Wj/ufQZLmf3EhMAkJCYlCSNIs8b34r5Tm1BBP7ls1Y/mC8Sw+HceTr065yybjpSOXljdi4aI5mLlA8P9XA1ox1E+6h6OdPhoDl2C814P7cSmyxaAlJP4ixAmY8QCvfZYsHaSBzqprOIUnk5b933MhJ97vGFeX12PBEiPMbyYX3L0skTSi3bayf74Sc03tWP9QePQXDVviP0ZOAC8ur8Nk2DwW6h3nzOsk4jP/dzt/SZolaZaQkPh2JGmW+F78V0rzp3cB3F03lwMHt+IUJ/7+HQHMSXhNwumx7NhowvJb2Tz7bLXj/8ukQfJTHpw9yC7bI1x5EM4HxTcSEn8NQo4zg3hx4wR7rfdx+laQ/LVt/01zHyL8buKwYhoHLl3CLang0Y0vkf3emdD9A7HdthtLT/j4vzsL+P8OOSGEel3gsM0ujpzzIzBDtjTU/y6SNEvSLCEh8e1I0izxvfivlOak6BgeOd7goa8vsrd1/u69g9RweHYAZ+fr7PLL4U1Jz6dKSEhIKIh++44HV6/zLOiF/N3vvzsxIz6QTN9dnHP2lL8fOPZ/2c4k/iuRpFmSZgkJiW9HkmaJ78V/pTRnZWaR/CmZ1NS03x/MysjJlC9klZiYSGSy+N//r6ZnS0hI/Fky0zNJTkgmPeMPzrPOToPUGOISk4mSLbYlPf4g8W9GkmZJmiUkJL4dSZolvhf/ldIsISEhISHx/xOSNEvSLCEh8e1I0izxvZCkWUJCQkJC4i9GkmZJmiUkJL4dSZolvheSNEtISEhISPzFSNIsSbOEhMS3I0mzxPdCkmYJCQkJCYm/GEmaJWmWkJD4diRplvheSNIsISEhISHxFyNJsyTNEhIS344kzRLfC0maJSQkJCQk/mIkaZakWUJC4tuRpFnie/GfleaoJzy/tpG1ptos0VzAgoWaLNBexnJdXYz1lrBES0OeoYWay9BeZo+1tTWrV2qx3EAXXV09jJZps0hzoQizEA0tU5ZuvMX1F8mKnZdA+jM8N1uxSkOkJfYr3zSWo297BsfgTFIVweRE+xPkuBl780WKvIm8aC1lmSJvOtp5edNBe+l6rKxsWb1CCz2D5Sw3NMTYyJBli7ax4+wTXojdyd96lfSSSPcDrF9hho7OMpbp6KG1xZHTj+NKfpVW4isy3t/H+10CT+MVnxUhmciHF7hsp4WxTl6ZLGKxVm6ZLNQ0RGfddS4++0S2IsbnvMB310rWyI4xv0zEcVoc5+qLVJIUoWRpRT25zNXV2pgo0jJenpdWXlwNNJdvwupEAC8KIn4j6SQGXOWC3mIM8uptiSEmJ5/yIEIkkv6KgKBwHng95fWtXey100FHXl8iX1o6LF0u6ktf/LtItC0Rd6HGIrSWrsXcYhVrVmpjYCTqwUDUl7E+yxdvZMNBH55mgPzFQ6khfPI9xva1lizRWc6ypUvR3nYS+8NHuLRmCXb6oq6X64tyWCzaauFyyN0WivaspWMg2rMh+mLwt8h6G1Ybtog8LsbCsFBc7WJxF2qhtdyUrdcCCBAZSU8N5Y3DRnYbira4VB9DAz0Ml4njXLaFfXeCCclKJfm9M9c3W2C0aBlL9Y0x0BPnkZEVi1fvZesGS7ZYLRZlIeLqLsNARwuNhYXSE21lgcZijDcc5UpQBrHi0JNf38Z501IsZcctz6dIT3sNq3Z58DA1W96e0kI88Nquw0p5eZujvf4mN5/HihqTkJD4ViRplqRZQkLi25GkWeJ7IRtD/8ekOefxHq4YNKd10wbUVGtO82bqNG9QhYrlylGqTG1qNWxM8+bNaarWGuUKXejYoTNDx6rSpkk5ypYry98r16deo2YiTBMaN2xABaUJDDO4wM238cRnFNbEZBLeu+J2Qg/drl3o1kikJfYr39TVaNV8MGNtjnPk+QciMxVR/A/haNyS9s0bUENVljeRlwZVqSTLW+la1GygyFujVihX7Ez7dl0YMkaVto1/4ddSf6NUKSVqqC1k0UYXfMTu5LuN9yPk9BKm/VaNGtUqUq5+d+rP28eau5ElSG2OcPyD+O2aLcT6Juu80khTfFNAAu9ubWLbeHV6KZejXPky/K1SPZRUc8ukiWo9KtUZRT+dU1x9FUtsWuFUUkkM88TrvDHGvX6ju6z888qksSqtGvdjpNlB9j0LIVwknC30OfTuNnZMbEIfkVb58qVFWsrUbdi0IF7zxjRUbo9KTz1MTvkQEJlC2r/8/loRMT2CcP8THDEcz4gajWiprkinY3f6aG9g9e5tnD1kgcGOu2zdfoTbVp0Z3rUBVRuKMM1EvlSrU61iWUr9WoOq9RrJ4zZr0hKVSp1o3aIrQ8Y2plPLMpQtVUrUV02qqExjlqUjrsL65GWdFEjsNVO0BtSlVjXR5lQ6ojxvFXPMhYROac2EJhWoWOFXSlVUolaDJoXKIXdr1qQRDav/RMWyP/BrneYoD9Rm1FwN9Ce2YkjzClSSxxX7Lh63aX2aNVelt/5Z9r/MIPHTC57snIduFyUaVfuZH34qyw+VVGnccQEGJ54SmJnIp+dH2bNwCF2VKlPtl1L8VLYKlVoNp+0UfbTmjESznxKNa/3CP8tW4ucaIm7TQuk1F2WlXpNWg6Yx90QEj5Ky+fToKMfmd2BYg4pUluWzgjI16k9i8rLL3E6SXVX4KNrDeuzGtqOn7HxqMYx2sw9y0Cui6MUnCQmJfwlJmiVplpCQ+HYkaZb4XvxHpTnNfR1OK/ozw3ofpufdcb93EffdMxndvz8VuhtjeOga7u7uOJ89z/bpGqy2s+eQ6zFOrRpE34G9qD51O5vOuogwN7l+eAmzhTjXqTaAXvqXufY2UXH3VhhQ3E0uWwxnfId2jNTYhf1lkZbYr3y7tpWjS/vQrlUjms2yY9tjiJZFfLgF51X9mWW1C8NzIpzLFdz3zWbCoH6U62bA8r1X5fHvXLjErhla2Nms5aD7aU6vH8rQWrX5seJkpm5y5n5IHJ/E7uR5yfxEatAt7on9LtWexsTNHhz2CiU4tqR7c0KIL+qysn8d6nVZwqQ9gbxXfFNAJqkx7wjxOMdtmwEMHPwblSZuZNXxuyJvt7l1Wh+NpmooV+lF10VnOfciXiHnQuET73HDbhxTOrZi+JxNrBbl75ZXJo67OGswkC6tG9JosgXrPLL4kJlNemwI770ucGfFIIYM6UbF8WuxOXy7oCzdnTi9YjrT26mi3n0JGvuf8CbvIsSfJox4362sGdeWDs370W+RkMIrinTu3+beQQPMxtajacumNJh/DJvNu7m7eiC6K+3ROSnCuNzE/ZgmC0f3o2xHHeZuPC+P6+rkxL65i7EztmGv23nO75zIpIa1+PHXUQy3usyt1zHEi8qSl1NWMhnvvfDcMBwjzTGMW+fMTo83PHv1ihDfa3iuHc7Y4Z0oN2YVRvtuFCqH3M31xgUOL2rC2H6qtF9ygHVXA3nkH0CQ73Xc149kvCzu6BUY7i0c1wOPe4e4cdwAvY1X2OgUT2JaMonv/XlxyY5d81uh0rgXDSduYp/zE4LCE0nKySIzKYzQAHcurZ7KgtaladxrOuO3eHL7cRCB/g8JuLyK3VrtqNdvIi2WHOPqbbf89Nw97uJx3ZadO1ajs+cF916mi6YaRvjT23iuH8vUkR0oO9KGpbvu8+RFFDHZQouFpHuds8No9012XZTt5yGezz7wIT69hAtAEhISfxZJmiVplpCQ+HYkaZb4XvxHpfnTrYPc32bCnocReMs/EYPxF/aYaGujOusS5/MsMVOIwemt3Lnnyc3ojwQ7LEFbZz4tVj/FL0ERJsUVl8Ud6PhrJX5urofpzfdEyz6Ouc+DdZOY06Y57QYZs8Y5htDcGAriSH+whTXjlWjYoA/ddT24FpZCwrPzeG83YZ/ve+7Lwwn7e7UJax0tGkw/y/FX8gnXglSSz2znrtNNnESQmI+OXNQaRM/mQxi2/Q7XPyqCKUiPDyFwvzVnDx3jWqxc6UtA7Cj7MQ93T2dsjXKUKtWZDksu4pqsmDb8GZ/IvrmIxctmom7zAJe8NHN88TboTs9yFfhBVZulF18TIT5OTfTl0dYZaHZoRtu+y7B2CCM4N4aCJHi2ly3T6qNevysd5t/i7KvE3CnmpMDtJWIwMwM1Kw9uhck/LCD6Cvesh9Kt+nB6Tz/FnZSsEu6Q/z7Jr0/hZNqFlg1b0GDMZg48zSJR8Z2c944475jIvBkDaDRzF1pLd+C2QY/Tvi+4rQhC2F52mWhSf+JRtvgVTNtPu7SH+5cv4SAOJSrenVtGoxnYRIj5ikuc/pB7qSWPzLRoXh2348Ke3VwSx5rX3OQT7l0MsNCfTAMzFy68UXxchBTCDgzAQrMn4w++xlM271mOSMPVCCsDEdfkDudeKz4uQhBP/d/g8UyIe56FxrsSuGME3frPp4eo55K6/jg3O3aOVKL//HVY5Z5UuUS5ELh3LJ01bRh2+KOiLgsTTVpkAPd8I3gdVuhKh6cFa4wmoGJ0k6PPFZ8RS/Auc07armKzyESJhy4hIfFNSNIsSbOEhMS3I0mzxPfiPyrNSQ98CXK4hndUNO9kH2R+EIN0W5bPm0f9KUc5/FRhGWni3yeOPPJ/jmPgCx4fncdcjRk0sXTh7luFRmZGkHJjCUs616Vc7fFMOxjA68wkwu7bYtKsDs2bTGfu2Y8ElfTIc/oHEpx0WNyhBbUaaLH4fCC+z1/y+tp1fD8KSZeFyRYm6rMKo4VzqTfxILt9o+RRSRca9dSJxw98cBTZjBISHXVNnxWD6lK+22LG7wkiXkhProrFEBPixv6V4tgOeRAuPimqaLnkZMSTFribW9tmM6nPAJTKNqHZcDNW+CYT/rntiIIMIfb8fBZoTkbV+Jb8WWQ5OXGk3zPAuJcy5asNZ8w2PwIyU4l8tAGbdsq0bDCWaUff80R2K7w4WVEk3zXEuHsLataaxdxDIq7MftPCSbm0EE3tqaiau+Ior7hCpN3n6QFNRjSaxvAZp3FNyeQrT5mXgDjAtGAe7p3PvPbK1BltwxLHyJIvFuS8JvblBVbtuY6d9RX8z17mWWQYr+RfioN6tgn75XNQHr2T1XdCc6fI54iyCbjFc5/7XPuYg2hxxLusZNtoZap2mEFf+8eECpnOrZd4kqO9OLb+KPt23uNtWmbBXdQ0UT4OS9BfPJZ6ug4ceVhE6eXkJH4gYGsf9Od0Y+S2h9zMK6uMGFKu6WCgI5PRG5zKl1EZn8hOiSNCFFpK8bp+64DnusF07DOH3yw9CVR8XJjouyvYOrwufWdYYXg7reBCw+ureG4aQfv5lgw5EFp0CnVWDPFJot0W+VCQkUDaDT0slo2hnoEThwNkH6bDB0cOLLLAWu8wd+OSiZMHlpCQ+HciSbMkzRISEt+OJM0S34v/qDRnJaaQGpdASnZmrhSlhYC7DcvmzqX+5CMceqwQ0xyhO6lCYFJSiQl/zrtjM5m2QEizhSt3g/Pu1QpjfWCLaf/mlFOaJKTZn5C4Z/jvmUbvWo2pP9COrUEyDSoJYQuhR9gzpSXq5ZvSbslZDjxOIy3ukxAXRd7Sw8BrJYYL5lBvwgF2+UTkClSOTPJE3pISiREB5WL24aI4jH6o1u2K+vQDXBBR5fKS+ZCwx4dZufU2+x0ic8OWQFpUCM92LuLYTmNWHt6NwYjWdOzYl05rvXD9UII+fnpL9Ll5zNeQSfPtAmmWpfpkLXYjWlGh5mjGbH/Iy/ggXh2bz1AldZS6m7PuaY4Q/ZIQuYs6zfH57WheTpUW84+wT9bXJH0g3UEDTc2JNDB04oJ/YSVOIuyOHZuntkatlw6Ttz8jMiOnhLuaXyFbyO7LI+yd04P6dbrT2/Ym1wpu75bAJyIi43j/NpaU6HjSsjNy795nyy60bGT9stkoj9qB3e13irv6otbSEkhN+kSM+ED+WdQt/DcOp239DtQZvonDr7Lli2GRFUjCi6Os33GdbefCSBLHkk/KRxKvLkZvkRDK5Vc47Pt5JrMS3vNsS2/0ZndlxFZfnPJu56dHkeQgpHmxLO4lDvnmXbVIgsAjeN88yVavDJ4W32XwVTzWDqJjrxl0MXbmwafiLSiFt9csWD+4Dr2mW2FwK4WEPMt/dQUPcYztZxszYMdzIvOaSIwvyR5bOXrrEcfF+ZF3NslJjyPFSUizzkj5Me5+KI4/2oO3ZzTRNrRn2ZFgQlOzpOnYEhLfAUmaJWmWkJD4diRplvhe/Eel+TO+JM2FiQ/k44npTNSYRzO7p/jlWXCmF49sR9K/TiPKtDPH/PYHEj9e445JX5pU60PLOSe4Jrt7pwheFJk9uXDdsAc9S1emQv+1GN8rdn/0S9JcEllhxLvtxGJAAxr3m8IEhzheySTlpROPj1izxdGHa29F7JJuM5NMbIQfR0ys2bv3Go9CxTFuHsLIZnUp3WcFq++Efy65n4KFNM9lrvYM+fTse/lTwh/jv24CI1VU+bWpHroOIcRF3cbTdjCta/RAfeJ+zgs7LHmhayFkWZ7csR3IwHIVKdfdmqV308hOEsd9cyn6E1tSsc1QBk6Yh4aGhmKby4wZk5myxBrj8w9wDv8XdCojitR7Rpj2acCv1YYxfrsvfoqv/hRZX5LmEsiOJO3hcexHNaF5tyEMPRnKQ1n1v7/Py+PWbL9yj/OvMsksbP/fIs2ZsSQ56WM9oxVV2gyi99g5ueW3cDYaI1szYY4GCy8m4BWjCJ/Huxt4r+tHjzZNqNFmOGPnLChU9rJtHlOHtKNLgyo0mbIGM+dUEvPa2Lub+NgPpGfP9tTtPomZ8xVxpg1m7tA2jLE9z8YnkFj4GDM+kXLblDWzW1K17RC6T16OjsYCtDS0MDhxD4d3IsifuiIiISHxR5GkWZJmCQmJb0eSZonvxX+/NMcFEXFyJjOnD0F55nY2nXbGxeU6V/ZrMaNmbaqX70N3s1s4hQpLDTnCea1ONKowgt8WXcVVRC9xmq/8nq+QTathDP65On/vbI7G5Q9FnfbPSLMgJ/4lL/b0Z/zQVqhqHuHk02iCrjlxxngVjk8Ciz1DXIi0Z4S8PM7Kzc6cvCnLrTgO/7WsGtqI+jUHMG6zJy55dwnzSAwh+ryQmdkDqTt1E3ZHb4syccLxxFLmqyhRq0w3Oupd5WKwiBh+Fkf9bjSvOJgOs85yKzP7C88cy47uCZ7rxzOmdFX+1lqPGVcTyEoSRn5bF5NRykJqlVFq2ERe57mbCqq/jWTg8oscu/OG4IjkP/88c1oEcVe1Wd6lLpVqjWXqngf4CTEr8frC1/gz0iwjOYJ3x8eyYHRj6ol2tetBJG9c3LhgtJKrHr7y54eL1Pc3SXM8STeNWDVJhfI1lKjdoLGi/NRpWq8irQdPZ+GFhILn9fMIucWDdX3o07QKv1atR4PGeeWetzVBTbkqNSpVQGWyPRZ3UknKK7j3zviu70ffNjUpU0sV9SbNcuOo1aVpw9r0MjrNjgBRDIULOjORlDsW2E9Xo3KN2ijVrEDN8g34RxsLrBxDvnCxRUJC4t+BJM2SNEtISHw7kjRLfC/++6X5UzAfT89Fe1BtfqqqQj1VmbSpo6ZSm/KlutJ92l5OhCYSL/Pg5/s4p9kRNSHN3b8qzbLbZb64WA9jqJDmf8ilOfSbpFl2/zb79Xa2zGxN+ybtmbl5F4a7bmNrfBX/wI9fyIfwFP+j+Byeh9H++xx8LPtE5CLtLlcN+jC4XH06zDnKjsCconlLDiP2kjYGI+ryc5V6CpFVR71BLSqW6kinMVs5GJJAtCzR1ydw1O1K03xpzvmKND/Fy34844Q0/z1Pmj99gBuLWTJnIHWmrmflkVvyxuLm5iq2g+w2ncSoup1o22YOC+2c8cjK+bqsFictXEizFks7NaFaXS0Wn/H/1xaa+rPSLLtwEnaEozqd6aTWgkkrN2B00BkLg8s8ePD+8/r6FmnOiCbp+nJMFvaj9qRVmOxzyi1DF0fc9mmxfaMt+tc/4R6pCJ/HW9mK3QPo0nUQzadtYq/TXUXZ5223OLN2FtpdatJp2gqMbqfwKa+RvrmG14YhdB43nY7Lj3HltiLOpS3c2DBTtLebbHoECYVnfKfHk3LTEJslw1CZYIaNyTxsR7SnfJ1xjNngzqOvnwASEhLfgCTNkjRLSEh8O5I0S3wv/vulOeE1Eadms2B0Kyq2H8XIaQtEutosWmKMnulpznmEFzy3/OYEtw16o1q1D23mneSGsMMvC+Jj3GwGC0GsQo1+azFwTvhGaRbfZr/Db8sUNBqWolH7JqjM2cLi3WEEh39J36J5d2IZ6zpUon2v4XSZooWGpjaaS4SItq9NvVK/ULHhUjT3v0KUVEH+kkKJuajJsgktqdh2OEMmz5eXifZiQ3RNjnPybu5K4nJCLuJpNYBm1XvQZPJBLgvXKzYRXYFs74F4bxjLtHKVqP6bFUvuppOdEErWdU0Wak9H9bPVszNJerqfQ6Nb0/SHqtTuqIuZRyRv/8wtyYxI0u6ZYNqnHRWVRN2eDvjyXfmv8aelWXa8Ybw4soRlTUrRtEUDlGasYtbmYPzfFr+1L/imZ5ojSbq6BD2didQvvnp26hOig3258zqdt8XXFgu+gvvawXToM48eNr6KBc+K8km+enZd+k63RL/wM80vL+O+cQRtFxRfPVucLVHuPAwKwV3UZWrh6dayZ5odRR3qTUHVxImLnk+IcDDHcGgXmk9YzTLHEh4VkJCQ+LcgSbMkzRISEt+OJM0S34u/Xpo9V+Sunv0laY59TviJGUyZP4PG8oXAvjIBON6VZ7um8lvNptTpY8vaJ5lfXuk35z4OywfSv1xTui86zcEXRZQ5V5p97HJXz/5D0pxL4pODnNRWoW2lKqgOMmOND4SXeJs5U1jWXW5tmseoGo1oodaM5s2b0VRURtNmzWneRAW1GuX5Z6kOdJ5/nCvC4/KPvPhCYM9LfnJbzicvXh+ZQz+lJtToYoy1dwrF3opVCB+cLUYypHwjus49yB7R1+TkLwQ2iQaGN7gYUDytUOLdLVnWpjI1avdl4KZneHw5gc+RLQT2ah87p3ehVsUe9LS4xfWSVveWI6ujJCLCY4kISyI7u1CdyaT56Wbsl8/9g9KcS4qQy6vGqnSrWpV63TQxu5NMiU3s37IQ2FgR9zKH/D5f+E445AAA//RJREFUebtE8hYC6zOTrqZ38SvyALKMVN5dt2D9kK8sBDbHmIE7XhD1lSaST7GFwPY8EuX76QFvjs9meN9hdJx3gPPv0oquxC0hIfFvQZJmSZolJCS+HUmaJb4Xf600Z4QWSLP8lVPFV0ISxAXx8eRMpmjMoemKB3gVn8JamKxQwu7boN+sLlWqD6Ob/UN8o0tSXSFYgVtZOWIw9estZMmZJwQWN4HMiAJplr9y6msJFyIzkFdua1gycBFLdM7iLQSwRM3PiIaAzRzYYslo44vsu+CGh5sLLi6yzY37N/dy2rAnTauWpXKvZUJ2cwjLcyb5K6eENGtNo5GlO7fy3m9dEtnhRPutx6JdPapX6kvblR64hheek5uHTF73sHnSUBrUmcOCgw/wl1mn7JVTlxeKuv6SNIcJL7dCt20latTqQ/8Nf1KaZRcP0jy5u3I0A8vWoXxPG3Rufmk6eyTxCW7s33+TkyeDSEsrJJHZ8fBsMxvyXzn1Xv7k+u+S9ZawxxsxGrmIBbMPcDcio+Q78bJXTl37+iunsr/0yqlM2SunlmK45E9K87treMleOdV7Bl1N7uD7FWnuPcMaQ+dCr5x644CX7JVTf0aaMxNIu6mP5dKRKC+7xC5fWQmKRhBxlUMLOjG89xCm7X+Km+zl3xISEv9WJGmWpFlCQuLbkaRZ4nvx10qz7D6wqxFLZkxDdfZFLoQWlwJBTiRpDguYs3g+zewe4ffVl8RmkBp1B2+TAfSsVYVSLWcz+3gQAUVuOcaR/nA72+e1okXL0XRZ4saVkMQSJC0JPEzRmz2VBtPPcuL1H7lvKSOQ9MB9rFp7g+3nPwgBK3YHW04mmfGPeWBmhr31MXZEKV5RVQQhLAE7sR1Rg/o129Nb6x7XI/P2JfJ2YxGLl81E3cabe1+VmEzSEzx4aDucIXUrU6rxJCbsfcLjIhIlUg84wB7tdrRtOZh2C29z+uUnxZReEfD2EjGYmYHaZ9OzBREO3DLqwm9l/knlJrPRvPqR51+ZDFAysUS6beTgMFXKVVan+sStHHyWVWzl80Q+elzghN5KTFZe5sy9D6RnFL4gIsrmsR1rtCdSb8Jhtv1RMZW9MfztQTZtuMK6o++IySqhDcoRn7saYKE/mQZm97hQ4oPXyYQeGICFZk/GH3yNZ6ziY1neRDu3MhBxi0/PzieJiFvncD1zCbfwnNxHDpLu82LrMH5rPpYOWjfwkocrSpx8erYS/eevw8pb8aGMKBcC946ls2bx6dmF+PAY/+OHuOX6tOAd0F4WrDGSvU/6Jkfz3ycdz8cbuqwZ34Q2PRey7HAQQYpvJCQk/j1I0ixJs4SExLcjSbPE9+Ivk+aM+BDCvI9y3aIXPdq0onx3IwwP3uHJq49ECV/MEv+lRb3h7b2jXDPrRfcBPak6ZSsbTvoR8DYW2eTYknRUfscx4CB7dbqh3qoFaiOtMN4nW7RKsRDS1c0c0elNu1aNaD57NVv9ILKYUWQmhBLhe5IbVn3o064F5brqsWzPLR4FhfNRCGHRO5gZpEQH8+6hG96y/V/cgsORVdg7veTS25LymCnCe/PgtBHzag1jbHcrtnm/42ViRpH95iRF8N5jPRtG1qRBqVL8o/RYJq534LqPLw89z3F7RX8GDOpGpfH2rDjsg//raOJEYiVPIReS/eoExw1607xNU1SGGLN85z3u5ZXJ9R2c1h9Il9aqqE+xZL1HFh9kq2zHviNElpbNQAYP7kaFcWuwPnSzoCzdrnNyxUSmKP1M3ept6LXsKGfeZRCbEkbYiwe4e/rw4HUkEcJ+S6yrwiQHEnlVn/mDVKjdtBedtY+w+3JeOi5iO8New5UY9l/P4Wu5q5Hn7TMrMYLIZ1dwXTeM0V2b8Gu7Rczb5IB3QChhydnFLoiIdhX3nveP7/NAtu8ru7lxxIaNDo85JfrWtM8KUBHe5youdsMZM6wj5UavwnCPB09eRBObI8tFGskfX/Pi1gWOazdhTN+GtFu8n7VXAvB76s/zBw64rRvBuOEi7igb9HcrFgLL31y5dXUPKyZPZqmmLUcDonn+XsRzWM3uWc2o/0MjqrfTx8rRj0dhiSTlZJGZFMZ7//tctJvC/FaladxzGuM2u3Pz4XP8n/rhf3ElOzXbotx3PC0WH+HyTVkZFk7TiWN2hugMm4rNfidc4sIIeXwHX/sxTBnRnrIjrNHZ4caj5x+JkZ0fGb54bZvM9EaVaTd4KUuP+eDsEURISDAh7x7j6e2N94swPoimlvW7lS0hIVEcSZolaZaQkPh2JGmW+F78ZdIc67mTE9oN6dWwNKV//om/lalNrYZDmW51Ecc42f3NJD5ctxPSqErXumUpU64sf6+sTj01DRZvdMVX7KPkKbyCrBhi3t7lxkl9NNq3pYNKM/lByjd1NVo1H8wYm+McfR5KZAk7iX+wn7NLVemnVoYyv4i8la5JzQYDmWJ6hksfkAt7AbG8vWHPltHN6CXbf7dJ9LG6gENQEjFF7VpBHG9v2rF+aHUalipPhV860mHYFvb6fijyrHHCo+Oc11Olb70f+FlIc6lSlSlXZwg9+g1l3Bh1OjctR7nyZfh7JTXqNpzLwpW38fzaytU5ccSFuHHnoimLu3akk3JT+fPTuWWiSsvG/RlpeoB9z0KIEDvJEeUfencrOyY0obdyOcqLtP5WSYk6DZsUlGWzxjSsVYUaFToy1PgkJ4OFRGamkvX6BCeMB9KuWy+6GZzhyFMheb8rUqKwkl7x2nM96+b3plUNVRo0ykunldjGM3rWHg7de0NIXGqRCwyJ/udwMGnFyOblqPDrj5T6tTrV6vVk1OJ9nHiVXrAompxkPtzfzd4pLRkk23enkXQxOMapJ3HyizWfk0yY+172TW/JQJUKVKxQmr9VVKFW/WnMMLqBa6asAYXz8vIqrNo1p331n6hY7kd+rd0M5QHajJqrgd7ElgxuXoFK8rh1RdzGiuMq2JqI86hWFw2m7XQlIPQpD/dpsLybEo2q/MyPpX7g7z/XRaX9fHRPPCUgM5FPz4+yZ+EQuipVptovpfipbBUqtRpGm8l6aM4ZgUa/ujSu9Ss/lKvEzzUayl85VTTNxjRo1pv6U7ey3+clYc9OcFw2BbtBRSpX+JVSFZSpoTKBScsucutTjijvdFL8T3NNpzm/NalClQZ9ad3BhJ271rNLyHS3Pj3oqLmHbd6pJJVYjhISEl9DkmZJmiUkJL4dSZolvhd/mTQnPnfg7i4tzPT10NPXx1hPhyVa1qw96s6DJNm9u1SifU5xYYUWhjoijK4eRsuWsUhzGzsuPJO/R/d3x+YZz3iwzZbVWgvkByrfNJajb3sGx+DMLy5olBTkhOteTSwMdNGV520JOlqWrD7kgkdM8dWnE4nwPcclmwXoy/Zvsgfz66GEiWMomSQ++l3k6polWBktZ7meDUZml3AKiimyaFnyq9vc37+YlWZGGJqaYGJsxLJFKzAxMsdWlMlyI5E3RZks1trM5pMPCcyWyc3vEcSTvatZp72QhfllspRlFse5+kIIjyKU7Cijnlzm6mptTHRy0zJevkiktbCgLBdooLnYAONVZ3F4maJYxVxIZLg77qetWWasxdDlB9h+NYT0rJLvgX9OBB89jrFLV5vFGnnpaIltM1vOBvBWEaowqe/c8D68hBXy8hT50ddh6SITbHY4cTcss9hFjjRi/K/huFoDU9m+DTajd+ENL2W36UtEhA9wxHH9Ysx1xP6Xi/awfKloq0LuD/jyLEtW4rF88DzFMZ3FGOgYsFzXEH0x+FtkvQ2rDVvYa7cYC8O8uItZIsq+oAxzt4VauizecZuzb9LISn3HB8ct7DZcxJKlBhiaGGCkL+Iv28L+O8GEZKWS/N6Z65stMFq0jKX6xhjoLRNtworFq/eydYMlW6wWs1SkZ6i7TORJC42FRdNbsGAhmiZbMLkezMsUUWfv7nB38zIsxTEuk+dTBx3tNaza5c7DvLv1GVEkPjrMkfXiO00jFi0+iMO1y9y8tRET20UMW7INu1MviU+WrFlC4s8iSbMkzRISEt+OJM0S3wvZ+PkvkWaJ/6sIOc6KJTr4IZ53HNi235Erd1+QkfmlZ4Ul/qfJSSD+/TMeul1n54FrnHZ8RlLyH33+X0JCIg9JmiVplpCQ+HYkaZb4XkjSLPFvJlW+gNXtjSYsHroUw+0u3ItOIkv+7K/E/z0e8uCADbrDtNCxu8b1D4mk/eFZBRISEnlI0ixJs4SExLcjSbPE90KSZol/M+mQ/JgHp/aw2XgPZ91CCBGfSsr8f5EsyHhOgMMhthlt56jjc17lfiohIfEnkaRZkmYJCYlvR5Jmie+FJM0SEhISEhJ/MZI0S9IsISHx7UjSLPG9kKRZQkJCQkLiL0aSZkmaJSQkvh1JmiW+F5I0S0hISEhI/MVI0ixJs4SExLcjSbPE90KSZgkJCQkJib8YSZolaZaQkPh2JGmW+F5I0iwhISEhIfEXI0mzJM0SEhLfjiTNEt8LSZolJCQkJCT+YiRplqRZQkLi25GkWeJ7IUmzhISEhITEX4wkzZI0S0hIfDuSNEt8LyRplpCQkJCQ+IuRpFmSZgkJiW9HkmaJ78V/hzQnviIt7AG+H1II+qT4rAiJRPhd5Mo6PayMLbAwt8DG1AAD3WUsXbpUsS1Hz+IAGx3eEpqliJaVSErgdZwO2mKqvxTdZSLcckP0jM2xtjTF0kQfXUV8XcO1rNzswv33iSK1PFKI9bvEOYOlmMriKtJZqr+RPQ7PCVaEkpGR8IKnZ9ey08wQA7OV2Kw4zyXXECIV33+RhNeEeR3h0DZrrERcY7MV7Lr1mmfxiu9JI/7JVS4YLcOscB707Nl5KYDXilAyMj+95Nl5e3abG2FoYomNuQkWRrosy4+3TAxKzDHcIPb39CMfRdqB17awz6Jw+BWY2ThwIyhWHH02qfEPcN+xGnsDE4zMbbE0M8HUZD0W+73w/pAqUk0gOfgmlzetwtrIGDPZvgxEmvn5NMHE0hJbWzPMDO3YesoFl+CX+FzdxWErI4zk6ZqKdEUdWV3C8XkUsbmHk09mUjDPL29hv4WhyKcV1lbmWJkaY2K+jxOeH4jISSHpnTPXt63E0tAMEytbrMSxmNqsw2jTYfZtE2W6WpStqSXWIi1LIxtMLC5yzf8jMYo0ckkj/dNDPPbas1nsx9RSsR+r7Zhuvcb5kxs4vVMPI1MLLG1WsnKFNStsrFl18j63Q0Rzy0yDN9dxPrICExMLTI1EmjZbML/gz9OIdEUaXyAnAyK98Lu4EWMDfQzNTDExM8ZguagzWVku02e5kThuG1FelsYYG5ux+cojfKJF+Sh2kcsHgs7tZJeuaNPyOpDFFW3S8iiXniSQ36zIIP71Pe7uMGa12JepmagjWfvTl51TYltmitH6K5x6EIuslksmjFcXd7OnWFp65oe48DieOEUoWQ4T3rjissuUNUXSEu0jL558W8ay5aL9bL/KsYexJIki+ZfJyYb4p8SGPsErHN6nKD4vgghDFB+i3uPhE0lKZLDoLy5wxEocgzw/eiwz2stJr8hC53EWiSEe3N9rzjoTWR3JjsUIE4O8chP5X3OOwx6RhfqR4kTzzukQB/SWop937LL6NdnHKZFWlCJUATkQ95igGzuwlvUvpuKcEu3SUHd5brkvE/k0MMPCWuTF2gRjQwM2X3bhus9j7uxbwTbR5o1l+RT9gqmBrMxleTXAcNUZDrpFFGoTxYnl/a0jHBb5NCiUz2WGuzlxP4wIRShZOSaHP8DrkBUbTIxFP7Ee2xWO3HoUKXqH3yH6KS/v7mGbvaW8PzZbuYXDnlG8SVZ8L3L34e5xjor+2zA/D3osNdjJUZdQRNUqyCHl40N8jtiySZSP7Fy3NRf9kWHRNrZcfxVGuz1wCfm9xhXHB89TXFith4X4zbE0Nxe/OWbo6x7iyK1g0fJlKYbw8tp+9ukaYGpqI/9dsjC2RG/dFS74RlDiT9lXkKRZkmYJCYlvR5Jmie/Ff4E055D+dB8+e7VYvNeDnY8z5EPZokTzymEV64bWp3OdcpQtX44fKiuh1KCR/Ac2d2tIPaVuqA9bgf2tF4QmZAnZekv02VnoDVemQh11VNREOLU6qNQoz0+lK1O6qjINFfHr1+xAyzZmbPJ6nztozYgk4sUJjulPYHxtdVo0KkhHXakV3ceZYHkziMdxGUK1RPCP7tyyGsmcVrWoU/Fn/l6qM78tOMalJDGYE2PeL5Hx9AiXF6nTrOpP/FKhDvW79GfObl/uyswxI5qIoNOcNJ7MRJH/lvl5UBV5aEG30YaYOb7gYWy6XGyyor1wXjGWBS1rUrdqaX4oX5WyNRvQSHGM6uqNUG3QjGrNtVm45z5PI31w2TgVzVY1URLhf5SH70an3vbs8AgTA14hCBFXODlrJCNVaqBU5Z+UrVyNyqqj6ap9lvOBsmFhJPEPt7NmYmea1ahGhdI1qF03L0011FWqUbX0r/z97xUpX+s3xpgd5rCfFxfXz2VZ+1qoyNOtQpmaXWjffTVbXd/JB6SFSY/zw3XtFLTb1qZelV/58Zfy/FKlIU06a2F0NpBX2QnEPdnH5ul9aVe7ElV+/Qe/iGOp3HoEbSYuQ3PGAOb2rE2D6rK0KlOmRmfadl3FxjtvCFWkkUsSKdHXOb1wBCPEfqrJ9lNO7Kf5dNpP3YSt6XjMZyjRrPZP/KNUKUqV+pm/1W5DZ72THHwm1DBNjPQf7uCAZgta1PyJitVqUqndFDrb3uHWqy+rp5wc8X3wOa6uGk+bZirUEvmsWqE6ddREncnKUq0eqrUq8OsPZfhBlHHdlh2ZsM6Ri0LWc3U8U5RTIEH317NmVB/6qKjTOK/e1RrQpH4vhhvsY8/T90SIpLKFNEf6HOLgrNYMUqlE5Ypl+GfF2lRXlp1TYlNVomrtoXSbd4RzAVHEpuZdiZKRRXr8c1562rNuTF/61SucVkMaq/RgmN5udj15T5hIS5yJRPse5fDcdgypL+qnYmlFWqJ95MWTb43k7aZGPwMm735KZNLnPcEfJusTqW4rubpdH81jr7n4unD+8xCf5TzC8+4hls/fyP71G7m4dTEzu7ahhTw/In9qfRmts52dHi8Jis0U51kO8c/OcFKjMyMaiDqqJI6lQi2qKuX1RXWoXqs/7abu4fjDcKJTCl/SyCYz8RVvxfmyZdpgBimr0yTv2BvJ+pWuDNTezKYHbwkWTakgpiiH8Bt47JhFr45qon+pQtWyVandQDW3/2pUn0Z1K1HuJ5GXn6tRo1Ezxq05zOZLN9iv1Y/pTapQXZ7PmlSpm1fmtalRsw+tJ+7koHcoUcmZMjVXkE2W6DtDn+5i+6yhDFFSp2mhfDaq04n+C9Zj7xXMG9G/yfL5Kegy53R6Mk69GtXLlhHnxgCGWztxT17/X0L0jW5r2TO5NrV+/ZUyoj9uNnAKy8++55HoNLOTQwgN3MeuecMZJvLQrFAe1Gt3oO/cNay9/4ZXiTmiNYuz9/V1Li3vy8RGValRWRxv+RpUqiPC5sUTm6pKU6q0nMsseyc8IxJJzPxS5xxO4FkzVg5QoW2tspQuX54fqzShXsPF6O7y44UIkc1TPDcuQUO1Pk2r/0jFSmUpV7sT9YeuY+WVV+JX688hSbMkzRISEt+OJM0S34v/AmmO4+2ZRVj3r0f9vmbMP/G6hDst6SSFPyfIaS/n9X+jS+9uVBq3mlUHr8p/XHO3k+xaJmSneWOaD7PEzCGC8NjnfDwziZV6Uxm9+gZ7xSDyxlkLtmn1oWbz0bScYc8RRfzDBlbYTjfm8KOXQgPjiPLaxOqxbRjUaxLzVzhx1EGRjtMZbmyaz7x+6ih3H8Os/Y/xkN2qSY8hMtAD30OG2AwXElLqH/zQTguNax9588VbTp9472CEdZsfqFBKCPwAc+yc3fAMjic6K5xY7y2sntCWwT3GMdfmGofz83CWG1sWojGwMcrdRjJt9wPc5JIdS9RzT/z26mA1tRmVe06ly/JDXHVUxLtxhbPHdqA7ayVrtlwnMDWWyJc+PNy3DJupzanScwqdlp3E6c5L3sSkisGwGBCnhRPq58mN1dPQHVialiPmCFm7z02/D3z4JBsup5EhBCrIexerlmgwvN0iTFcd4pI8vQvc2DGbGW1a8uOvQxlodJjL/u94FxdL2EtfnhzUY+X05lTtMYl2S47jcPsFr6OTP7uzmZ0RR3SQN4+OGLF6SmNqNOyF6oR17Hby41noJ5JyMkQegnn1QNST8TCmNP6Zhr1mMG6jC9e9n/DwgRu+xwxZM6sFNXqMp/WiY1y5KaQvUkiyIo1cMslKjyD04W3OmYxgatOfUe0+lbH2HlzzfsVzfy8CXLZwenlHGpeXSXMdSg1exWrHN7wXdZyTLeQmQQjPJTN2LWzNGG0z5uzzxtE/ko9JX1aHXETc5A+Ev3Dn2tmtmPYfx+zB87A6f5XTsrK8tIlTuv1pUqENFZtrYXjekXtBEYSJA5CrZfZjfPZroNWrBUPGmGC07wZX5XUgi7uTM4bD6N2+EWrjRJnfTeStsIz0OFEXXpdwXjGcsYPaUHqwKRobLos4DjhdMGZxh2Y0qNSFDnMOc/hhlPzikJycp/gd1mZRnxYMHm2IwZ4bXMlL6/IuzhuPpG8HNVTHiHbl/Ik3wuoz4kJ453OVOytHMmlIK0oPMmT++nO5cfK3K1y9egBju4OsO+RF7KffuTv/FXLSX/Jk03AWdFGn/tidrLzzsYQ75qLkMu5zf+8cBgspq688itH6ezh45Qa35Pk5xbVdS1k0sAOde05nzt6nuH+U+Xgo7x/ewHX1WKYPa0npAbpMt7sowl/nxnVL9Hq2olH59rSavJtdnmHk3zTluRAxPXQHtGDQMB2Wb7/BhbxjF8d9xXIswzqrCulaiJHoN17kZ1iIXepHYt74cNdpP7ajpzC7xzRMDp/mmCyuwx6uWYsBQk2Rl3qz0dx/nttB73gV9pG3fnfwtJ/IvJEtKN1vKZNWinNSls8bKzDq14bGZdvQfOw2triGFroz+pKXl00wHCzyOUQbnS03OOekyKfDIa7ZTGRUV1VUBs1F71IYAeIAs5LC+fD4Hu7b5rOk24/8s9QvlB5og+X9JGK+WI0RPD8wDU2lUvxUqiVtpq1lh5sPTz6k8SnnNcHXLDEZ2pJBAxeyeNMNzubn4QhOK6Yw7jc1VPrPYOn5EJ6IPGQni/PhiYsQ2eloj25OmT5ajLA4kRtHvjlxbpcBi3qq06LNaEaudOae7AQqkVQ+hfrz3GEbx5d2olWvXlSfvJmNR314+iZOPosghwRiXz3B+/AaNkysTPc+nemmd469TkE8D09SXMz640jSLEmzhITEtyNJs8T34i+WZjFyz/LDe/MEhlYsTal/9qG32U0eyD5WhChCTiRpDguYs3g+Te0e4Vcw/1NOTshhLizpTatq4xlu4oZHuBh4nbEQoniYIyJskjyQK29PLKH9KFvGbg8sGCj63uWlGPycfu7OFWchCbO60adpD4bqXeBm8VsGyV64rh3EgCY1UO5hh8H5dwXTN8NcebK6D+M7luFvtfrSeIYD518mFghHHtlilBd9C98DM5nUvAW/lhpJ/+V3eCj/MpV4312cmN2VHo1/Y/DS01wXg3W5HOWR8gCPDcMZ0qwaSr/ZsOz024LpkiHnub95JM21NjPncvEJkkkEuwvZ9AwsmAYdehGPzaNoqbWJmReLT46WEcf7C4sw6qvMb4sPsMlf8XERwnl4/SIbl5zmfsHccpGX3WxdMB2lLvasdIssdPdMEOaA99ZRtNa0Z8rZP3BfJuoGDzcOpV2/RfRf+5gQxceFibppzsahSvTT3o5dbmHmEu6E347RtNNczYTTn1+WKU7kbUs2D1eiv8ZmVvkpPpQjBtmvznDctB89mzbix74GWDoVmiaa/JQQt73s2reVPW6hPPnc1H6fnFh8rddzYtVeZKdlbpm9JOuqLsMaT6TJqBM45jeGLLIzXhB4YhlmvZvTpv1UFu1/xtMiN9BE63t1nD1z1GhavyUtZ1zh8NP4gkG9hzmrDCdS3+g2x2S30OS8xN9uGKOqleXvNacxY/9j+eMIGdlveX1OH8u+zWnbbhKaex/zqEjDFCdv8Bn2z1Onef0WtJh6kX0PYwvav5cV9sbjqW/oxIES21E274PfEfTsHelpRVrLn0DUUbwTl5f9RutSol+pOpVZ+x/xVnxT9L6i2P+na7jtW8DIXhPoOXIDqy+/RZxqBaR747ptEtM6dKRl71XYnH3DB8VX+K1im/lY6utdYWt+W/vA660TmVZblFvlsYzZ7CVUWVYqH3h7xYzVQ1rSruUoZm3yxKeIVYmchV3h1BLxfQM1Go89xlaPqBKm+GYQsGknp4w34pySldunyXLsbsncDiIvPXZzVHRGRY7z8Xr2W42m/vLz2D9QfEYU7/bMYLZSGf5efgRD17rxVHyaIVpyiJM1G0a0pn3zYUxb54Znca+MdOK8Xjs6qdZHbeQh7F0+FkxFf34WZ4OW9G4pyl1pPL/punM/Oq3oeS8jU/QzEee5uW4UfWs35dcfZjFlU945HU34rZVsHd2Wjs0GM3nVXe4XXHnIJfo2l4060VW1HqrD9rL6TnhBWflv46TtKBouOYGlq+wedCFy/Hl7dDoT1bvTpON6dj/+WEIZFyLjLfHnZzJeexFtNwQQ9JljZ5Lz5gj7JqnQa8R8FlxN+9N3mPOQpFmSZgkJiW9HkmaJ78VfKs05GdGkB+zCceMMRnXqQc1fm9Nq0lo2BmYQU2QgriA+iI+nZjJFYw5NVvjgVWR0K0i5jdfWBQxqMJtJujdwj4rm7Z2bPHb3QOY98gFm5DUe7V1Im6EmjFjvxTvZZzLePyP50Rmc/E9gpDGcQZXU5NOrdwYUHWbn8/Y0jgY9aFmpJ22nHuRCQnbuXcund3iydS52pgNo2rg7ysqLMXd4VeT5Zxk5KTGk31mJ66ZxTJowndLlZtFb4wrusuFllh/OZoMZVqkBHWYeZOuz7GKDfQUhF7ht2os2VX6j1YS9nInLyr2rFXAEp9VDabLAnpnn/sAQLuCYPHzTuXZMPvaWtCJlH0/M8/McntuZPsq1aDpzF+u8s4td1JDlLhK/61fYa3aQu35vFQNRIeyPhYjozEF5zG7Wu3woKv7PT3J77TCaz1/DpJMFT0h+kdfnuLdyAK16a9FvlS9vFB8XkEP4dRPWD6pL73nrsHDNLBDDoLPcsx9Oq/krGXc8vGg+PiOJN5cMWD2oDr1nr8bcJZPUIhUgFDD4LKeWtkGtdnnUJu1gm18MSSmhvPfYyJ7tG9E5/RqXkqz+D5CVkMijrVu4uGM7d1PTcwfhKQ+IPqnNQLXRNBq6l7OxmbntTQh2ytv92PdtRPvafRi+8RF3i58XMnISSfOwZvWwVtSuNomJm914KDdZsZdbBpjrjEZ56QV2e+cpRAY5D1axaXRDqlTsTm+LO3hkZpIQdoLdQ5vQsWYPhq735XaJ1ZZCutcK1o9sQ52qExi77h6+qbLaEQk6G7Fi2UiUdc6xzeN3n3j9l8hOeU2i9yoOWUyih2oHapTvSE/9E5yIkE1KL4z4K+Eejz3OsvHMc1wD0ko+zwjg0R4dZqj1YPziw5yNl7cAcLNgnd4IlBedYO29Qhebnm5m/7TG1KzQiU7LHHAW5ZYUf5kj41vStWoH+lm7cqXocwEKMsh+ZM/uye2oV2kkQy2dcE3KIaNwprKyCTxwgCv267kZHZP7KEPmC7KcDJjWVuSl60Z2v4wr9CxxJtluNmw1HIay1mFWOBfqDwJ2cmR2U2qXb0dbrfM4pop8Jl7j1LS2dK/Sht4mt7mQ30EWJoecZ1s5NKsD9SsOo7/RFe6Jjkcmxtnu5/DYMAlD3X6o1O5B49aWbHkUVfRChCA79jVpDgZcWTeOvv2n8msFDcavcOWl7MxMu8HpmR3pVaklPfQdOS272lESgTs5Pr8TDSsNpvfyiziLDl4u515r2Wc6DBXtI5jJPixCKCketuj2Gk83Ic37/cJLmNlUiOjHvDsymZHz5tNqpRc+Hwq3oAxRrz642s9iunpFGnSby6zTHwkunuQfRJJmSZolJCS+HUmaJb4Xf6k0p4a95NkOTY7sNsVq1yaW9G1C664j6bX9KY+iSrjXHPuc8BMzmLxgJo2t7uMaUlh9kgi7Yc6a8a2p38uQ+ftfEJchxCI2geRPiXLBkIcOv4rv7gW0HmLM8LUevMkbkGaIUV/iS2L87DEc2o6alfsxZosv7p/dIlGQ84y3p+YxQakGtVrMRfNaFK9lg6VHN/A/YsCBm2uZO3UYgyu3Y86aezgWu4GbFhVFwBYb7qwdj7XNbOrUm033hVdxTxcBPxxm27j21K7Uh2H2XrgUu1lSQCDvz2kwRaUGNZvMYP6VCIJkeQg6gqPdEJrMW8O0k6G/I4iCZ0e4vmoITeesZNKRNxQ8hhnDpzh3jtnuwei3TswfWoseBjtZKZPRInYhSyES32uX2Wu+nzu+r3MXgRJCx8P1rFoqpHncbuzvhRaV7YAT3Fw9hOZzVzL+yLuCu5Ff4uVZ7qzoT6teC+hj40HgZ00klbdCdu0G1KHX3LWY30vPFUsZz89wZ91QWs21ZvSht199zlw2bf7VBX1WDRT7mbUKs7vpfD67OoHwG6bY9P+JulUHMmLpbi4/OoHN3j2YbHTG610Gn75Yb18n/VMyfieO43T6BE+ENMs1NtGbiONaDFAbRaMhuzkdIwbsss9TA4i9towJjdSo2UILI5dPBReCivPJgWuGPWlfrh7qE7ew+ZmInir2fkcfM51RQprPs8srb5aAKCAh40cXdKZGlV70ENLsHfuByFvGzG0u0mq6EH3nePnd2xJJdOSGSR86llNCbfQGNjyB5FRxjt0zwmapkLslZ9hyv9hJ8W8iwd8Fnw0z2HV4PWZrzJjXSYVGgxYx5VwIkUXu/It2mxlLYmIsH4Rlfrm6som6t4Y1vZTpN9EYEy9xZshOEncL1uoOF9J8nDV3Cy0pF3aCy8t7ULdKV9oLab4X85E4jxUsaa9O9QbT0boSLn8mtkTS7nLfbhg9Ktam/iBbbNwTi0xvzs7I5tmli9w4chDfmNjc8ywtkLTr+kxtI/LSxZ6dL6JzP5eRnU6mizWbDYYKaT6E7e1CivjxHI5GvalXpROttC5w42MkCT6rMejahGrKE5l/NoQSJwPISHfDZ+No+lSqhXIfUyw90ogUJ1uO60keHDdg2zXR9/T7jUF1+rHk6Es8i4lk4quXPFmty41NE1i8fBbV6moyyuY+r0Q/kvFsHUbdmlK9zlhmnXhTbNZEITI9ebRtPP2r1kS5uyEmbql8lNWv7zr2mgxFRWM/Ro5Fl/pLD7nOLZMe/NZlGO2WOHLvbfLXp1FHPiT40CRGzJ1HS1sPvN7nhZb1Vk9wPnsOq8HT0OldkX5z5zLzZDhBxWZA/VEkaZakWUJC4tuRpFnie/EXSnMyUe+8OWxgzoHD1/F954P7ih70Va9P+aGb2OmlGBAWJuEVEadmM39MGyp1nsD4uTryH9nly3XFpsG82VOYutgSwwt+3A0rQbplfEmaZWRFknVLF91urSnfQBudK5/fIS4gnEivFZi2qUy1qr3paPcUz0ixsycOPDtuy5EnbmzZoIV+y3J0mbAOkzsxiqmUgpxwYt+IY19zjGvbzHHYNpO26tPoouGIa2IoiQ/MMe7ehgoqGmidfyEGkl8igmjfNVi2ly188xttbR/hJpsn/v68kMuetP6tB40Hz2PJstwy0je2YeUWB5zfCQnM3UEuhaR54qH3uXdrhBR+8LrMGZONWJk4sMl0AVuWKDHKcivWdzOL3Y2W/RHBA4dL7Dbdj/ODYtK8ZDbKo3ey7m7evhUEXeDuyl606/4bagPnsEhHkU8ja2w3Xubm65SiUydfX8Z1RS86tmpF3S4TmbFEthq4LE7etog5w9vRTa0GzWdvwdY1vUDEX13BbXVfOvXoRsMBc9AulJbNBiEhr5IL3Z1L4OXvSrMg9ikvTsxHq00TOrboz7hVm1l62o8bPv/iqFlOFimJH7l14SrXL90mMk22jJZASHN4YWmOzcydVRB9j5dbxtC1bifqDtjAvuCUz88bObKG/oQHOycyvmo5yrZZyqyrycR/EpLsYoDJsvHUM7pVaHp2KO+OaYtjU+OXOjOZcjCQ9zEPebVnEv3rdaB23/XsFmVWsvbK0nrKwz1TmVhNpNVCm+mXkogVP2TcN/2O0ixLV9SdpwO7lppx6uYDHr64wiXtxqg3bIfK3NM4Fm/7xfn0jo/393FwvYGiTYm+RVcfzSm9GdS4DPX6aDHpVAIR8cLOPK1Yoz+aerqFp2dHE3ZBD6Mu6vxafQIjtz7mZXQAocdmM1KtHdW62LLhcWzB4xyfEUTgqYXMrlOOco1mMfLgW97lZzibrIw43K7f5MqZ64TEJuaKvpDm1K9J8z0rNhmKMl9WeHp2PB8dTDD/rTGlq45h4PoHBES9IPz0fCY2aUvldubY+UQVWiG7OK94eXExC5TLib5yMkMPhfEqTpwk94/gfXY9+x/fZ7PxSDSa1qDrwpNsfvip4NzPDuHdQ1f22Rzg7n5DjthOQVVlAcNWeBGYGUTkFQ2mNRN5aGWCjXtEwaMPnxFMsMNytBqUo4LyOAbs/UBQgmgDATs4urwjKp36037UQkU9yjY9FmlOZ9ocDeZvPM/hwE8kftWYBfnSPJcWNt54y+fmi/4v2od7GzaK+j/HSstN7FtWnzm6M5h5Ipzn/2KzlqRZkmYJCYlvR5Jmie/FXyfN6Y95HXgSG/s7nLstUxsxzPMyw6hHfZSURjLjwFO8ixiW4FMwH0/PZdHAWvxYRQml+nkr1sr+rUvDnlOE1N3gsmcoobElPEcn42vSnPRG7H8Wc1u0orqaGVZ3Cz0n/BmxxPhvZV2HulT9tSsqxi7cDRXy+OwqTw6v5oDXKy7d3MW+efVo0nICw6zdeS7SkicX50ao505WHvHC4dJlHm+eTY+Gk+msdYM78cGE3l7E4jatqNHAGNObbz5bTbqAeOKCdrKxSz1q/NKRunp3uCmb9imO0cWmC+0a16BcrbyVrFVRqVGVWtV7Mm7FZS6FJvBJZFeen3xptmP6GSG22XHEvnTmzHIbTAZv55hzCA98N3BkiQqj9IVE3ytJmj/iK6R5j+k+bj94lStTvyfNr6/iatuNTk2rF1rlWw2VmlWpWaWbqMtznHsXT4IYi8uTC3bg/srudGlUmV9F/auo5dV/3qZG/dqVqFqlGg1m7WCVW3rBXaTg63jY9eC35tUpU6MBannha1WjRuUujDA7zengOHlaOUKrXv8RaZaR/IBby1vTo0JZfumgx/LLwUSW2PD+KIkkJvlz9uxtLpx/TEqaooEWk+Yz8pWcBe8d8bLtS8eqPWky/ABnY1ILLTxVnFeiqhcwt2oV/tFwHsOPRxCbIKTZXbR1rf7UmbIOo4Ou+Pi443N3FaZd1Wn4YzPUJu1n92MhaHH38F03kO7Vu6M+ZB+nIlO+IqCvCTihyYLqVfhn/ZkMPhJGVHxuWjbLvpM0y14zlXofD7fjWKx7wP1nsg9fEXlxDlOa1EO5lRaGtz/yqkjbLUb0Y14dX8iiES0KtavGqNWrQc3yP/OPdvMYsOctYXHiyB+sxF6nL3Un2bJo5z1Rbp74eG7Atn9zmvyjESojtrLBM4GUT94E7hhB/9qdqd9zK/uDRZtWJPc573ntYMAypar8VHsC3TY/4pVMBOWkkCGk0sHBmZMnfIgRfZycr0pzBpluK9im2xelCVZobL+bm0+frdgNbU2zvzdEaZA9dm6yO+4Pebl3DMOUOor9bBD7iflKPj/w7pYZ+irV+KX6SDpt8ScwWpxtHoe5f3Qr+/zece2iBavH1kWlrRbz9jwr6MciHXhybx/Wh/3wuHqUO+aTaKY8j6GrvHmc8pQXxyYyTqUDSu3XsuVZ1BcuAskIJ9TFGhPV6pSuMpS265/xLFqcqEGibS5pjopyzWKrZzegYesOtJ+9gzWXgngZIqQ5O69sv0CeNM9ZQJvVPjyMSSQ57Ame+zZj2cuaTRt8cX/nwq3VLZm3YDIzjodJ0vwNSNIsISHxrUjSLPG9+MukOdP/AJ7HF2F05AmnZSvlyEi/wTmtrvQrr85vyy5xuPhDq3FBRJycxaypA6k7ZS2rD17B0dFRbNfEtoE12qMY1LAnv/2mi9FeH/nCNp+5ztekOfE14admMLu5ENZGFtjce/fZs3gFCGkO2IZ9RyWq/dKFekb3uKOQ5kcHVrDv/ks8wx/hd2g2Y9V60WfcLi5Ei5NZFvXZJfxP2rD5diAe/h74b5lDd5WJcml2jgvm/S1tFrVuRc2GppjdCv7KnRYhzS93sbmrCjWFNNfRdebGe/FxyBlur+pP85Gz6W1wlGvyMrrAXqPhjKrxE3XrdmOQyVmuRMgUTRAgm849jKZz1zD32kM+vr3JhXk2mI3eyFGXd7z7lEm09zqOLarHML3fl2bnPyrNz3Pz2XrkDH5bfojLTrJ8XmS/2WjG1f6ZurU70E//BBdCZfcPBW8u4LKyD207Dabl1HXsvHxdUf9523kRdywzO9Si45wNWLnkvopLTtAF7q0dSLtR0+iy9BAX5eGvcNByPOPr/oJSrXb0WXac86IOE0WreX9Jn9V/RJozA3Az7cygH0tR6hc1mi0/xynRR3/Ny75OuJBmF06fcef8+VBS826Vf0maQ67jadOHjlV60mzEIc7HpRZMSf+M1/gf1WC+TJobzGXosXBiZHd/vVewblpDKtZWoa5aC1q1EluzOlT7u5DFDqbYeYXxTjafPeImD1b1o2u17jQeeoAz0SlfEfQ3BJ7URkMmzSozGHj4A5Fx31maM1NJ9bLjykEj9M98xE1uaSKHkYfYOkidTiLfQzf4cfvLt3lFHxRPUogvD+/fKGhXTtc4vUEDzc5VqNhhCj13BhMSK0r/sT275qlTQ0mZWg1l5daSVi3rUONHNVSa6mJ5J5hXSaLcou8TsHkofWt1oUGv7Rx8F190BkURQnl9zZDlStX4sdZ4umx6yKv4vE4qRkjzfa44uHDixFtiYxWt7GvSLM64LE979ms0oY6yEjUbKPLZSolaPzdEWU0HY6eXvEgUacT5ELR9BIOFNNfrsondL78mzaJN3DbHQKU6v1QbQYfNzwiMEo1VSLPrgQ3sexjGkw93uW03hr5KAxmtcx5n8bWsOed4HcD95Do2ub0l8IkDd00n0qzuHLk0P0p+QuDRCXJpVm6/nm0BX5PmCEJdRT+lWoPSlYfQet1TnkVliP5sK4cMeqEyQodx1icK6tHxGEe3aTCrbQ86dZjAVM1TXHqfULCIWUnIpXkyI+Zq0WGTC74ffXhgvxmbvpZs2Hmfh+8Sif94H3fbZsyaN4npkjR/E5I0S0hIfCuSNEt8L/4iaY7m7SFN1nSrTsch0+g33wA9fQMMTGcyvl0t6pcqS9UW5mLgGyqfxpjvtTGBhJ+YziSNeSWsnp1IlOs67PuoUq9UHeoPXMH6ZwlE5ElHHl+T5tQQEq8tRqtTayqoLsHAMbjYe3wLk0DMi+1s6lgT1Yo9aLvyEfc/ip09vYLfPkv2uvrjk5NC/OOz7BvZhr4DZrLgVhivM6P46HKeU3Z7cPT9QESCJ8+2zaGz8gQ6aTrhkvieBG8TDLq1oWL9RSy78urLz6iKY457s4dt3eqgXr4LLa18uSez/Deyhb2G0VhjM7MvFQwJc95f4OqS1nT8+QeqtNRA53aC/HVAvDjGLfvhNF9iyxCrA1xbbcMOzW3sOuCbn/anm7Yc0VJmaIl3mmWTRF9xz+EC64xO4+bzPlfcfk+a/Y9zY/VQmi2QrZ6d9yytIOwKN/Q70rX0P6jcZDZajnG8lNXj27PyhcBa9patnv0E2fWB4sTIVs8eUpc+c9dgVviZ5sDTOK8bRssFstWzCzWcj47cMupM9zJ/p1Kj2Whe/8jr9CwiHAxYO+jr0pzx4RXBDms5usEAk9ljGNOmHBUaj2OArTcPRbH/Szecs1+QHHWWM5cecs4phZS8B21LkGb5sUXe5fnGkXSp3RmVwVs4+kHxDHSJvBVFvoBF1cqL82sRUy+L9pMoMuppxepZLajSohedh0xi5syZzJy1kAWLt7LlVEDBc8uRLrzcMprudTui1H8Th0LSviJV70SRa7GkRgWqNV3IxPOfiEkQOZNNz/4u0pxDdmYQT2yHotu1Hi1HaTNaSx89A10MDcYyRKUstUopUa/vbpHu12SwZNIfb2Fb9xqodZzBqOOyZ6DFieO3hu0LW1OzVXfaDpyYW24z57Fg0QbWH3pE/k91rA8f9k1iYP321Oxmx7bAhC9Ma5cRzhtHA4yUK1KjwXSG7H1DsEy8ZeSEkPXpPFcd3Tl2OYnovIP4mjTnCGn2WMse7TbUadWN1v0n5OdzvvY61uzz43neuZzwmIhD0xghm0bewVo+jbzoE8GF+UjIHXPM6leklvJ4Bu4PJShWnCTuh3DZZ8deIc2BsingtzazqncTeow3wtAviqjsCF5fOszR9ce591IIceQ1bhhPRL32HIas9CIg4wURl+YzpUlbqrYxZ80DEUeR4udEEXrfBqtGlahTZzR9dr3nuWyK+GN79pgOR2VxCatnxzvjvHwgfaqVo2KVMUw77IfXlw8yV5oPT2bsUg0aGx7mgP1aziy1Y431DbziMuTnePYbZ9zM1Jk+f7Ikzd+IJM0SEhLfiiTNEt+Lv0CaxWAz+w7XV4rBWZV6NG7QiEbqYmuknjs9t2FtlCuV4+9/60U/vcs4izFQvnwoFgKbMn8GjS1duPs2f/KtgiDeX9VhbqPyVGs4hrH7g3lWfAAT4YDfHo0vPNMcLaR3IytHtKNqtcGM2OTN/eLSnY8YmPquw7RZfVo3msKcC+EEyvz04SX89pqz1+UZLmLfWTHPCdrSnZGDutBwyWGuPL7ErRsXMF/tx7OXQnsy7hKwbTYdlCbQYYGDSE/kIWQfm8d0oFrVgQxe5869L946jCPhySYsWzegdcPxzDz9gWeyPAQdwUm2ENjc1Uw9HlJogaMQou+asLhlJaorDWLozmB8Za4afIY76wfQasoMVHsYsnruehz9XvCqUNlE317B4Txpvlt8ITCRwRwPrl07i6nlXR74KQo9T5plq2eP3c36Ly0ENmcF4w4Fk5wv4qHEu1uh264ytWr1YeDWF3jKdimk33WVbPXshfSxcSegePWTxJsLeqwaUIeeX1oIbI4Vow68ITE/I2F88rLFoEMVatXsw4DNT/D6lELUdSPWDa77ZWlOFnLjsJvjVkvZdcMbtxe+eG6dxFj1eqh018HYOZI3/4o1xz8h8eFezt95yiV/UbJ56SZ6FX2mOW8hsJSnxFxawhj1JlRttRiDOzG8K1I3hQnAb+csJldSpu2ItfJXciXLFgK7a4DZkpEoLz7N9vtRZGZmii2Lz2auJvsTc3UpE8U5X7m5Frq3ogj+YlrPebR3HlOrKNNmyEpW+IpDSBU5djH+Ts80J5ATf4YD84fQs3p91FRl/UluvyKfmqtSjRplK/OPX8czY6c3jxWxSI0k5VMMkYq7oCXzEv+j85hTowbNe5lg5J5DrHwhMEvW6spWpT7CqlsR+eWWVXyaQepLUpyNmN2mGZVUZ6NxMaRAVD8jmBdnljC3phKtRFrGdxKIzGvnyW/IeLaf63c8OC3qTnazW07q7zzTLF8IbAjKGvuxcgovlM9ilZf+lnQXMzQ6NaeSylTmnH6Nf/F2n08IwVf0WVhb5LOrLgaikwpLFqe8ywFc9q5gz8Nw+RsLst/dwsu6OZ36D6WdxWnuB13gzJnL2GwKJCxcnJ2fLuAkpFm11hwGWbuLko4g/aEd+t1aUElpEtOPveDJF/MQyjtHE7SVlWjZcQnLnVP4IDvh/WQLgQ1BZeFeDK8Vn1YgOsj3h9k5UbSNcg1ppnWeQ19c7UwQ9YS3RyYzaf4wqvQ3YOEwC86fuY2fKLu84k977cw988bMkKT5m5GkWUJC4luRpFnie/Gfl+b0cAjcyA57C0bqnmbv6RvcvpE3fe4mty5uYK92B5TLV6DmUCvsxYAmJm9sF/+CiJMzmbpgBuoW97jzpvgwN4QoZwM0m5SjqsoIRux6zZPiA5iP13i4V0P+yqnh6zyLLvSVI4ZBybe4rNuXLj+rUHXkNmw8C90BLUyKNy8PadGv7gDajd7GiehMPol8Zntf5OEeIc2uz3CWSZMQ8Uw3XXRHdKFSw5HoWixk7dlzGF5J4aUsb2m3eS6T5roT6TD3Mm6yiwoZXtw2GshvvyhTechGzO5/YYJimh/vji9mUL3+tB62iaMfc/Mgf+WUXJrtmCp7hVT+2DiMeA8rlrepTI06/Rm07Q2+srtVHy5yz7IrrdVao9zbGvsrr3krBtaFx6rRzis5oi2k2WAT1i5ZxVYaFuIVf4mrV45htM2fBy8U9ZIj8v3IHjuFNNsXf+VU4ElurZFJsy3jDr4mMV8yw0nyXYVRJ5nI9qTfpud4yMpK5NPNbqCQ5gX0tnbjWcGBKfjEq/N6rOwvpFn2yimXjAIRenGWu+tl0mzJqP2vSMg/ACFNj9Zi2qUatWv0pO+Gx3gmphLjZMz6IUKaZ9sJ+c4oJPSCrERS3dZyebs+5oc9cQxJI1kcWeZ7NxwN2jOgfWOaLTjBwSdfaDtfISPoCSFn9uH02B930RzziyTZm4gT2kKaRwtp3sMZIc3yqdE50aS+2s3qXmrULduFpsbOXH1Xkq2L2gw/wxmdsTSpOo5xdjfxEjvIzkki56YeZkvHUc/AkUPPvmhzInAMqW/3sb6fOkplOtHY4BaX3ha7kydH7OPjOS4sH0fTamMZZX0dd+HL2bLzy9kQW/krp86y1f0L7fpfIcmfNG8bTK3smGBxmfNXbnBL3q844ejkhPNJc6zGNKB86bo01zqK7A1nWbLmE3yKZ85H2OGZjM+X7jgG7uXI/Faol21BpwVHOSXCpeeIyK7mrNEfRb1lF9jkU1I5KMiJJ+vjcbaPbIHqL61R0b7E0bxzpDix17hlOZlW1UYwSP8Ct+ILXpOV9f41Eef2c9vTi7tCDvOnxqc/J93RgGltRsifRd4VFEN+y8vJIMtVSLOR+E7nNGs9v3xpgJxPojmJPnl8Gxr/3Byl+WfYH5inhsWIuyHOxem0qzaMvotPc0P0I7LTMeP2foU0R+AtK9/U56Rens2437pRo/kYVmzQwfr0LaxvpRMjO4C4s9wwEdJcczaDLFx5IY42J9mBE1M70OynxtSedYJd/vmXvoqScBuv9TPpWH0oPRce47o4aPnFPNkrp+TSvAcDh+KrUojjjz3DoemNaVyuHo3mnWGf7DmeLxEXyLsjk5jcWZUKTeYwb9090U4SilxgSX1zBxeLxsxcMIUZJ8J58S82a0maJWmWkJD4diRplvhe/IelOZOMqAc8NDdj7eoz7IwSAw7FNwUkk+azFv1+lVBS7s1QYz9cZXdP5USSeXUBsxfPL2F6thjzfTjP1aXt6PjzT1Rtu4hlt2J5W3y8FX0Nv21TaTXEnPE7XxR7Xk424org/TUL1nWvyz+rtKHBgiNcfCtXjgLSnuB7eBbz+7RE5bdVaBx5gXxRVRn+t3h9YhUnn4TiLf9ASHD0Lc4ajqLTz+VpqdyecTan2BYmm+Aow4vwgxp0UZ5OF82b+Mo/SyL2li2beirxY+WWKM85wJnXYkAq/05Bhj+Pj89Dq18LVLpaM29/YMF05ZDz3N88UsjBZmZfzi88UXyOOJv2oFf5H6nabA6aTom506/jHPFZ04/WncfT28aVAHngomT4buSCbn3GWO5jo+wZ9OxIwpwd8XQL5E1SEqmP13DxwAqWnorE64OsHBW83c1WjRkodd+EnXtUUWkOc8B76yhaaxabnh1zCzfrfvSr9ANVGk1j3tV4xOGLYrnN0/WDad9iKr/puRTcLSxElGx69lAl+mlvl99JzSfcCb8do2mnWWx6dtxd3FcOZGDlf1K54VTmXYmWl0mqqxXbRyjTX2Mzq2S3zPJIEHV9Zx2nt+uy6bQj10Tgj4UqJidoDbvmN6W+6jB6G1/jaklzyL/IR6IeeeBw3JtHH9OLTe8OIuOqLsMaT6TJqBM45hdkFtnpj3m8fgKT6lemVIPRDNroiU+ROdqi9YZe4ZxFL/q27UHjcWfY7hNZcO55mLPKcCL1jW5yTLZa3RfJIivzGU83TWFqwyqUqj+CfuvvU/S6kshY+HUuWvVmQLvuqI85ySb3iII7/l5W2BuPp76hEwf8vyLof4o0Ep5dx2WZMbb7XTlV4tzrcILPajCtdVnqNJ/JnF2vct/zHXuPp6f00VtujNUpP/yKd0iRd7lm0oXf6lWhbGcD0b5fFjwu4beKbeZjqa8nWz27pAsVecjes/6SwN3inGtSlVJ1+9PF+hauxSU9+g7X1wxmRMdOqA49wCrn0AL5JZbkVz44HvPA89WnYnfFRU/ibsncDiIvPXZzNDK3J8vn8Xr2W42m/vJz2Pt8Nj2jELL6eEOQ6I+WtqhGqVq96WDuxJ3iN2vj3Li5YThju3SgwaA9WDmGFPSjnqd4fHIjJ16nESj/QBxByBm2zuhJi7+VpUOTAUzb7swx0ffL20TKdTxtp6NeeyEjVj1QlG0EoccXY9C6OqVqdKeN0dXP3wee4MmdLaOZ2LUd9QfswPTq24Ip7/7bOGk7ioZLSpiezSvenRTyq/Yzlct2pI+dG9e/vHCFKBJRB+dnMqV/DxpM2scJcT5/dnkkzo9Hds1YsFj8JlxNRfYShX8FSZolaZaQkPh2JGmW+F78B6U5g9QYb7yPm7Kw9mimDlvPgecfCUmTDSgLyEn+yPv761g7uCrKpf7Jr9XnsODAPVyfPSPQ5xx3Vvan99B+VJ+5k+0XPfD19VVsNzljM4ZJtX+iTrWO9NM/xQVhsnnj55zMVJIjnhN80Yg105pTrelouiw6gsPT3EV9irh1vA+vjy5gTM/61Go7huEmlzl3R5HOA2chzMvRGaJGnXb9GbvZC2fZIDXzE/EhgTw5tJrDhjMw2n2C7Q/e8iZGHHd2HG+v6WPdsRI1Kgyij4EzHjmZpCe8J9R3B6eXDaBBOTEoG7iCbY/8CYhIIiHaj7fHNZnQW+Sh9QiGGF7g1O28PNzF95geusMbUbdtb0ZtEINY2cAvK5GE94G8OiPEcWE7ag5aSG9LIaby8nHl4topTK9Ximrlm9FV+zAngpN4H/qcVxcs2CzC1xo4n54W1/F+Ek5EYoZQpByyMmKICgrAfdt8zEdWoMPkpWieDuDe3aucmj8UvVmLMT5yiRO7dNm/ez0bPdLxF4WelRRFzNu7BJxZjGa3jvxaYSJj7C5y910kkUmJxHx4yZsLNkKo21N74Fy6mV7GXZ7P+1zeOIM5DUtRvVwjOszfx5FXybz/8ILXTqvZM7MZ9X5siVJPa+w9nvM8OkXIXxaZSRGEBXlyxW4C81uVpelgLWbue4zn8ze8CnrGyysr2andAaWBs+hsfAnXB7K0PLi6ZQ5z1f5GjbKqtJ+zl0NB0QS/DsRl3SQ025Sl2YCFzNibtx9/fI/oYDu6PJ3GzWHmgRcECvHJveEt2nF2NLH++zkwuyUNSv2DUqKd9xDl7+b7ng9xqcVEp4DstAQ+hT/mnc8WDmy3YpbRWfac8cTPT1Hfss31IE7WI2ldvTu1ulqx0espz6M+ye+Y58guzLw9xyXzfrRqpUqtfstZvNOd+/JjFJvbKW6vGs+g9sooD9LA6FosQak5osw+8jHQBb8tE5kxpgvlx9qhf8CH52+iicvMLnqBIx+RYMglrloNpG2bhtToo4Pmtvu4+ijSun+Gu2smMbSDMkoD5qN/JZrn4uTKTBL1/uI+D7dNZu64TpQfs5Jle70JfC3KrKS0skWtxocQHPiIh89e8ioqlaSSvDQ7mcSIm1y1XczkSuNYIM7pC29iyVsjK4+shNc8O6vD8tY/Ur5UJaq1MsX6dhBvopII8djFCa2e6OpbYnfFF5e8Mnc/h9uGsUJi61Cptfh3ywNcQsW+UqKIEgL7ZMcMNCd0pPwoKzR2eBDwUrT5jCzZJYoSEBkKuy7KZiTd2jegWveFzN14D2dPRVoeF3HfNJ1xXZWp02sq2mfe81h2vSszmeTIF7x/vIezB8yZbXgM+0PuRduGxxk8Nk6ij0pXKjfTx9LRi2dRsUTFxfHx5UMC9s5h6eQOlB9hxtyt9/EPiiQ6/Uv5FIjydN84jl6d6lOt2zxmrHXmpkdeWlfw2jqHyd3rUaf7BBaeeIufON+zU2OIfvOIB1uN2GU0H8PD1zn8NJSQBNGH5LzH/+A0tNUqULnyDCZv8cU/O42MmGDeuqxi87QeVPm1P21nbOG4/wveRKeTFH5H7GsSfTvXp3qXmUxdfYvr9xV58HTgwfb5TO+pQp2uo5l75CU+sjykxRIT/JTAA5oYTWtPxaGGTLJ3Kign3wfcPWuLWY+aNCldDfX+ptje+ZB7Qe4z0kmJfsd712NcM+9Fp0GDqTv3IAeuvyD4Y7LiglMynz68xv/idtEv1aD/0F70s77NWc9Q3sekfi7Xv4MkzZI0S0hIfDuSNEt8L/6D0hzNawcrVvWvIWS4PBXL/EaPyXs5GiAGcIoQMuIeHODUMlV61P4b/yxVilKlqlOh/ij6DRnGpHHqdG5chtLlylCqcgPqN25J69atFVtTVGtUolblLoy0OMvpV2IwLkaFeWPnrLhg+cDNeGBN6lb8J6V+KM8v1VvQaYgRdk5v5K+DKiCV7NhAnnpvZ93C4Qyoqk7rZop0WjWjdf2WdB22CJ3T3twPz11BODPSUwj9RBa0VkK1VmVqNWhEkynmGDhE8VoEyHx3DC/78fSbvx3tc7EkpkeTfn81m+a3QL1GWf5RqjT/KFsX9T7D0dj/CNeoNHLigvD32cVG7ZEMrN6oIA+tRR4aNKfLYE0WnfDCNSxZ/nxrdowP99ZMYVH72qhU+5lSZatRuk4TWsnjtKBR7TJU+rUMLWfsYOvjSEIjn+CxYRqLO4jw1X+hVKXalFPpT98hW9jrHc4nUXpJHx04u2AsY+pXpU75UvxcqQbVO2rw27QVGE5QZ0LbitRs2Zn289dj7/iSt2LwKnv+N/HpWRzM2zKufXWq/fyTqMcKlKvbm4k2xzn+yIcrmzUx6FIXVZHPv5Wtyq+1m9BSkU/1OuWo/PPPNJu8gQ2+EbyPDsBn6yyWdVFGrfIP/L3UP/nbL/VQ67kE0wtCprMTiH96kB3zBtNFqSJVfyrFD+WqUbn9eDrPMERn3nA0+ynRqMbP/L1sFX4RabWQp9US9brlqfTTzzSdaM8GvwjeRNzl6vJJjFOuSHWxnx9FGVZuN06+nyXzRzK/eyVq/yzapfhcdZwQd7dU3stv3iWRHneDS7qjGV3jF36St91f+Fv1rnTstYbNzm9KXLhMRspLJ5xX92ZOPxXUGtamQu2mNFRvQzt5HhVbC1Wairz+VKqMaCcqqHcfwLztzlwXEicfnOfEkxDixj0Hc5b2+40uyrJVkvPiivbbsBv9Ndexxi2AN0LGMsV/Ub5HObqgEyNVK1K5gqj/CirUbDiFaXqXcI6XTTn/EkLy37vj6mjJ8gG/0VWpcFqNaVW/C/0WrsbO1Z9Xn2RpZRHz8CTHNboyWq0SVeVpKVOj4SSmLLvAjZJek5X6hqQ7KzGe0pW2A2czc/9TfEp4/1t22iseHpjH4pZVhAxXoHr1EYxdfh6n6EKvw8pK4cMNGzZPqUvTsrJ6kW0NqdvOgpVXXvMmIZSPj29xb/MM9Ce0pnO7vGNRo2W9CjQfqcPCY0/wjkiXT9NP8D/PmSW9GKdemWoVxXlWvg7V6o9jgtYZrn1M+spqzJ9IDvPG6+4qjEb2pnud5rRqqUirpSg3lQ70nmmF5a0n+MfLL4WQGeqN97aR6AxrSNNGtahYuzH1VFsXbRst1UU+K1HmH6Up9bMSKu27MXvbafZcu80RnaHMbVGFGpVk+axN1fqjGTPvBJdDP31lwbhEUiOEZLqtwXRsX3rWFv1Nfj5Ff6Lcnp5TzTBzfMTT2Gx5PhNfOnBJfwAT1WvRoFZVaqk2pfXCTaINZBCTKcI828BFy4l00zjNirufSEt5Q8w1Q8wmqKJSWeS7VFl+qqxC65GzMLzwgSefxPn08RF+HuuxnNifXrWa0qpFoTwotaXHJGOMHR7yOCZLfkEqOdiJq0ZDmN6smvgdEMdbrhaV6ol8FCqrZmq1qfaPurQZbsqKO8E8/5Qpz//nRPDigg1rh6rRuU5pfq5YiX/UakeT5nqY7std5C0bf7y3LmNR4/o0rVyKMuVKU0apO+qjN7L22psiv2t/BEmaJWmWkJD4diRplvhe/AelOZ7Q+8c4bTEP/SUaaGiaomt0Eac3cYWmIIrGHiAG7NvmYrx8CYuXL2XpEh0WzDZHd5kuZuaz0FishZamFksWzmHOzOlMn563zWDWvKXorTjL9eDPVxDO+hTGGwdLdpjOZ67GIpYs0kR7gQbay7dz2OvDFxZPSiTG/ThH5s9Ea0ZBOtNnW7D25KMiop0e94wHB01Zqz2X2fMXMn+OyKv1brbdjyNUZgTpr0h+fZvzfu+4Jxv8p8WT8fgIp9YtYvYCLRbriE1rHgu1dVl75XmhqefJxHmf4tjCWWgXyYMZdsd8iyzUkxkfgN8RC9Zpz2PuAm2WaC5Aa97M/Diz5mqwyNSOvR6RuQKXFETACUvW54dfKMIvR2vZaS75R4uUs0mJvY+znRHmcxYyT1MHbY0FLFi8lkWrL3H65GoOr1mApvYSdA74cid/jrrI9Wtn7u+eg/EiEV5bm6U6mmjMNWDFfiecggJwO72WbTrzmC9LV2sh2qKM8+py5lzxt5Etu13DclduTn1N0BlbNi6ay9yFi1i8VNSflgZaizay5+47QnOEqLx24NxKPRaLY1y4SIdF4tgXLjVlgfU2NqwSZWo4jwULC9KakZeWOC4tQxt23stNKyfJF49NZljl7UdLth8T5ov92K/SZ72xOB55OSzEaM0ujj5MI0w+6k4l85M3dzfZskLkccnSpSxfoinKU7Rf7SOcfvBBMR3/cxJ9d3NoXClqymSudDu6T5vOtFl5da3YZghxnDePRVM70V1ZJn1/o+7sw+x+IX9KsxDBBB5ey9o54tjy44pyW7ydo97RhVYiTif2uSPXVy/EUJwHCzW00dGYz/zZ1lhuceFBUkbB9O0v8o4Xx9ZhL9KalZ9X0f61tnBYtLGCWb2ZxAXdxGmtJsaF0log0rLYeBevhEKvBssjPZzUx6c4tF6DCQuXMsHGidslPCOekxFK0NUt7DNcwCIdDdGh2WJlfwdPIf35+8xKI8pzL+dWL0BHZyk6y3XE+b8cjfn7OOwSnJ/PzKdHubZ6Ohr5ZT+LGQt0WHvpGU8KdkbCm7vcttfGdMFCFsiORVO0rTkWmKy9jXvs196TnUc4wRe2smXuDObkl5uo3wX27LkTWvCohyA16DJXFpSmiVz0m9Fh7GSmzs6Lk7fNYro4Z7Rm9mJw47/LLwpUnbAKsws+XNygy0rtgnwunGOG4aobuEYm/4F8fuTdlR1sF/mcVyif0+euYeeNt4QoQsn0Men9fVy26GAp6nWOrP+bPRPttac4/Cgd2ULjJD8l4sUdTj2Owk82LT3lA/H3t7HLRpM5GlroLNVikejTtfRt2XZXCGv+1J9oQq/vZqfIw/zCxzvHjm3XXxes7E4OyWFeuG1fjrXoo+bLj3e+6HMK+hXZNmPWfOZp2bP75uvc6flfJIZ3d/dz1Gi26C+00NbUFL85msyeuYUdl4Pk/WeO2EPAmU1smDkHjYVL5L9LWvMXM8v0JEfdxfHl7ugPI0mzJM0SEhLfjiTNEt+L/+gzzTnZ2WRnZZKVnUVWluz5SPG3bEGdwuTkhZF9JzZZWPlqr4pNFk9ssjCZmRlkZBRs8hVhS5RfGTli12K/Im5mVu5+c/ch4mSL7xShPkd8JwtXKJ2MklYWFschz3deHuX5/Z1958iOJTd8QX5kx148zh/MgyJcbh5k5Zibj7w4n6+YW3J4Wbj8epHVgeKzgjCK/xff5eTVT7Zsb4VQ1GNumuL/FeGy5PFkZaWIp9inLI0/nE95OxJ5UISThyyUT3l6hY5Fnm5eXFlaYl/F0ypILa8ev7AfWbr5+xGfiYgFcRXhFXnML5vP0ijKJ98dHJ9ehuaV29Nh5jkcYlL4VKxtZ2TI9pNM9pvTnNJpg2rdirTUOsj+IJmuF0NeFsXiiowWTz+ncB3Jj6lQOSnC/C4lplX0kQsZfz6tdLKSwnkf6M6VS5fZcvAefv7yFy8XQxyX/NyRlbFs34r9K77NoyCM+E6WF3ndyP4unFOxryzRJgodi/w8U3ybz9eO5UuV/BkirCi3oml9Xm4pQRe5tqQ6Xaqp0mTYAY6+iSO2hLaRIWubHxy5bd2b1sq/0HDiKuz9solJLyGf8n5XkcDvIvL0B/JZuEzy+z/Zv19MR3yhqK8/1P+VkIffr5fcfBQpK3m+Pj8XPie3XeWWV27byd93fv7Ev4o0ZHUvb3uK8EXb1R9DkmYkaZaQkPhmJGmW+F78hxcCk5CQKE6M20bOatdiqoYlpk6fvvIOXxkJvL9iwurJdZhmtYsd/pD0hw33f4lIUl5d4MASHTSm2mHvFMyLT0VWHvj/gk9PT+OkV5fZsxeicza20J3VkkghxmUT22fWZqquJWsfypfhkvgfQZJmSZolJCS+HUmaJb4XkjRLSPzFhLqe5KLlGHZdvYHLlx80zSfzxRkCt/TEZPsxVvsKjf6zKw79TxBN6lsnztjYsdryFDfepvGlN0L9Xybq8U2u24xh54ljOMXmLTr3ZbLe3+X97j7YbtyA2X0I+/059hL/JUjSLEmzhITEtyNJs8T3QpJmCYm/mLCAANzPnePxq1e/c5dZQZQ3ia72HHD04WAAhd5v/X8JYYey6baKqbZ/frLr/w2ig4PxPH+OB0+eyJ9H/91JBfEBZHlu4PR1Z3Y+gkhJmv9nkKRZkmYJCYlvR5Jmie+FJM0SEn8xaUmpxEfFk5r+pZdSFSPzk/hV+EBYTCIfEvnKc6MS/+ukp6bL20ZySsofu3CQlQxJH/gYE0+IaCbp/yen7v/fRJJmSZolJCS+HUmaJb4XkjRLSEhISEj8xUjSLEmzhITEtyNJs8T3QpJmCQkJCQmJvxhJmiVplpCQ+HYkaZb4XkjSLCEhISEh8RcjSbMkzRISEt+OJM0S3wtJmiUkJCQkJP5iJGmWpFlCQuLbkaRZ4nshSbOEhISEhMRfjCTNkjRLSEh8O5I0S3wvJGmWkJCQkJD4i5GkWZJmCQmJb0eSZonvxX9QmhP5+OgqjlvNWW1jh926I+w//pjn8Wl89TWzmclkvr2H+5Xt2K9fyQpLczYeu4HzW3FiKIKQ/ZLHh7eww8wUU1PFZraS1duduB8GGYpgJZLzGv/j29ltWRDXar8Tl5+nkJMVQWJsOL5Pwwh9eIv7ZzewSoSzkKVjZoWFrR3r1qxkzQpLzBVxza23YL/LHc/3iSQpkoB0EvxvcNXKlJWKcKamZpha7uTwjVe8U4SSkfnpNYHiWA/Z2WC9cg3r7VaI8jLPz5t8M1+N9W4XbgSlKGJJSEhISPwvI0mzJM0SEhLfjiTNEt+L/6A0R/HykjWrB6vQvlZ5yv9Uj+qN9bF2ece7r7xLNCfxNSGHp6HVtTw//VKFqkr16aW5ni1+ECtkNCX6MU8dbTDv0Ymu9dVQU1Ns9RvSotU4Zm1x4sqH2P/H3lnAZZW0/d/3fZ/cfbbXDsLubsVCxcDuVuzuxBaTELtAShpFysAGAwtFVECkW7r7+59zc4Ng7Kr77j7/fZ/z2898ZM89M2fmmmuu6/qdmTOHtPfukUdO4jOeXdrBum7t6FS7flnZFiOWMe/QOa64GmJud5bNx7y5eWgWO8er83PNBqjUE/nq1kKl2g989c3PfFOlDmrKsqrVO9Ci9UaM7kSIHgsUppAU5ozTpsmMr1mf5lJZKW/9ujSo3Zoe47eidyOM5+n5okWCNCfc5eq24cxsUZ2alb/hnz9U4fvqatSvrywnUj21BlRrMomRW124FZdBuvwxVhkyZMj4U0MmzTJpliFDxm+HTJpl/F74A0lzLumRfvi7H+PM0s50+7kSlf7RmnbbruBSfqn1HeTEXuPykmZ0/Usl/ue7YYzeaYKdzwsCUwopyryN574J6PRoz9Ape9hi6oyzszKZb+PAjO60bt+OjksPY/YSUsu4ZT5k3eG64RSmdG1F277LmLv3XFlZVysDDi3vy+DOdag/dB3j91zkstE4Dm4Yz5CtzhjbiHxW6zGc3YMqjQfTeKwex5Rljy3TZeO4NZx+FEQC6ST7Hsd4UkeG9BrJdN2znHRQtu+cJc67pzNdsylqvccx0/wpD9JE03LfEOt3g7uH5rJ6dCO+6zqOjouO43BWWU4ku5MbWdGvOW1a9kdrkxtur9IpLumYDBkyZMj4E0ImzTJpliFDxm+HTJpl/F74N7zTnEmOxzr2Dv+RarVr85eOu1huF1WyKvsuckJJf2jAgeldUP2vVtRsto+DL7MplH7LfsyL4zOZ37EJbTQWsMktlhBFoVLEk3lTj3UDqlC7/gD6bnjM9fhcBbkszgsh1nUhC3qp8nPDUUw6+oT7b/dSC0L9jNeOi1g7uS2Nhy2nzxIHzm1dxsVzVlgkgcRt4Q7htkvpMHwHww8+J1VxTeDhTQLNduMQcJcLt22xndeT/o0703+RNW5xUGFNOOMON3b1pU+jqqj03sMGl0gSlT8R7shNo2E0XXCImS5lG9GViCTWZR4L2nekbpPN7PQMQTRLhgwZMmT8SSGTZpk0y5Ah47dDJs0yfi/88aQ5NZ54+13Y7+jP0OEa/PDNMAYtOsuNAmnDdEUUvvYg5swM9q2dgIrqOKo31UPfJ0bkyyLh0T62tVahdZNxTLYIxa+MtZZD1mtinWYxu40g3A1WsvbiaxJyc8kIsMNyclNatNek3Q4vbkR84K3nwnjyos5iZmPNvA3uXDCw4uVjHx6KnzKk3xMv88xkPm0H6zJ47z3CpGsSIp6R+ciWiy8c0F0ykqGV69N12in2+xaUkP13UBxsjfsqDVpW7k2HqZa4ZhWTK/3wwhyP3YNpNGc/M86WUWkl0ikMOozBmLF0brSJvR5BRCl/kSFDhgwZfz7IpFkmzTJkyPjtkEmzjN8LfzhpLoyPINp6FxdcNrLh4HIGV2+Cdj9dDr6E+HdezY297MyDbZOwPjyFHn2nUKP5TnZ5Rwry6U+A2XT6VGmAuuYODF9AirJMRWRD+CmOjGlOve/b033DBa4/ecyrM4sY26wpqlq6bHmY++FVbgUySE6K49mLOOKDY8nOSFcc7qUgv3EX8D05lzaD1jNo922CS9ueKyh1eiAJTw+ybkh7av7QiyGGPtz82Glkxf6E281mbJ3q1Gw5i0WXE3mdJa4HmOG2S5Dm2UZMd4wvyVuKrCc8OTCMkd170GDCGWweJyMVkSFDhgwZf07IpFkmzTJkyPjtkEmzjN8Lfzxpjgsh+sx2PG7YcuiqLbsH1mFIu36MOBqCT3LpOdo5kBeMt6M7Flv18bFZwILRowWp3M0O7yiyci5wa1N/GlfpTUudM7imCx6pLFkRuaKqa7it6o7G97WpPPQI+lbm3NzYizY1W1NvzDGso0q3W38m3iXN5ZeRixIpur6ONRqt+U59LgvOBhKs/Ol9xPLm/i42tv2ZqpV702mPP3ckFh/ugOf2njTv2Y+WI5eiu2kLW7ZIaSsb1s5hzrQpTN54DIN7sUQqlr5lyJAhQ8afFTJplkmzDBkyfjtk0izj98K/gTS/JkqQZmf3i5g/8sVdvzfjOjWh/ghTzP3SSlZxCwVrDDHD3tlFkFwfQpy3sWPIMGoL0rxdkOb4RHucF3Wm0fdD0Vjsxi1R5MMLuRIJf8DNrYMZ/K0qf+25i0X6u3Fe0ob2NdrQdOIprGN+B9KcHU6i0yzmtGpF1fob2Hg1VFDjjyGZlIAjGHZWocrXXVBb58VVaa91jAvXt3SidYMqfFtNjXr161NfkdRRb9qEFuP3oGsXQFBEGmkF8jFgMmTIkPFnhkyaZdIsQ4aM3w6ZNMv4vfBvIc2RZ7bh4OSKfWgCIY8N2TO8O60bzmfz+dCSd4PTIsnw2I7tuXOYPo4k7ro+egO0BWnepSDNsQm2OC3oROPvh9NrqQdS0z9MmiUm+5Bb24ag/Y0q/6Ohx9w923Fa2IH21fvTaY4jl6TF6JLMn4dfIs2ZocTbz2Bmi1ZUa7CRLdfDiFP+9D5SSAk8hnEXNar8szN11tzgikSaI+y5tEOTpoOn0HPZcewcz3L2rJTMMT+xkNk9+9K901gmTbPA9sWbj2xPlyFDhgwZfwbIpFkmzTJkyPjtkEmzjN8L/ybSvBU7O1sc4vNIygni/o6JTGnTAa2dHjgmp5H75ileB42xsfHmWXIcmQ8N2NhPm5otdipIc3qmK1fW9qbhz/1oP8+RK4IxKw7Peg/Si8a+eG8fyOjvalFFaz9bTh3Dc60mbWsNFGWduCbI7rsHkH0Sfok05wrSf2Epizq15od6S1jlEUKk8qf3kU7Kq+Mc6lKT+t93p9U2X25JrzC/tsR9tzYN533g9OzC+9zdMZrhdb7l+7/3Y+j+G1yLL5Y/OyVDhgwZf1LIpFkmzTJkyPjtkEmzjN8L/x7SbLUVe1srrOOkD0NB1tUN7J+iRs3hG1l29gIvA8+xz/ASFufiKC6Ihad7WNNXm+rN9NgmSHMhD3l2dAJdqrdEdeA+DgYUvf3kUwVINPIOF9doMeiHZnRd6Mg57xv4HZ1EH5XWouxeRdmPr9IWkJObRVJCFrm55VmxQPxFnpya92HSXJgIfvvZOaQ9P1cZzFBjH25/lJknkyrybm2lRuv6Y5liH4O/xJGDzHHfNYhGM/cx1Vbqc3nkQtJ57Be1p803Nag77jgG9wvfySNDhgwZMv4skEmzTJplyJDx2yGTZhm/F/5w0lwUH0LUma04CNJsKfiwYttytDVXt/ZGpb4WPUZP46T9PpbbvML6qaCBxSKH784S0txkO9u9osgjidhbm1lSrxY/1BxD/xOBvHj3U8YKZECYCUajBlKv5gwW2DwjMu0NsV5bWdmoNj/WHE3fYwH4f/ClZul96EC8b9/g1IlHvA5+5wYJl3iq+OTUBkGa7/C6wsnfgtRmeuK8vA8d/qFOleFH0Xv4kdO68p8QabeUwSp9aD3YCPO4fNKkup6b4bZTkGadvUy2DifvnZPFRYjFpQ3d6fTdT9QadhC92zJpliFDhow/K2TSLJNmGTJk/HbIpFnG74U/nDSTk0LG+X1cdD/POcEjs6Vrha8IO7+JSc3q0eDv1RgwdgUrrsXipTgSW+QIMGLLwJHUbLaXfU8zSrYhp1zCa1E3OlSuRqXOS1l2PozQCqwxk4KXFtis6EqnVkNpM8MTp9AS4pqTcBmvJT3oWLkGlbosZ7lzOGHvMs7c5zw0PcSu9SfYY+NPcIT0salySLrMk2NTBNHdyIhDL3j3S8rSqdjhLrrs6lKLv1TuQIMFNnhElmwYL0OBIOwO81kxqDXqHTejc9L/7feewx24aTSMpgs+sD2bJJJubmJzl8rU+Gs92ixxwjK0qGLdMmTIkCHjTwOZNMukWYYMGb8dMmmW8XvhDyTNBeSlxRN7XxDW3fMw2LebnTdCuBebQWpeMVlhrjjPa06nf9WkVoe9GD56Q3x+Opnx9wl1WMi0dl35puZs5ppfxSfqDYlZSeQ/OIDhtJbUaNScBhP2s8f5JQEBASXpnhWuGwfQpYUK9UdvYpd3ETGlX7QqSqT48WGMpjenWt1GqIw1ZPu5F2/LBtzhtusp9PpuZMeKs3hlF5BRpHxjuDCPnKRwYi7t4ODMttRoNZauy+zxfBVNXLr4rSRXCZLuEWg6He3OtanSZhQjdlzB3Ud5j5c+BDjpsm5YA2q17M6gPTe5GFNMcVGW6HMYka7bObSwEzWGLGXA7qv4PS9tWwBPvEw5PKEpnf7+HbVb6rDI7jlPSvsmQ4YMGTL+dJBJs0yaZciQ8dshk2YZvxf+QNKcSMgFfQ6MakEvlcqoqqpQR2MUw4xu4BIOxVkBpJ6fyfJZs+i64RFXIvIoivPkzuHRjO9ajZ/+9g8qVfqZyg1aMHjVEU75QUZODNH+zjgcn8ek1u3p2LADHTt2LEmtmtKxuSaD1hzl0MNXROSWvOFchoJYYp6bYbltOL2atECtfNmOWvTqq4uu0TVuP4lFWuctLVuUGkbAmZls0a6F6o//Q6W/fMc/qrWiy5AN7PMMIaDCcm+24Od+PPbaz65Zg9Gs2ox2rZX36NCajg1a0mXAbGab3eRqRIbiPkVvHnBr31SWdqqNepW/U+nbavxLpQXtO5S2rSPtWqpR+x8/06DtTJbaPeN+QvZHvlMtQ4YMGTL+DJBJs0yaZciQ8dshk2YZvxf+QNKcQuQtEyxXjmX2pClMnDiJSTMXsdzMp+S7xIVpEC9I6sM7WD0vIF7at51wG98zq1k+bxpTdXSYM2sqU8ePZfHeM9i/lI7QUiL7IV47V7B23GhGj1amMdOZtdKMs4F50pvNH4G4ScQFHLcsYk75sqPF/684h2d87nsnaxelRxPiuoGDqyYxcaoOs2dOQ2fKVGbMM+LU7UhCKjDzUqST6G2ByeSxzBhTeo8xjB63mu3mD3habpU4P/kZD0zWoKcj6p8i6p8+hemTxpZrm0hjJjBxmi67zjzgyYe/tSVDhgwZMv5EkEmzTJplyJDx2yGTZhm/F/5A0lxMUUEeedlZZGdnv015hRSUrc5Kn00qfnugVXEBhXk5inw5OTnk5or8WaJ8bh750hlhymwSikW+3KxMMjOVKUvkzRXllb9/HEUUibI55ctmirI5HylbLPLni3vlSO2X2iTKivZlZQuCLTry0feKRV8KpL6X3UOkLKmM8vdSFBeKPov+KuRTcp8cUe5t26Ryop6cEhnIkCFDhow/P2TSLJNmGTJk/HbIpFnG74U//iAwGTJkyJAhQ0YFyKRZJs0yZMj47ZBJs4zfCzJpliFDhgwZMv7NkEmzTJplyJDx2yGTZhm/F34TaZ4/f76i8N27d5VXZMiQIUOGDBmfC8mPSv502bJlyiv/eVizZg2NGzeWH8TLkCHji5Gfn8+IESPo1q0bkZGRyqsyZPx2SIvFv4k0N2/enPv37yuvyJAhQ4YMGTI+F5Iflfzp8uXLlVf+87Bu3TqaNGmCl5eX8ooMGTJkfB6Ki4sZOXIk3bt3JyYmRnlVhozfjoULFypI88d81C+S5lWrVlG1alVmzZrFzp075SQnOclJTnKS0xckyY9K/rRz584f/P0/IUlBbuXKlZkxY8YHf5eTnOQkp19LmzdvVjx8U1FRUbzy8aE8cpLTl6QOHTrQsmXLjy4W/yJp3rhxI3/729+oWbMm9erVk9N/bKpP/UZNadKsGc2aNaZxQ/H/0vX6DWjQuKniPb1mjRvQsP675eQkJznJSU5Skvyo5E+/++67D/7+n5C+//57hQxq1Kjxwd/lJCc5yenXkrq6Ol9//TX/+Mc/FMT5Q3nkJKcvSZJ/bt26NY8fP1Yy4Yr4RdIsbSOrVasWmzZtwtbWVk7/qcnOHnsnF5zd3HFzc8bZSfy/nR129o44Orvi6irSOfG3/QfKyklOcpKTnBR+VPKnWlpaH/z9PyENHjxYQZg3bNjwwd/lJCc5yenX0unTp2nXrh0NGjRg//79H8wjJzl9SdLU1KRFixbcu3dPyYQr4hdJ87x58xSFfX19lVdk/KeiKMyTe872nL8SRZTymgLh1/G+cpGzT1JJUl6SIUOGDBkVIflRyZ9Krz39p0JXV1exM+ljAYkMGTJkfApGjx6NhoYGiYmJyisyZPx2LFmy5Mvfaf61U8Rk/IcgN4bXtuNZ1LYm9VXmsMjsNo/Dwnj1xAGrGR3p0U2Lznu9uRZeqCwgQ4YMGTLKQ/Kjkj+VnPJ/KqQHBtLp2deuXVNekSFDhozPQ05ODsOHD6dr166EhoYqr8qQ8dshLRZ/8enZ8neaZShQkE5q0ElOTW9Hm0r/orpqS9p26UKndo1R/3sDmvRei65PFK/Ti5QFZMiQIUNGecjfaZa/0yxDhozfDvk7zTJ+L/ym7zTLpFlGeeS/9sRt9RyWThjFiKHDGD5yKpPnmWJyOZ5MZR4ZMmTIkPE+ZNIsk2YZMmT8dsikWcbvhX8zac4lOz6KmJDXvH5dkkJiU0jKkX4rhOI80tPSSY2NIDY8jLDwSKIiwogICynLr0ghEYTFZpCWp6hUoIj8jESSokIID4sgIlIqJ/KExBGfmkFmfjopMeJaaDhhEVFEirrDw6IJj88gI+9jq6GF5GeWqzMqiqioCMJD44hLzEJqcrGUrSiH/PQEYqKjCAsLF3nDFH1KzCqQfi2HPHISookJLdf3mCTeZEu/ib4X5ZOZlUdeZippb6KIEPlCFPlCCRH3j4wMF+0Wf5eWDY0kPCKOmChxPbJUVuHlZBVCaEQ8Man5vNuS8ijOSSFZlAlT1qtIIdHEJueIFr9FcWEOWYlRinEJFfeKFrKIDA3h1Utx//gkklNTSUmKISoomNdBoj1R4m/RnvAwIZfYNNJzC0vkVYq8NFJFf8JLdUGMTXiiuIdiR3c+eXkFZGVmk5uWQEK0qK80X4gYOzG2UaLP4eL+JW0WcgmPJTJKyFcaL+m+Uh5Rf1k5ZQoJiyUqSchZ0YiPQLQtJVzUU67c6xCht4miPcosn42iPAoz3xAXJfRD6EiYaGNY6NvxlPoVFiHGUMg1IkzIJTqeN1lF5CmEViCmRirJMUIvRNlwMSfCyvr+blkxLjHJpAq9rjju+Yr7x0q6Ul4mktylskK/wkOjiYpLJ7OwWMwoJYpFA/IzKSjIEdeLyEx5Q2K4UjdF2aiEFNJ/ScEkFIsMhVnkFhSSLSquoAcKFFOYI/QhNoxIaQ4p532YpL8pueSK+xZkvSFZ/B4u5m9UpDQfogl7k0lGvtCrvHTS48LEeEtzomR+h0XGEBETS3xUKJGSPijrDA8Vv8emkyHqlOZdQVay6E+okFu5shEJRCekkZGeSGK8mPPldC8sXNK9ivMsJCxOXBPjJe4l6Xyp3VLcK0bUU1D0Vp4KFJCfLd1XmtORwl5J9xW6KnQ4SrItQv4fRj65qXEkRIi80jgLHY8UdYSGxJOQlit+LUFhhpBV5GtCpfaFxwhdEjYr+t22Kfsk5k5oVBIJme/MzwoopiDtDQlCDoo6lf1+LWxhYkZhhb4V5WWIsRB6Icbx7b3K6aqUhFzC4rPIfE9vRE0F6aQlxAjbIo21kLeYC+XnSKgkf8n2iH8jo9+QlJ1DRpoYp0gxZ5QyiVLKJD6l1IYJv5MUS2yIJGMxh0SeCNG+ENHvxAwxLxV5/nh8OWnOozgznugISa5C/8QYR4h5IszFB1GcK+xv9OsSeybGTLJ/H5+yQjfThU+OTyYtK79Mp95DYbYwk8JeCFtQMq6hvI5IJCH9l+p+H/9rpFnYV8nGZBcUk/sROfzuKMgk+81rofulMlEmaQ4mZSva9ueAZG+TSRE2Q/In0nz5kC9VJMkmxqWKefhL9kOGjN8Xn02ai/PJKfOlkUpfKmxpmV5LdjWK6ORsEfcoywgU5gr/JGKNaOF/IqRY5EN+Xop3skVsHxNBqOTHxNwJVeQRfENRl/A56XHKGEKK0+OIFHF67scmUEEGOSkiPimzK+G8jkomKTO/YlxRlE26xAcU7Y8kNE742PcMuLhJgYjVRVzzdv6mkfjBwDZX3Fq0TchFyiv5mfDUvI/6GQVErJgm8YEUYYtFvve7lEtRWZ1CxhGxRIg6c37RZgteECs4Rzn7EypsTrKizQUUFeSRIeyPCC/LoYC8VMmPpZCWLXya8uqX4N9ImgUJTbiM88IJTNPoRrduJUlz8RH0b0STnvRIBGT3OG3tjMWqCawd2oueffqhpdkbzZ7dy/IrksZQes44xeEb8cqgKJPIKwc5Nk2DYb370refKNd3EL001rHV5iI3w1wwXz6FGT370EtTi359etG7/xxGb7nI1bD0jxj7VMKvHeL4jO4M762JZv/+DNAaSJ+eq1l76DbSUWiK4CDtKZFuW1kwZSi9e/ehj6Y2GiutOOD9ply9xRSn3cBtxVR0yvW9zzwj9DwjSXzzmNBXT7G/8BI/l0NYbxlB/57d0JDyde+JRi9N+vfrI9rdo+SaSN17jqH/wHnoTB/MxIk9Rb+kPvemb69SWWnQQ2shE/bc5Hb8xyhiAmEXjdnbR4NBynoVSWMic3d7cC1V2UeBgtQn3Dk4h9XavejVW7pXPyGPKYzWseVcsLL+oofc2rqAJQOFjPsOoL8Yuz59pzNkjTOuASnlgqk3RF07jJFWbwZ3V96z3zBG7buGx8so8hLucO1eMBfdb/LEagVrp2mKsSxtW296a/ZFq5/4t4eyr937oNF7JqPHTGW2Tk+GDJPGQeTRFHIpJ28pde87ixGbPbkaoXhS8wEkEX3rGPsH9GZIuXLdNMais/kclxIkk/cFyH5F6vW9rJ8p9KOnkGFfoYs9346nol+STAdoijEUejx3C4Ze2YQobpZAbpANp5ZOYrgo26evKN9Tg+5lZaX6SsuOYNJyU2yDckSpckj24qHlCsZqi/uWl0kPISupbD9Nodtzma3rzo1UQTKUxaTgmNcuBD/zwOpxELYHt6I/UuiusuzIxbs4+rCAmF8yemmBFD634dLDl7iEw3vPk4RJS3zmhMOKgUzRlMZOmvea9B6+kaXmAbxISSf+7j5OLe7FYKFXWv360m/4bLT0r3MlKpW8YFfc1mkzrX8/0Zf+Yp5o0nP8csYtWsPmOf2YJvSht6JOMe97zGTaSjeuCkJVJOZ4zJ2THBo2gJG9pLJCb8Vc7zlqB4t2WuFhvZ4dy7XpXSqv7kLOfUp0T1OMUYkMpfm5hInDV7Ndpx8zRkr6WXovHaYuFzoTL8i9sqcliCfqvimHRwxmtLBxmv1LbFKvwWuYc/AOT1I+omFFkbyw28SeMT0Y0EvIoK+wC70H0bPndnY7vUCIVlgaYbecd2A8phv9pbk1YgmjFq1n07wBzBwh5KCwqUKHhH0pbX/P4ZtZYvqUVx9V7CAen1jPWiEHxbgrUg+69VyArqUvT8sMXTFpry/hvnEEs6X5WXavivZbsl29F9pg8TCpotMnHWIvcG7HPCb2kPRc1NG7x1s9F7awhyT/AaLvfbQZO9eQEz7PuOJygAOTejBU/KaQSZ8BaHTfxFarZ4SIWot4wcOja1mt0VP8pkVfYRv69h6GxvRjHLgSRkrJzf9wfDFpzvIj0kUXnVGaQi7CDvSfQF+9S9i/+JBNyyPu1nFMpnVniKQPfZYyaa83jxPfm4QCIurI9eG6sR4bZuzj5JVQPhp+Rl3nsckMMbdKx3Yg3SYYs8f1ldDuT8f/Gml+c5/Up/acfRzL9VjltT8YuYHnubJDg8kDlPpamkauYPSxhzyO+S2h2x+JTGLunsZ8Xm/GSLGP5Ev7vO9LFamXsD/LzdC/KXzUv+vpk4z/eHwuaS4uiMDfRpddo3sIH9qP/gpfqiH8hlKvu4u/+wxk1HZHzJ9JEYoEETEEunN+3VB0+vdFU8QLAxR+fjqTlzhyMT67xM/nx1D04Cj6S6WDyXrSR8ydnj1FnhXuXE6QbPQTAm1FLDZQ+FBhvzW0Z6Fl6M3l0A/ZZIHX54VNHs9IrdK2jaD7zFMcuxkpeUwlskgJOov5hMGMk/JojKLHAlusHiRX9LHFSfDclGNrxyjrEu2fY8xqjxiS3/X/aT4EOKxm/JBeIm93ug+ciua+G5z/aKAQSexNEwx0NrDd6DJewrGWxZGlSH9AsNMaJgl+p+j7oGn03XuN80EfqzOfnAg37GaOZlI5+9NvpSmHbseQ8cYHv8c+2N14Q2xKaSAi5Jh1m8t7t7FhpgGnvaIUccCX4t9EmmOJvH2a0xtGMbRFd7p2GapQcCmNnbucpbrr2LFmNHM27WDaPhdMNi9k59BGtFT5J5V+rsfPLTXL8ktpYK/ONKorgoVJezh86zWv01KJ9TLFYkFvxrX8kR+/FuW+a0sTETgZOt/gbuRlHLYsZk6bGjT6uRJf1WqMuiC/sw2u4x2Z8RHSnEaU92ksF/ZkXNN/8q9KlahUqQn1e2xkx5lH+IscCh+R8YI4982sHFSVBvVqULnDZLqtd8LkfunZ0QnEPDiD9bZxjGilQZdOQ8r6MWbWUhZvEIH5mjHM2WjEbMNrXDYYx84pjajVbijdBop8A9vRs2ll/uurmvxDtRO9lWV7t+hDB9UeDJ86mElTW9Gu7ldU+kmN75v1E79L9+hG+3pNqVpnIhO3e3A1KEVMq1KIlqc94b7DerZOHMiwNkMYOLhUvloM7dJWBLZD0d5uiaXfG+IlAaU/56HpGnYMbkZ7NXGvH1X5tukYxs+wwO5JgjAWReSkeHFpy0oWd2tIu9qV+LaWOrW7LWGS3kU8g6WHE8L0pPrje3Yzm8b1pUfdHvTpp7zvmPFMWb4JXd256K6ewtgdHugfNMFzU1u0+3akbg+RR3sgQ3vWQ73aj1T6V0PUOmgyTJTV1tKmc20Nenbuy8SF/RjRtwY1qnxDpeptaNZdlFHKbOjQAfRq0456zYczdps955+9IaXM0YtOZj3n8bkt7Jo+iOFttBkwqLScqKN7O3p0H8TAjSc59SiG6F98MvYB5ISSdvsIu1eOpXvzJtQT49moVWc0FPUPZmivhjT84WuhY1X5qUk3Rqwx4LhPDuEKW5JIXshZrDePoX+LhlT7qiHNWvVkQFnZRjT6XoxJpZ/5vuEgJmyx4XxIjiglIZuCZF/8TGei001VjFtTGnYplckgBneoicr3f6XS39Sp2XouS/dc5U56nmInhQJFmeC3H1cjHXpN38zoKXNZrTOU0UO1GdquOs2bNKPjPGuO3IkmWtiqD4klJ9CRR7v7M2npPmY5JhCe8+6Myyf5pTtum8eyoHNNVKsLOVRtRX2t7Wy2DyYoNYM3j45gMbc5XaqLefjPb/jv1tPRNr6NV2waeaGeeG4fz7QWX1PnRzG/63al5fgtzNPVQ3/NKBb1rYWaos4W1O20kKXbPPFOzZEoHnEPbTCbPolJrb6nQbVKfF2vGy3GGrNhpyFn9ToyZmg76gh7NUCaH5pNaKEidO8rdao278FghQyH063uEPq2GMmK+YOYNUydejXEvao0Q73jfJZsucCNN1nl5p4EYeB9bTEVejZY5e/8/NdK/F2lAy2G7GCN6UOep37EgRTFEOSyj8OTOjGg0Tf8/ccq/HddLXoPMuKQ+ytiCoSXSr7IxYNLmC5sh7bUZp2NzNqwi31rx7N8gCr1awo9qdKUOu0lHZDsRGuaVG+FSuvFLDf14VF0ZrmV1xyywq9y7fQ8VmgPYFDnoQweIvVZpMG90W7djq6DpjL5mCuXhKKmiRLZ4Te4snc6K3uo0VC6V+XG1G7Xv6SMIg2hf1cxnxto0nfeAUzuRRJVsr1EQIQcCde4YDybcZ2bUONf0vffu9KvtGy/lnSo9a3Q8+/4ew1BktecwNL3JV6XTDDREXOm2Xd8/dPPVFIVZLLvbgydApQPEoJ4ar6H7f2Es61fiSrVv+eHluPoOc8Ck1uRpJbc/A/H55NmEYLkBPLopgWH1i9i0ugRQi4a9Gitxt8ajmDABle8xTiUrYzkJpP64jjWO4YzTrMfg/oLGQqS02f8Shace4x3dDk9yw4j4bElZnqj0apXkxo/DmWWiBYfKH9+Cymwe0PwjdMcmzOSyUMGKMd1EkMXnOKwZ6j49dPxv0OaC0m/a4iHbn+GrLVm47W0d+bb74y8dApCPPGxX8/mJSKmGanU19I0ayuzLZ7yLP7PQpqziHtkh/2KgUxrW4WqVcScq9GWFhV8qZQGojVYi4ajdrLU7BlZJduiZMj4w/HZpLkwmgDnPRyc0JH+Df/F336sxv/U606vAcNKdLtfZ7qr/pXvm/ai87qzuARmkVggPRS+wqWdk5jV6l9U+UrEIj+JOLTjAhZtdOf6G+Evpcrz4yh6Ys6xzSMFwWtFrdptadN2Dou2OXMr7CF37lhguHIeE0ZIc6gznZrX5S/NJjF+33UexBbxdvNrnoinYvE/b4zh1CGM0x5U0rbhOgxfaY3lXUEaFflySX1mwRWDUeiIGFVLilt79aZtx74M2mqGeVAO2QqfEENssCcuhzezeNpkUZeI9XurU0utPbWG7uHYjWgiFB2QlnCjeHbrDKdFOycr7Fk/enZrQ1URd83Zd5Onwsi/XVgRnj/iFtcdVjJvQHNUBE/qOvUUZ+IUj8GVEHFkVgA+niYYrVnAhJGSnAUBbqnOX5qMZei2i9yNKlC2U4niaEJvnuD4ymEMaipIezepHSVp3PxVLNddzbZVI5i8ch+LrBMITRZlckOJfXCaU5uHo1mnBjWrjGKBXSBPSmr8IvzxpLk4mfxgE45Ob0crlTZ0WXCGkz6ppKaWpLSndrhv6k6fFj/yQ9eZjDoVwbMY4fQeGmO2tjd1Jukx+fRzUpT5pRTz4iwOiwXhqNeBZmMFsX2WRF5+DjlxvoSYjmNs/17UGHaYQ16RZOXmk1+UR25mBsG2CzGaUpM+S/ez5XJ6yfazoo8Z+mKKpDoTnhNmP4+5bZtTTWU2c2we45deIFGsEhQXUhDnx8sTUzDcrcuGS8lC8XPJkWKLYuFMw60wW9CZ9iot6DBTejqS8rbv/s5c3tGHga1/4qceCxi81R0P/VnYHt3I+iup3IsR+cKc8Dk8jZaai9BYf4HHyrIBdjY4b9iElc9D7ooJaru5L40mbGTE8Zckp0r3eMgNgwmM+bYK31abwEjDO/iLNhWL/wqznhDsuIz5nerRVXMhm1wTeBqvlG+KCCJ9DnFgWlNU6zWi07JznAnIE7SmiMKcTLJ8juO0qQ/1x69nyOGnxCXlkFtQVCKP4gKKchJF3avYN6YaPeZsY417CgmZeQpDUJz/ggiPlczvrE7dZqMZf/AhXiHK+yZFEHNxO/vG16Zek0bUmHqajfonuGU4ll2Wrhg/FXkSo0Tb9Ng6dzzVB+izycVfUTYpPJQ7O7ZjfeQUzq/9eHRuIYt1tKm1wJbjt0QZpcxSU6N56bYVvYENqN9wLIM33+CxIHAKmWS/INJ1Hcu616erxgzWOEbxMK60XCypjwVZntuaevXUaT3XCpNnee8/RfslCD0pzs8mKyMSH7MTGA1dxEGbS4K8SfXHkfpQH4PRWlSuMosJB2/wJDOL7HzRLoVghXyl7c2Z97hkeYhlww0xsXlAeFlZQ4wmDKRyzTlMOngLv0xpS7Nyi3VROBk+u9DtqcbX37Wnxjw7zB+KMlJZMdZx5xaxZmxXqvTTY43DC95kibEuliSiRLHoZcARLBdqotJkPNo7LnA9RZRNe0Pa9c3sHtKA2lU1GbT9MleEXXw/LMwi9uZu9vWpSrUafeiwUvQ5udz8UaK4UOiIGJ/Ec0tYP68/1WeZsPNSNJm5hUIGoi8F2STdOc6ZOdVoNHAkGga+vIgXbRXzV1E2ORJf4/6sGt8YzW2unH6USbqQYVZmLEkuy9g0vx/VZ55iu0cEGco+KiC9XpEYxL29miwY2pjeWz2weJ5NZuBlAo+PYfvhk+gJexWZIPr87CAmgnzW6rOFWad8iFHIMIlH+/djv8cIp0B/Hl/dws6F/ag54xibXYXshe4r2lhyNyWKRH9yyXrjw8V13ZjSqQHd157F9FEWmcJwFJS27T2IOZgn9CLgAg+MBtNtvA6tt97iQWim0BXhu948Jd1NlxNW9uzySiVImtPpSjlkJJJ6cT27FmlSffoR1pwNFzogSFXqBRzm9UTjnzUEkRSOyDEA4etEewvIT77OLYOxjG7WgD4T9mF8J5Uwaeylfie8IOnCJpb2r0HVphoM0X/MlZgCQV+ETc1KJv3iRvSX9KHGtAOizlclZRQphfD7ppye3oq2dXvQYZYjruEZSqIu+l2UT162Hw+unGLNyD0YGlwhsLRsgBnnVw1HtdpEeq90xitTzKcCccc8YadfX8fv8DD6TZxME92r3HiZQrakO8p6iwvSSHxog+08FQaPGc04k2AeRoly+Urb9W/A55Lm4sJ4CkJtOXr8OAsN7vDgRbyQyxOe2S5ieosaqLaZxiSzUJ6nSj0qJCfkFtd0OzFn1nhm2oXxMELI8NERrLePouX0Qyy3C3+7+yf5DgFWsxnSXY0q//oX1eqMY4l9gGJHVQUUi0leeA9XF2d2izY8fxEndEv40tQ0UjNEcJZXcbv+r+G3k2apr7EEnpnHkpY/8G29yQzf/4jgP3BQi1JDiXBcitmxPeh7Z/AsUdijPBFz5Ap5ZKaTkSHmoDSvP0cw/1ZI9lb4kIRAoqymM2vGEGottMfEu7wvlVIsEZGPsba/iseVwH/bPJIh4/PfaRa+NFf40pdu3DMYSOfxs2m3w4vHYUrdDrvLk2MjGNn4n3zfoA9jT7zijiBlilgjM44gk9EiXqjNz5OM2Oga9Y6fFxO9QNSd6SNsvAXLVzhg6xAi2hhK5isr9hw0YdnBRwSFJYh73eP20SmMbiDst8ZyFjjFEZGpnEmCOxXn3sLa2hmDA/cJC0sUtjZN2Np0YWsFx5B8l4i5i4W/vLJzGCuG92KJqS+ewu+n+Lviua0tGkNH0mvnQ54KTpKbf497F44yX8+ZU+6S/xex/stTGI9tTovaremwzIUzL0QMLz3+LryDnc05DA3vERQs/Ex6FM89NqHbvAbDh21k90OIKyW4+TFw35DdsztQu8p3/Ou/mtN3sTWO8YrH4AoUF0ST98oao8MnWLzfB78gqe+PeHh6FhObiL53mouOTSSv0pV9L3pD/vOjIq5tRTPVTvRY4YTFo3K256EFjms6oNH0R77rsZhJlvGEpomyGd74mU6nf0cVKn/1DTXrTWGlS4hikfNL8YeT5tx4b+7t0aR/2yZU096D0fWEitu3iuJIfmqF2/GZjJy9jmF7X/JcWiKLteXCvmE0XHiCRRcqbm6UnnTnPNJDt9cg2jTYhP71cKSHDNL1PLc5zB41BPUpdtiHVKQ1GTc2cWZxXYZtO8NBP+XFT0G6D1e2jmZ460502GDLCf+KLwBkJgZz94gBjhbnuSduWeob85MfioB6EMM6NqRy/60KEhBTwbMkkvbcnosmguys2Eo/QWjsN2znzqVzuIkgWPGUpuA2UfZL6TJ8M4MMnigCWgWC7hJ33pRzr5LweX6Ba8YjaLdgP9PPvV03KXx8BNOhqlT7WxPqjTfFMaFQEL0EXp9fx+4eTejYaQrTDz9GcIR3EEuU2xo2DqqLav1ZjNS7yzPlL4Sf447xMFrONWCSQ4UNwEoE8fTEBKa2qE0bHUEOy+RcRNKDg5ye0Ri15n3psPw8N8VcKwvaJKT6E3BVj0O7Z6GxwIT5C05w11gPj5ch3FVmIeIEh9bORW2MOcYPpLWtEhRfteDhtauci0oh6LIuW1dPpP7GG5x7rcxQinwfXp6ezTCVEfQZbsnFbOmdxiTCLmxnf59mdG43lgmGd3n0tmolhN56CkI0oh7qdSczSPcW90WAWKH9n4jkW9e5uGILzj5PCVZeI9Yci5mjqV1nFfNtP7bFUfTt9iWOrz7DNZ/oMj0jxhzLNTNQ7WWI7oWoisQ15ymJTrMYrKrKX+rPYd7FJMXqWxnubmL3smGoznfk+OMPrM8Uirn31AgXgwUM3+DGwbtpZYaQ/EtcXKtN5286MmD5WVzEDxXXSEULi/wIdl7O/FZq/HeletQZsI9TAdkf3xJ7dysG60ehtsqVk74V51l+wFmurFNj0LxlzHQRRLDCXCom2noUu+a2ZfjhB3iU/3j4ve0YbxiJ2koXjvi+u4orRjDzCo4L2tC7RQf6ijl2TTrFLtafSNNdOFy/w9WSjGK62uK6by71hh1klUu5G9x15OUFJxwi0vG/Y8zJTSOpv/IsBx5+ZMW4DBE81h/AYs1WDNx3BzcxHz4JaU9FMDsBrXkr6Hb4NbFKOaQ+ucKVhYs4ePoC7u8/vYDHBoonsGrLHNh7p9Tj5ZLmupKNHX/m63/1pKfuZe6K+nIQhOnQVJa0bko7rXWsPyuIQQV5C+QG4XdyHNM61adO680ssX5JtPInnuzHYusw1Jfaonf7XTmEknptHQvbDaJD272cfBb/zjfds4h/7c3pdRY4n/N/u2qY7s4949k07r6ZySf8lTsplMgO4o39FEYuWEQ7o+e8ksawAhJJvbebLb1q0FJzPvPcsyuW/zfgc0mzdHZG3B1nPC5e4XxQjmI9QIGYK9zc0A2NTv1ovOAiLiFS5yOJvHgA3Xb9mTDDCAvhIEtU4gmBrluY2GYNi1ZfFaNcsq5AbiwpgVfwOK/HykF9GKg+kXXW/ojYqCKyhdSCnLl8/SYmTyU9+W347aRZtCDrJj6HJzG0RjUqVWpHu3nWuAuF+qyHml8MMX+SXnLR/DAOjtcILr9S8qdHFsWey1i1fBL1Nt3C9SNf8klLEoF8SkVbLUPGH4kvPghMELdwi7H0nbeGHsdCSCgLqsQfCZYcHVyblv+qR6d1NzkbpvxJgpcuBst6o7LUHqMHH/PzYaItl9HTu8XN28ImFwsfdN8Z50teXHj9NnIsDrTDbUk7WncUMfzam3iVvk6ZIWKMF46cu/YAK8lQfwi5kRT4HmLttNF0Gr0DkxeCTCt+SCIvaDebhg1hYI/dnLoVw5MQP3wvn8XeJ5yXZfHtG2Jt5rBKqznVtXaz4nwU6UXC4yY/55HvS26W34oddh7PaT8xe9YC1nqJ6KV0ykv545/w+LoJBmsnMaJGTybNNsNBBLGlt8lPiSHW+yyul2/gJuosM5OhLniu7ESnjoNovsyTy5Elrc+LvoL3Vg16tm5OrZHGHL+XUtFf50eR8NgUlyMz0J69mVG7fXkRLcrmx5L48jKu57ayVLMngxpMZdPZV3+ilea8GKKu7GJlN3XUuuswzimGsI95smJ/bnvd4LhzMGFxYqBenMR+uzb1Fpxk8cV3g/kYEXStZonmYFp13c+pu7ElQVdGMPE2U5gybABqkyyweFoxFEu5shHrxWoM1T3Bntufs8JQSOqdXRwbo8JXjSfQS+8+YSICKZlfUbwJvcyBnU6YnXlWpiTSFo0ELyM29KpP3U7jGXomjMD3ArlSvODR49scPu2Dj/0tYkJeibBSclkC8Zd4fnoeHQavod8OLwJLtS0phLzgh/hEpPL0jjWuuwbRcuYuJlqFvA2mUr0JOKpNlxp1qd5nL4cDM8gU19yWadDp6wZ0WuSMdRkLfweZdwk8Npo+lZugprEFowARyEpRV8AZPPcMotmMHYwxe01WWXAuSSOKZxfMMdRuQ//G1Wkx8zC77gkpSwcjZDzh+p6xDGrUgHo6x9n95GNONl0MlA+2bvewOHWb0Ot3CU9PFCMuUCyolt9+9i2bgcrwo+y+FlFC0orEZIl4RNTrV3iHRPLSYQmrlk6g3sZbnH/X0adf5+HBCWg2m4TW7Is8ys6iKPsuF9b3o9tX6rSbcQbTSGXed5HtS4T5JAbVaEzt9mvZ8eANH301+hcQe/su1/R3ceGBjyJoVYR3gUc5NmUYNWstRsf00VsyXQZJW5N5fuMSpzed4pLXC6UREWVfHuHYeh1URhxis0e58ZeQE0bqrd0s6d6Q2uqDGHnwEd5v98woSPOetSNRXXGO4z4f2KhaKDoYdpngp9dxF06jjBRJeC0I4owONK09hmn6XjwWN67wEKGggAzfE3ifmsmShXPpUr85zdqOYpx1IA/Kt6EU+enkeq5jx/KhqCy2xdi75FFYKdIeWeC6QpWxi1ex1D2ThPK2JDeVoFND2TyjFYP1r+NQ5mSyyLu6gd0rhqCyyAaDW+VtQg6Z6X54HdrCqg7VaN+mAz13eeMaIX5684akO/cJiowQ1FbSbtGzYFNst81AfdBeFtu8UM51MS4xfiQF++MdnsRLj20YrR2O+kpnDj3+ZQtTlPscr+2azOnZnL7bLmMXqPzh1xDlxcsTo+g9eyXdT8SQIN0m/ylP7XaxbJIhBx2fCsokWa1yKM6n0GsHB9YMRmW+GVsvl3ssE2OLx6qOqP3QiuazHXBPzyYj1oYjgxvT+IfuaBs/4+a7zy1LEe/IxVU9afavdrSZZoK9mKiKLVZ3d3F0wxBUl9qx804FrRBtCSDWeQFTugyjQ/+TOAYkv/MQJYMIf2+stp7k3Nk7b3UuwhZPw1k0HLKT6SZ+FbcBxz8kxGwcQ2bOpvVOaZt5+UAmmYgXnljPH83Ext/SZOAcdIRHD/mQDv6B+GzSnJFFwstXJMTHKwhhmXblRlFwdQWzRo+gxkgzTP2Ejhffx+/0Cvo1Wsb4NVd5LrKV+KsMEp7acaTLUFZONcBK2P83FRTFn+sbFrBQfQKbzJ5wT3m1FHmxjwg00mH73BmM2nqCTVaPuRNVFml+Nn4raS7KfEPKrZ24HprFtElTaV+rEc21lrDoahLhFQxhNsmBN/CyNOTkoRMcO2bOGWt3vF4/57GvCGIPH+fE/pNYefjiJ8zgW7MeyotzZlju3cveffrs22/DWe8Q4emUyA8lOeE2dpef42or5Gyvj7nRPvbtM2L/KRsuB6ZXCPaKUwMJv30Em2MG6O81wOCAKUdE2ftxpTLMI+WVN3fP7Of04QMYHzBCX9x3r8FBDh47xikTEw6bX8P5wmPCgh4TJ4LbB7c9sNLXx8DoMOYXfJDCnopuKYYYX1ds9Peyb+8+DA47YnolnLCMX7ZPZIk4y3k+ixeMQX21B7ZPPzZh0kh6eZNLh45gesKEEyesRDtvcjc0TfiibHLiHnDbyZITBw5wwEDcX/Tb8MApTB2u8+hNJK+D7+FpZMBhffG74zWuhuWRUaZSReSEX8LH2ZiDkvz3Crmau2H1NJkEyawkv+TVRSOsjhwWcvHA/FEc0e/0KyvuOc/dTuJ0/BDHrJxxePSGqI/GYjL+jPhi0hx5Hf9jI+gxew09j4eVm6uJJN1bzfrW39Hg224M1PfhrcvMo0j40v1rh6Gy0BK9qx96IUVSYH8ePTrLxo0euF+Ioigjg8SgYBJTkhUxWpmWZr4g1WUewwaOFbzFBueIEuXMfX2dp9vHs2befMbuMEfP8QV+FUMiwQMeEW87ncHDZlBv/kWuxJQGRdL9n3Fp0SiWthnMyjMv8XiZzJuQMBERle7AUiL4NGc3D6N299VMPOFLfJH4NVXEYnm5bx9Y54YQcu0we3VHsV7YTrfXYuq992A+jYQ7R9FrMpj5k09gJ+RVGlHmpwm/8+IVbxITK/Y9+zXZFxYzcehoao21xCZQlCiOJcJtM4s7qKLaewHT3RP46JsthU+5fv0GJ88GEJlQ3uD7cmnpbBbUm8I2u5fvP/z9DPyxpDnhEvf3Dad1jVbUH3MQE0Fg3lvAK4eiogIxUIXiXyHSJydw2NKPBhM3Mf7wHUJCpRPoStLzOxaYL+pJn0ET6ad/l3tRyu2egjQn2M9g2uAB1B5txmn/cka+OJNQuwXsnKSG5ppT6N/9zG15ybfwPzyZ7vVaU2/EXg4FSaGYgCCX4bePssv0FpY305SBiUDSDfwOjKVT7RaoDt7D4YAi5Wr4h1EsFDU3t4AC0f/ionJtE6TZvzxpLj2Bs1jcSdoaLmRV8NQcd0Gam8zaxxS7cqegvPHEd88w2lRvTZ0Rx7EMFMGW/zH2j2hPlRrDGH34Pg/LGvwuwnhzfQOLW1SmhspgtE8E81CKbENsuLJXSZpPhyjfQRBtyAom1NeF/avNWT9Ai/VTaqK16SDbpSXiAjEOgYcwGtuBKtUHoG3gjVf5mPY9FJGfL3QhRzoZTzqVU7ntpVBIsDxpvhr+dmVT2v4s5FaQGUeKy2JWztOmzmwTjNyflelNaOhz7lmvZ8vYTrSesJUFzglC3zIofn2cQ+M7U6XKQAbvvcXtj01QESql3dvBmvbVqFW9D5oGj7kZ/VlaJFBMuO9jLpue5p6/vzLwF6bpk0hzEv7XL2Kie4qLt94hzWuFTIYeYJOwZhUCJqEn+SkPua43lHEd2tJmnBF7PZ4TGR1FZJg/ryxmsXiWNrWXnuXk/Q+QZum+RfliTgpdEzLOSY3nTVgoYYFPuWc6jZXjO9FpgjEGV6PerkArIJ2InYzvUV3O6K/hxM2LnFyvzYg29ak+zZRDgqC/Q6U+mTSPXrSSxW4ZxH8Jab5ZSs8KyE58wB03J7ZMNWSzIIjz5rRnoNEtQeLEz9IWdek0TOlfRX6haR8kzQKlupcvAsTrWzBc0Z86os61No+VeiedyB1DXFLJqful+GLSHH1bQZr7T5pGmy03uPYokMjLepjsms3UQ17YP8tXtrkcSknzWm0hhzPo3XhrG4uDzXFcoEHNn3vQYdVFvOIiSb62kQUdWvJT47msvBTNuxs2ylD0mKcmkxlZ40eqtV3IfI8sYiRP66vPibX9UJ2yh4XmD8rNwRCeeh7iyMwudB0ymxHH/AhIlOZ4eaQR/swLi80ncHJ8hzQbzKThoB1MPfWk4kF3FUjzfUGalWFB0RvSoi9jY2zP2iHz2Tq6CiOXzWKGfTyvPrrd4Y/B55JmSSeLFKe+v4O8SLity5KZOqjPOIfNC9GxTA9uH5pJiwFbGGP8qOShoxLJL+04M6E+c6YuYOttQQvLlFKS2X08Vs5mriDNG82f4lPyQxmyIq9xYbUmExqroaLWnJrt5jHT8BIPYlNJzyudK5+O30aaiwWvC8J79wLMTuzj1JWzHJ7Znq5tOlF/1QUuBOeUCw5TCLmwB8PBtWlX+Wu+/b4mKhoL2C7sqc3xtcz++Qfq1mhD7xVW2AtxpoiS+RkRRN8/hrF2D/rUrUtddVXUqrei52RDDjzOIkrab53rS3qgJdYXL6G/bRtbtRqi0UjKW5N6jVswYJM7VgHKk+2Ls4nxNOTImCp0aqiCWl0RFKo14ueB21hkG6I4ILFI2KvwK4YYD1OjffXq1KheBzV1NeqqVqfajz/yzY8NqdJ9EzNXGOJybCknHXayYMU8Bog8DepUpdmQhSx3SeF5utRzoS/FGWRHX+LCnlmMa9GU5k2b0LBhH8W5DcfvRpL2nhEuh08izdKIB/PcYQMr61VG7euv+OabptRrvwf9m9Gki6gn7ekxDIe3p2WNalRTUUdV6nfNOqiqa6Fz9DD7Dm5nYeO6dFKtStVOI+mvL/xVhLTNXwT3aSE8MBzOgq7VhKyEHOrWplYzLRosc1McHpQX6srldY0Y1PgnKqv0QWWuCy7PM8vpYQrhnnvY3bsyDb+vyk/dpjHZLJBHH97KJeNPii8mzVG3eH5sOJqTZtB2gwc3noYTHhlN6KNzOK1vx6D6tWjVdwN6N+MJKTW9xbkU3NqG0WoRUyyw+FXSrKvrjqtrmCj3Efud9YI8zxWMnzCXJvPcuBRVEtikvTyL/ax2aNcXtla1HTW6r2SlqRcv4tMVtkKh4wn3CTEZw4A+o2iocw6PqHILjEWvuaPXn3UD2zD31FM8YoR9lrjVuwiz5IL+FBpo72SmmX/JAqQyW1FhFhkJYUQ5rWf3kkGoLzjFFs+PrbTFEHrFiM2NBjF36skKpPmjfc8Wke6NtcyaOov6c9xwfi2iqqzL3No2mKbV2tJ0yknOCOdVrlfvQKq3HG9UQLK2t3GeP505gjRvtQ/gUckPX4Q/ljQHiSB3SRvUvm9O48km2AlZf+xZ5Xt4ZonLuvY0aVKPao070L17d2XSoEuvXvSZuZ0N9k+4/yaPnFLPmBtB7tU1LNIcRNWOBhj5lp7YLIQZ7ojlAkHe66tQd44Fhx99YAB/EWlkPzuL6dSGtOs3iN5moTyVNOKxB3cPbcbE6zFeSeUUMtSBK2s60uDHJqiPOIR5eDkF+hx8jDSXh78ZHoI0N55jxDSn0rskE+mhy5ZW6nz3zQC6bPLCJyGazFtrWdO1NT+qLmbx2QBBjT8G4ewCjrCvaw1qfNOBButuI2JnIUc7ru4bLEizHqNPRyq3/EXzzMEE41E72bX/DtbmupxcpsJIXSO23xOhWHYSxV6rWdtDha+rDmHMkYdfpsS/RJpLUZBE5sWVghjX41uVpjRs3aWc7nShi9ZIhuuacfROGAHSA73CFHJurWOjppBJzdnMtCi3Zfo9pJIdfppDfVVQ+aoldRZ64BhYYTnjVyCNXRr+Tx5ga+6O3/MwpX6KhnwSaU4UpPkCpzZ8hDQPMWajIM3luWQJssl8fYeHnhY4mO5m09zpTBrQj369u6LRvCZ1mnXj5wVnsXryK7OzMBh/i1Vs1OpO3149GbNyL/out7j2PJpIRZBWHoIA5z7BSv8IBw0uERgXQ8LlFazrWY2v601gwpFHinfsK5T6RNI8auEKFrmmfwFpthWBnETtpbnvx6XNe9g16SRGFl44GQ9h+8LWDDG8jt0LRcF38AukuQyCrN7ZzbHZTahetyFqLTop9a4HPfuMZtoaK86FK94YKkHec259CWkWBDHo5AhGaajyTb1OtOvai759xjB61RFOP08qIa3vQkGat2O8VshhiT27b5dK/hVPD01luroK/6w1gwlmQUSkPCfSeiqj6rcTdnQn+/0Syz2BfxfhhHisYqna93xTcyS9T0QQnCrqfnkMyyUtqFO/gdCvUjko7bdmf/ovNGCH23N8k0Vg/J4plkjzLcw3fYQ0D9zO1JNPKr7CUJ406z3CN06aLxkkvXTHYtpmtq8R88bOCruNjdBZOo3pwhkF/tlI88eQFkSG22xWrVpMH8MAvKKEVQ49jfPO4dSdZsgMm5AKdlIizTbT6jBr2mzWXxNqXTaPJFt2B5flM5n9EdJcIIhU2P2LXLOz5swhPTaMakHP5m3oO3kfR2/Hv12B/UT8NtKcSHy0F4d1D2Jq/oDoxCBCzUYzTti0r9suZ72bCICVOaW+pYU94pHVFnZqfUUttap8P9UC66BEQs/uwqBnPUbP38LWK4G8EiYiF+HfrfZzaOQ0Vi/czS4LCyxOGXBsjgZarfrRfoINpv5JFBaHkHhhh9Cv/gyaPYOFOyw5fFrkPb5C2Jb2NG49Ac0Nl0RskE1B9n0urp3FqDo9Gbt4F0csDDFcMYzODQbRd5o5F6OKBMUrID3ChztnNrNEexLTJq/D6NQBLPaMZVijBvz310PptdENR4/jnNsk4qDRM+i5woJjR/djsqYXWn360UIE3pZ+knJnkp56HxdjE46sP4GDszPnne04snw0E3p0ZZyePXbCTn70C3efTJpTSXzljPvqXnT7qpIgzR3pv+4e7uGZwiLmkhd1F68tE1k1bTyT9U+ib6GP3vTOdKj0DZXr9UNz1mGMTx3G3mgC47q24acOa1hqHyzmfRJJvpbs0uiHVuvJLDl2FHOL1Swa2IfGzeexyuwpL9JCCfE+zsl1XemtUp+69bdi5B6ufBgtDEuuD8/MdJjWQpVKtQbTZLEFzn7JFXcpyfjT44tJc5wPAceGMqy7Kt+qtaF9l9706qdF/7ETGb9qN7tPOOPhHUhwWqHCOipQJEjzza0YrtL+PNL8Mbx5QILjFGYuX8+gAwE8TSzxzXmpYbzyPs9lmzNY7FvHksEN6NK8I9rzTnDGP7NExzOekeo0l9EdhqLa7wRWit0dShSEcG9vXzYMa86sE0/w+NiDoidGnN83Fo2VtuhdSa7gKzJCPPHYNJw5jX+mZu36VJrkiMGDjz1piyDooj66DQcy513S/DEk+ZF6bgaLVq6g/8HXPIgTviviNPazW1Dzuza0nH2G8yIM/Dhp/hCkyX0Tx7lTmfWnI81+x7Gd1Zx633eh/WxrzgsJfvKuGH8LQZo70KRlM+q01WTw4MHK1AfNAV3oPHg183a5cuHyK0KyREAolSkSjiLMlP2j+6H+X53oqbMGXQMDDA7tx2CfLjMHN6ZFM1WaL7Lk0MeXWD+OHBH4u05g7lCJCG/j0O0gbjhdwXSlMbeeB1dc+XhpibMIwht/354WE02xSyj69AcG5fEppPmlLZe396Kl5mDaTNiMvrQFymAJs3o2RrVSQxppG6B/O4nkvGjSPOayoE1LqquvZ/3F13z86xxppIvA67BGXWr8vS3VllxCMe/D7QVp1hakeTdTz4eQkxdKwFkrDk3czJY5jlz2T+b1i8PYLFFj+Ep9touoKz8zgaJLC1nWSZWfa05mhpkvz8SAfcxXfxSfQppzE0m/sJLN4xvxXf0OtNbQKqc7XenefxC9xxix88QNvP2SSCxOIuXqUlZ3aUG1mstZ6vhCsbX1w8ggO84WE61GqP6lOd/PsMfKv+L66i9DMjahPH5yCxOTezx/VkpFPpU0J/Pi+kVMN5zgwq3nysBAGIhfJc2lEKbnpR4r2/+dSpX+yj/qadCudVOatNOg6sKzWPr+soYW5YbwzHYLu8YMZoR2d0bM2cj6ox6cvRdJqHAqFZD5kpTgIxiZX+FYaTycd4XLun3Q+LEJXeZYYR4jdKO8EvyOpHnX8mGoLbXn2PM4sqOf8OC4MTuGbsdw200epgq5uk5Bb0ZLtPddw+6lsmgFfAJpLsoj//Zujs5tTvVGYu53LtW9rrSt8R21f+zEgDW2WD2LV4xdUUEAd76YNI9kpGZTqtVvSvcG3/Dt152oOtwCt9h3xqEUxQUU3t3H8SWdqd1rPP1n6wkbsVekKYIcq1C9Ukc6L7LHJkD67ryo//gwBtXuiFrXg5wMTvrAA4JSxBB+dTPr1avyj5+1abf/BQFJQlYK0tyaOk1bUr9j33JzsCe9tHrQdehmlhtewPNWmGLFrqItyCDimRdWm44J0uz9dj5+AmnW1plPx/0PeZ4eR+ztS9gv347uyMOcOfuaoKQ73NzTghmzJzHd9v8Kac4hO/Y2FzfOQXfDfg745hIrRRiP9mOh2w+1eYdZdL7iykDSC1vOTK7L7Gnz2XwLQspWmn+dNFeEIEue6zEcUp+OrXrTfc8VrMIrbgz+Nfwm0px6m2Dfw2w/9Qin0v13byw4OaEVrX/uwuA9t7j4nklLI+n6ItbN6EHLgRtYa3AGu2MHsDx1iovBcUqSLQxLsgumi6ai2WABW8+FKR/cCC0NFv5nUBsa/TCKuebPCYwL5InBJEa0qkqzqbrsDy0N8GLIuLKJGa0aULPjPOa5BfI67gHeJ0zZs+oqXqXBQqQ5e9v0EUG7LgefF5Q9ICrISeCmiQOXPZ6I+kQgmSB88dhR1G64nY3Xo0kp8uPF+T2s2myBkVfJo2uuTmJm/6b8Q/uE4tA+aWfUm4eGzOkxkv4aC9lheprTp4+za4YgtVUr8W3bBUyyiCT+YzHwJ2/PlpBBYZgjZ6a2oG//8YxySuKxMnuxsM3BZw5zycqRWyLsKhZ+LOTMUuZ/rUrjBlPROe6v/LTZfa5vGkp39Tb0XOOIc/QbEp67Yr7GnMMnXysf3MXwwngRM6r2Q2eTB9fEFSmSi7l3hAMjWzOpiQazD3ngIVxHkeRcAs9zf/84ZkzQ4u9jjRhvE1nxQa2M/xP4ctJ8T7iqYQwVsXKV1l3o0asxzf9Zif/+W1Pa7X6J14eCqf9V0pxFatAFnFfPZJ3eaY4/ySH5Qya0IJwIp/ls6lWLVh2Ho3XiMR7SKx1FEeCzVcT0bfm59gyWXowutxAWwm3doazs3JMlwlZde8+JSzMhnheWOzBasIgNDk+4VeGpZzHp0tcwdk9jxfAe9GjXkh/b6zB131XuR+ZT9tGLMnwuac4mI/Qa7utmsWHLEY48LeCNJG8/Y0wnNUbl+x50W+LEJRFif55XkSr5s5LmF6dwmt+Juj8MRmOpK7eEDVOa91/H4+M4bNGi/rRdTDN7TnJKCimKFMrrR4cwGNCellXq06i1LjtuhireMVYoQdFjvPfPR6d6bRqrqqEubatq3Zu6M0+wYMlE9uvUZdSW0+y7J508V0hxViJJsWHltg+GER6ZQGJm/vuETBqMhPPYLOpKH7VqDF6zlnH73Niw9TZBQSkVA79XZ/BY1lU41/50mCmcn2hf2ROgz8GnkOags1zb0pl2DSvzTVWVkj5LW6BqtaNpm83sufqaSEnBC+LIcF3A4g6tqKK2klVur35hZSCd9DBTQZpVUfmqHaqrruMhRa8SadYfSrM5u5lkd4NAbytOj9rMJh1LribmkS7mceqtPVgvUEF7lQHbRNRVkCVI87VlrOjagsoqS1h69mXFw6g+FZ9CmrPjSHNZxPL5w1FZZMeJW5FKvZHSQ+6YL2Fe7bqo/NiN3vOcORcdSewdXTb3bEXVmgtZYOv/C6vvmWTF2wjS3ID6fxcke64zti8+ZFU/BkkDfPD1vYyJWTD+ZSewfSppTsDvugfH15ty6eZLEXpIEHV8KmnOekqM+SS0GvyTv7ebxlzTx9y02sSWJUNRX+bEcZ9fYRHS6wA5mWRKH42P9ubqnhFMaNeUhv23sv1CKElCx0q0s5i8l2d5qD+IFXoHWXs+lBdiboWHXMVt72jG/PAjjbqsY7lbigjYyunz70aaddmzeiRqK6ww9rrGC5vD7O69FYP9N/DLKhCjkk24+Si2CdI8+LeQ5sJs8q9vxmDlQOrMOsEW4ShL9M6X6wajmVzzK6p82wHNDW5czC4mK/8VD/W+5J3m27w8OYa+M5fRe6MF3qYrWKPVhVpt57LUJYwXHzSyRRTeN+b03EbUqlmFH2tIWx0lO6FCnRo96ap9GHNhwxSfOkx+SOiJUQxWa0/tzvocfe+d4/KQSPMm1tetzLfVhtH1cLAgp6IBfoacWDcAVZ2DrHQMKjcHA3lxbRdbOzWnUeWmtOq9h0N+guBWCNxTCPO/ielG4T8c7r19sPerpHk8Q+cupL3hJbx8XbiyWo/1WkZY34kgNq+I3PDreG9pzJQ5k5n2f4Q0F+e8IvieJbvmH+LwkbtEKEiJwMND2G4ZhPpMY+Y6RlbwTYqV5qlqgjTPZaNw5a+/mDQLFGaRc0+Qzo3aNNHZz3z7sE/38QJfTpoLybxtzKXtg5mr78ReT+G3Q18T9toJ8/nd6PtVDZqPPo6+T+77PqLIF5+TC9GpVZnqX39NPe0VbPEqLPGREoSfLLq/k/WzpqA6/ASHfRLKye8xV7cOYmrtpozWvYLjjStcWqdJh6qatNOx46LQ41JVLoi8wLnZTWnbugN113pyUQi6sKCA/NxM0uPjiI96wtOrBqxv2ZcJfbdxPCC/jDTnpqdwx86R61fukSx9W/X1UQxHCv9Qdx2r3YJEPukk/WwyM9NJSRTxyst73DMewtQZg+m686a4l2hxzgMiz0xjQMcG/Fi9LvWFnCVZN6hbB9Wa6tTouILZJ58S+qGYQsJnkWYB6TA5t6WsmD+WpktcsVUcLFlIXtJjzhpbYGFyS4TVkpBf42O8giW1tVm02QN3ETSUtCCd105iLHrXpPv0PWy6mUdmgfA5BXlkC3kkR4cTE+WJ06ZZTKslyup5itBYdFNUGXj5Ek7r+rNrnjpaa43ZfLOA9ExR7uZV7unrsH1bP2rM38UIk2DSvygQk/H/M778neab+B8bSe+pi+h5UJDB5w64LehM/yrNaLfEA6sgZb7yKE+aF1qy89qH9mFJpPm5IM3n0BX+3tXlw6foFWX58/TyKbbNPsZp6yfEltrvDyE/lYyrWzBaOZT6c83Y5im9RCKikEhrjk1qTZuazWg514JD1wWPCQsiPMKRg6PGMLn5HHa7h+L/bsVFaWJuXsBqpzFbRPznHZzMu18DLTktPI30lLvcN5nNpKa1qKuxhDlOcYS/dybC55Hm4uyXvLhxGr25Rzhh8kDxGVdFjU8PYjGtHXV+GEG/9Ze4Ly597LnehyEFhn9W0hwpjP5GLRpW6UWb2dZ4fM4Tg0dHsds2mPrzpdOz3zXWIUQ6r2VZ5+pU/2dbukvblUJKBzCTtDBfnjo7cM7aCktpW5WtMxa3QrlithKrxeqCNJuw76HIn/OGnDuGHF6mVW77YF8Gjt6C4dVQgt7VCcWQphBsvZgNbSuhrlaFqqN3stQ2jbDkUo+rRKwbPnqDaV5Ng6YTTTgr/N4nr7KXx6eQ5hfWXNrRhxYDx9JlrgGnzESfLc5wxu4i7teFrEpnQtEbCrw2s7FfO76vMxUdSz/lQVQfQgZp4ac5olGbVj9r0G2PHzelB2qh9lw31qbV4vV0nmmI+WJdzIzO4nLv7fdOU6/uxEpJmrfeFVLLS6HYV4/tg9rzQ+2pzLB4ygd5ya/hk0nzApYuHk9d3fdPzy5+cw2vLcOEUfyRqs3nM9fuEYE3DDkyuiOVa41j/NEHb08Kfw9ZZCXYYtK/Lu2/b0/7DV64hb0z7r8E6XMtGa48ue+CyflUnpW9JCMmxq+SZuk+gdy+4YzeunNcv1nad2n1+FNIczKxN/Ux7lGfn+r0pM12bx5E5VDkI33DdwRqwmgevfs5LKKAnOciUJ/YlCbVWjJorTPu0sqx4rc3RF7awb4W39NCvR412/ags4YG3Xt2pl3jqlSrVIl//GsQfZd4cis97+3DpN+FNGcL0rwRw83DqLXAgKmztuO4egenzL25EyachpSlKJNQk+Fs/d8gzdc2sm/1MFSXSadnl46v+CnKDof5bWnzt++p1U8PPb8c3mQE4benH3N6tfiCg8BG02fOWvocCyA6zJ/XNvOYo92bZjMt0L+d8D5xkVaa7+zh6LLu1NGaxYjVh4SNkOyENTaON7h2P/btFuzM56Q5zmVs8zb81GYNO+6+EdT4YxDOU/R5Y92fqNdgEqNtkwmVnpz57i05CGyJLTu835mluc94dXo+M5r/TNUfezLQ0JvLZXuwJYTx0t+D3br2ONo/f+szBGm+/FHS/JhQi/GMWjkTtTkH2Tt3gxir41heDBSkoCRLYfAVbm1sxOT/Q6Q54aYH1w4IwnX2Dl6vy+16eXUGT4NJim/ojj+pfE9NiZRAe+ymqTB76mw2fOb27A8i/w7PHFczYMR25ujfLzvN/VPw5aQ5DP/js1lV++/UbdACtfY96K7RA43e7WhZ51t+rPR3/ll5BlMNHyl8TUUrXUx+3BWub+hJ539Uokq72awXkVnZTrGsMNLOz2f22KHUnGTJycflg+IE4Y+ns6GLKpqLrDjp4sbtnaPoVHMc7WY4i1BN+lhbCYqSnvF4Z1v69WpGlUUeOJcF4PfwFPZ6RvdOdGrfiLrfNqfnKOG3XxUp25BPemo4rnZuXPZ8Rm6e0PSAg+wZPoTq6qtYcf6F4nDCEsTwylHYnEHaLF1lhNH1R/hEZZAqhrL4tRMPDwxj+PxljNhiiZkiLrDAytYR+3OiPZ5Pefg6udyhW+/gc0mzRBRSRb6tsxjUcgnbLQS5T39Nhu9RDpld4eCVJGGNpZHw56b+CharjWG98V2hcaXIJdx9PQYDq9F98nZWCpUosWPZpDw6yYH+vdDu3paW9dRRrzIInQPeiq9qZAnW/MzlEt5my3G3m8qI2ftYYPyA4PQ4Xj15xaOTejjtG0DLBVvRPhFIUvZnKKiMPwV+20FgI+k5S/hSs0gS8wVxfLiHA8M6odpyNhOPPMRPqGyFKVJKmqV3moUN2HX9Y6RZOuBXkOb1rri+dyJtCWIu2nHBWI/j7k94pHyX+ReReYFrp5bRY7g+606/FGxENC4vivCLW9g/sQU/12mKSqvuaPTsQa++7WhUZzBdhx3H8aWY58oqSpETGcbz07swO2GJ3aM3JL39QPQHIOZM8FkuLu9A24FT6Gjgh997W1Q+jzTHXXXmsvF2Trg84F5YOXYUYoXbij6oVu5L5yVOXBNi+bznXJIc/6ykOfMhLy116FdNnSqd1rPGO6uC866IFCKjQnlwL44U6Vg2/5PYbx1I/Vn7me1Q8Ul5Ca7jtrIj7b6tTO3RJ9jn8+uGMO3SWk7MUWPg+pPoK0hzErn3j2CiO6bc9sGRjJshAr5b4UgPaz+EvEgPPPf2pneNhnQaoscpEewmvqtv2U8JcZjP0Nrq/CwcyGLPtF8IJtKIiQvj/u0I3iS881ghwZMX5gvpqL3246TZzwz33YNoPNeYGc6/EAlKpC3KGtMZXVH9uh2tlpxXKPaHIX3WS5+lTZrRoqkITq4nESw1LcSRG7t706bfAGq2X8HWNdbciUmo8M7jm2u7sFSS5i2SnkmnWyc4Yjm3O+pftaHFwnOKl/s/DMmpxuP3NIRnTwTJL99fiTT7H8RgxcxfIc0LWbZwNGor3bB6b8uxoDrBB9iuUZnqVXvRS+8Wj/zOc2mNJk2+bUmTmTaYfXT5PYWil4dY17YlLepNZpFLGM9+ef9JRRTkUexnx5Or9lj75xBQVvZ90vy+2RdzotCb69ftWafnza27pYRSSZo/dnq2EkUx9pxb3J4OldSopX2A3U+FnAuFbG6uYdOy4aisOMeJD52e/Yt4xqPDIxla+WsaD9rFFhFhZ0vzoMiL+w4rGd1em949hzNq2GC0FXNrKEOH9GVYlzr89LeaVOuqi1FQ3lvd+UTSXHp69qeR5hzyhIMzXtSJqt0m0LHnZkxPXuK5cGplxXPSBB8e8eukOcQM+x2zfmWleRP6im1bluyp4EyDCLSZzuha31K5zSLmX0wnOvkl/vr9v4A0eysOAtOcsZBOB17xSmpI8hWuGIxGo+Mghm514ZowtBUshfRO8y3pnWYh22WO7L33C89uC2Ip9jdEt1dTKv80gAEHnyJ9MePDCCLYZgmjqzSh3YDtGPkXkiJNyvt7hE4OQnWeCboX3zUy4t5Z57Ga3phG36jQYJYz5uWfEhU/xv+JA7q7ruLoVm5rsUSaP3Z69punhJqPY9yornzffh7TJxzA465/hVctsgVpvrHp/whpLhADEurJ1cNGHDB05FZiUkXfmn6RB8eE32izhjHCCL99dphK3F0T9vXswLTJGzkodC627AnLF5JmnhLsdYQpE41Ys+8e8R/1c+/jy0iz8CfZzpwzmEv/JgPR6jeUkUNL/bcgidoa9GtVnb9XakCzycexFfOjYjiaxZs4X24Zr2PP4Mb07j6RQVuecaP0GPHcSNJdFzBXqz/V+x7hsAgo37r3DIJs57J7qAoDVlti7nWfl6cXM7T+CLqNt0D60EfpvYoTg3lxqAMTJ3Si7bYbXAuKJvaBNxeP7EVv4gR0RHv7abalxQ8t6TNCX5DmYiVpjiLjzS3OON3H9ZawIXkiBexnt4I0r2aF84tyO8QieeGoh/G4saxevYs9jhe4/CiCsLQiip+bc1lPi37LT7Hy6gcGpUi0NEcE08XF7z9kk/DZpFlCAq9t9TDs1psRS46x6YgJHrsWc+DiQ+zLtow85ZbBchapDGfF7mtcLXPieYS5rcVYuzqDFxxg7/0CMoQM/VztOb1mBauGD2bc4L5oNG9E46qDmGnspSDcmVm5+J1z5sFlEx4/s2TDjDksnLIc+8eP8HiVg7+bDXf0h9F1zmYGyqT5/yS+nDTfUJye3WvGErrsDyBUCoGK/fE3FbF7ozrUG7IB3dspyl19Skik+dpG9i7sR81pp9l2tbyfL4+nPH/mwAa9qzhffOdFyNwk8l+64mZgxKGj5/HJzno/nngPkt7excd1P2PGHmKXydO3pDQvgKgrBqyYPYGx4yYwXKsL3WtWolbL4fTb749v6jszPOExIW4nObblGLZevoqHcErr93FkvRLx2UJGLlpCPV0R47336ZhPJM35aRQFX+SSsREHD57jTlqaiKzLIfMOj49NROOnulTrsZUtD3LfI/xvkUJomOCNd6NJK+ujZIH/rKRZhDUJvgfQ7yo6/1N36q1yx+N1zgcMdBIZsZ6csXBg7xF/wqPE8IVa4LxTmwZzDzHPuewZsBLCM0VZcHKiMJ7/qkMjnTMce/brhjDVcz2n56ujvckMw9J3oKSPkEtbf5KTy1JKaiZZee8cy14Br4l7JoLBqfps23GDYNGh9/OKul4c51DvBqh834HaC8/iFCAdjPEuUsiMu4aDjT27DO/y4uU7kVziFV6azaWD9jq0dvsoPkX1HgKt8dynTdO5hkxzeldW5SFcf5Ef9w9MYmJVEVS0ms84ixdIX/iqiDwRNzhze+94OtUbT1cdOy4LPVS0PcIFr63daVO3LQ1GHcIyILeiQRFI896H7WJVhq7bz46yx8gBYiJMZ0q16vyjxVxGmj4n5t05J1AkJmbIM2f0DV0wswogp+yUNwkiUPTfj/6y6aiOPImB1wfeyJYO9rqwhJVLxqG+9hJ2z9/tXCjxnqtZ2OJ7qtYYiPaxZ/hmvuK19Tzm1hFtazwd7RN+hEs7yyogn7yYCzw+OJkeDUfTboIlzok5lH6H/pOQk0qMiwt3PK5wT3TrrdyEZMNOYTJ9BLVqL2O2ZWmwL+6ZlkpmhnT6quhHggPXXI+y+uRLbpb1SxCQ1ycxWSdI80BjNl0If580Z4Ty9NgApjX6mmq15jHH/JmSlIv7Xl/Hdok0LznL8YcfME3FRSK2SiYrI1Vx0mqFZ0M5V7i6tRca331P7f56bJJIc6GY334ncD66neknH+LwKIm0lHJzK+4JMeeXM7n9d3xXvy8TTrzm7aHdoj03NrJ71XBUlzlx+H7FQcjzt+HiajVGLFzBAvdsUio2hnDz4Wyf2YohBjfKkWYxQD67OTShiQg4tRm45TK3REBZcR7mEmE5Cr1ZoqyRN2c/dlR06Gnst01HXduA5Y7BH9g1Ixp0exv71w1FVZB+g9vl5Jl7C689g+n70/dU77aOdXfzSMwJIcBoAPP7tKT/zhuc/fDD6PeRcJ/Xp8fSb9YSOhsHKD/jV8Sb+0c5MaER/YfNYrZVCNLXGyrg3m6ObBBtW2LLbu/3FLwchAblXsd9SW96fKPKV1q7WX8p+gMrUpmk+x/DctEwGqrPYdTOazwtnQ/393FqozZqCy3Ycu3dhiQrHj7pD6qD2vdNaLvSFXNfYXPTssiTyqdd5tm1A6w/9gD7O+XaGXeWG0azadRvO1NPPatImjMCiLaawPh2DajSYQW67mHCSlecnAWRt8TwNGba/GnoOCUT9ksi+APw5aRZGI+4x7xyWM5Rk1McfgAxirER1wszyMgpIKvAlwD77cxsPJFJ885wWczdEkv6gEDb9UxqNofpS8/jLS6+1WMpxwMurJrDvLqT2Wr9ksclP/wysrzxu7iH6eut2Wv/+gO+8OP4ItIsSG3Otd0cFUHXTKtAvIKSSS3z3ymkRt7E99g4etX7mp86zWS5ayavy9xAJrnJ93Azs2f/kiPcPLGWLTMn0az9Wta6PKfks6RCX/0M2T5Yi+p1lrDQ6TnBZaqUwNMTOmzs04wZ+pe4GJlA+CU9lrfsSo9+W9n/okBJfAWS/PDZ0o45U4Yz2ewBj3ydcFq+hGHtd6B//jmxmfGEPTzCjrYDmKy1C7MwpU/IfkSKnwVON8O4rniPSShqsIijRg6jRr31rPF4RURBPrlpGcIrSHFKAfkJATw/OZzp/VrTeMxJDj9MoyDOnRu7tWinMZ1em27wpLwrLEgn0uc+fr7+RBSWe4BYHgVJZLsvYpm0a2u9J04vP229p/iVC976A+kxYCDVGk5i5ihdLO69JKBMhn7clEiz6khW63vjpbwqxYHPzyxmk2YjpmwTsgqJJeSKEat7zmPs+DNcSnpDeuZTruotYJYg3Mv23lSsNOcVFBPg6sp974u8SvDGbYsWq/q3ZZaBC0eeQMhDd7wNBtJx1ia0TUNILy8HGf8n8MWkOf4OQSaj6DNrOd0PvCRSORHyggShXdOYTq0702qmLWcDUnn7rKWA4vsippinQa3uq9Ax8eP9j6jkkRdxlpuOB1l//DHuvuVnmCgffhM/oevGZg6c8isllyIqKcggXcS82R97pp1yQdS5m4nrznLqwvuLiYV5aSRHBfHM9QCmC5uyeKseBg+LKsb4RRkk3zTE9fg6dgs/qdhBqkAWubk5pIlp/p6rl5D1kkzXFUxZuYlOBo/wjXnXHsQSem0/WxoNZv4MM84KKvO+ixV9j77LS9ulHDa15JivxBJLrpf4rkLhu2KJvrMHvXYq/FylD803XuFmRLlvO5eiKIGMmMuYmTqif/AR4RGld5OEd4fzC2Ywt/509M6FCovz5fiDSXMh+Wm+hB2bxKjGP1JJfSBaRvfxqhDt5JAd4YmNzkY2zDfF8lkqigcGIZa47RlCwwXHWOj+TtCV44fvweGMrfZXfviuO4MMbuP5blz2AaRf2ygCPHWGbrXiwG/52nWODxkPDrLzxB1OXk97JwAvhfT5o+dEnNZhasufqVSnNz133eJahTNZBBmKv47D3M3ozjrOqfvRRCW/o4gxrvgYjaRV/5UMNhSEQ3m5AkLsRTA5hGZzpdOzf4k0S8gSga4l7vPaUqtyFb7uvZ7NN9IqbnV8cxmPHZr0bq5O/RFH2eaZ8PaJUeR5Qaa1aDVwHgP3f7g92T5GOC5TZbjuIXZJLyQokEvGC1suLmyPSpVqfNVzDRuvpLyz+h5DwFkT9o/YxJb9nlwOSKagwtGeIry7u1kEOcOpM8qEA/c/tFSURdGV5axZPgH1Dddwesd+5gRZY6fTiDZ//ytVWi9i5Y0UpLXZ3FBHvJZ3oX7Vn/lb12WsvpAoggllIQmpN7iuPwitVnVQH2TAOre4ijL7VSSJeOs6zjY3sL8c9/6TsxgzzHVGCdK8ivm2wSXBU/5rfI8bYXfiHNciUoi+uxv3k6tY4RTLzahycokyx2LRBGo328RSx1cVVv2l74jGua5iabe/U71WU7qvuYNbeKkFFXV4C5I6bwB1JpgKkvfu4w+BvHQy7xzi6tkjmDwpJricMc+8s469/b6jxl/r0XKuPQ6ieHb+c7zWbmbPtEOcCi+g4hFESmR6cXZFGzp/X5l6HfTZdSP27SF53lvQl74bvdKF477vmMlXZ7m8RpUuk2Yz4sybd57MFhN7ZiQ7Z7dimOFNFJ+NKsUDPQ4s7E2dEfuEzr35ANkVZW3GsHtOa4Yd9Cn5TvOH4L8fkxVDUBXjv9o16sOO5b4eh3RLSL/x/dL2pxN1QcyzDpWp+V91aD7NDCshqzzhZAIMtVik2ZIBe27jWmGL8i8gxZdIy/FozVlO10OBRJcaoKwXRJ2dyfwejWjbexk7PdMqnh3waB8nNg1TfDt59+1fY4wpJF7fzYEhavz1p/pUn3yME8LzvB1+EQS8suLI3Oa0aNKONvPcMXmaKj3aKcFjQ8y2DEVtiTXbvd6ReLIX3tt6M+DH/6aK+hDGm1zmhIkNzsZmXA5KJfzZae6YzmPVGX/sAstJOdWdO3um0ajxUkbq3xfzthyyg0iwm8ToEcNossQVMczvI/6uUIUmzFg0g1kumcR82HD/Yfhi0pz2kATvI+w+fpr9NyLfrjpm+JD+xBrre9HcTEkTanIOhymtmTRtAWsFsVZ4hoQz3DUey8CpJ1hrE6uYQxUDryd4rp3PwnpT2SEI8MdfVXmLTB9LLu2Zga7VdZxCP0i/PorPJ82ZpEde5/yUNeittsVOqNYHqVyoNYfG16bRdw1pNcweK+WL23kJd3FfYcDuBRbY+4SQGPua59ZrWNy3Ce0n6rH5YkIJgcwStnphf9r/TzNUpphiVHai/j1cV81gTL0JrLd+QmBBEamBNpgOaUib1oPodeIVvsqpVRzrjtkADXS017Pn+kueXtqE7nAtVHuc5Hhpfa9Osq3dAEYM0MdKDJDUymL/mzwz2YfH83Dla0xiDoQeYf/oEdRqtBXd61H4BT/ngYUVD6IT3q7SPFrD2h4t+Uvt1SxxCSczL5Ag+5mMbKBGjfYLWXklXemvYymK9MDc6jIWF8JJEpO6nFkvh0wKLy9l5bKJ1Nt4A5ey14l+BXlhxD3axJIualT/uieay9y5GJKuHCepjmeCNK8QpHkMa/f7vP0WeNoFHFeMpUODccw0ecyzN3e4d2g03VtNQWPFQ+VuiTB89RcwSWUEC0XcJ619SPr7+oIHPt63SSiIFq56Dbsm96HxJFN23CsiMciRC5ua03zSSoZZRpPzid2Q8efBF5Pm5AeEmY9Bc84qNI4EIR3erEB+HKn+W9narzHq32vQdY4Nts/L+czE87hv7ku7ao1pOu4QR5+/SzRFHLRtMZsGLWKjYzB308pZ2WRvQq4cZOtxa074JL49syP5OrGP7DG/l4j3BwMnkcXTCKddc9B1eoxn9PuRjIS0a/qYLRvJ/I27OHYzSPFwuOzA1SLhGF/Z4WBpjK61N94iWCypRVwPseba7ducEX2p+O3+EuSHXuH68nEsXWPAZp9kIissaElIJNrrENsbD2HRTCtcxH3fez6VcpeoG4fQO27BIS9BjpWXSfMmydcGq3sJgsQXkJfsw+sDoxhY/wcqNRzByGNPeVAh3M8gLcAdq2mCNy6z5MyTeBIzSgdP6uwD3BfPZEEDHXa7RX/Z66BK/MGkWYIwlbGXcTcexeAeTajTcRJDFxthZFSa9rFzwy5WjzqI+bF7BBZGEnjNEsdV2ozvUYu/NNei+fiNGJblN2LnuomMrPsd6j+2oPvs45x8lPBW+O9BkPIkPx7anubA1E4MbfHf1OoyFE0RzJl4vCAw6YMu9x1kkxwkAj0LI05IbdixDv0DBhy9HY3Xx3ZmKCAG8c11rh6byPDeou/txzFogUG5vuxj16adrBppxLH9XkivPJXRmZxUEnwduLRrJFO6VObvP7ekZp8lbDrmxpWXJZ+AKciOJuyGNefWj2R671r8vVlvGo7ezcGT3vhEpH58S0NhFJkPjrJnRV+6d+1FF61VrNxS2iY9jBYPY3SP1jQePp9V5wLwl2ZVThShN21x1h2FjmYd/tFai4bj9Tkm3StccojF5GcG4OdkwbFZvRnVupIY635ozDfn4Hk/nsWLnhXGkPXoKPqLO9OhTTsa9lvBwrL7Goq0h42z9dg4wxKPexEVVpLy4p8R4LaDE4IUtVWvQiWVgfSds4/TLg/xSy1WOOSscB8eWO3g8LTWtGtdl//uMJXRS3cq65fSTtZN6Uq3b75CrZnQL4OLXBXMt4SwxVHw1ATjNVr00uhBx77LWbqptNxujJaPZEKv1jTSnsEiW198P7pd9R0U5pL26gYPXbdxbPsoBo2djdaU3ezba4RxabsMd2G0RhvtxnWp9NcedJmxA9OrD/B+4YvTgoEs7NqegQvXs2TjWg6cMsH6WRZBYnDz3wTy6qoRNluHKLYSVaokxmzIRozs3Lh9+yJ2QueNdHVY0O0rvvq2Bt8P38lJvyIShE0pSgwi2NMAiyWd6NGwMpWq96XrlAOcdnvOq5yCtw+C8jLIvH+CKyYr0N2zRyRlm/dtZ/WQ+nRXVaHt8K3oeYQQ+OYhdyxnMuXnNrT6bjQzd4tgKehNhZ0IBcmhvL6+nb0jalGvUiXRZjXqDdrM5mMWnDljwPElXejVXoVKbccyYN4OpfxL0p5lY5jUrhJ/rV2Xn7REe/QknVH+vlePNcPq0rtbS1rreeEheaL0F7xwEX2a04XendT4r05TGbzIFDtnf4KypW8ZZ5MacodbRwzQG65Gj6ZfU7vvHMZtcsHuVhixStNQmBIq5tlhbJd3Q7PpT0JWPWk3fguH7by5LzJJqpCb4M+zc8KGzetOv45iLFqPRlPockn7VjK3R1Xq//c/qNVpBWuc/Xgc7cP1k1vZ0KsaLSr/k+o9ZjJu83lsb4YQ9bHHzMUpxD52x1N/HhuGqlOtaWu+77eGNTs88HwSQ5JkPVJvc2llV4bV/ZFGg1cxc7spR44Kp3JmPydW9WJAp9pUajWCHjpHMHfw5Xlq7odJh4ScF4S4b2HFrG607jSIvmNFEFE6/nvXoz+tL727tKe1zmaMbicrHjIVJL7E3+04Zxb1RrtLLf6r5TC6ztj6dpyMDNi2dBgDq/0L1Zod0N5yBrsXgVw0mMO6zg0ZNGM5s3Q3YHTQkNP34ngolKcoPZqoO2acN5zAzK71+GulhlTvNJf1ttfwCosm0O8GNw4sZsfI+tRp3ZZvB6xn9TZXLj+IUdjJYhGWhHudx36tcKLd/0ajFo1oMm4fa457cyNAes/y34PPJs15qWQGXuLawbEsGtmG2v0XornImGMHhS3ZL2S7ahrbFy5hlcsrLgu5FaeFE3tpAXtXDWKkzlbWbRd5Ni5gue4qNjg/5XKFh0OJpIVc47K50Jn2zWj+3w3oNnIZui63uSuYVsmOmiTSQ73wtDjO4bLxFPNy7QYM9xzgvCB575/F8Mv4PNKcIearO24Gk+j7tw50bDCHtdb38RE+vPwjoJwYP56cXcT6flWoLNmYv2jSac4hYTsPc0BvJP2/6UT/YUexF9MlqziViDM6LGom8n3XiJ9HHMHgRhiBmUJnPPTYq9WSWo21aTv/APtPHsFIX5fFIh5ZsNwVt5BMxX0Li4N5bjsLnYHtUW+vw/xtxzA6fQxD/c0sGb2FnYY3uCvIbeTD3WzV6UuNttMYumIP+0/tZNu60fSr0ZAWjUcwfs9p9piasnvWLGZ17YaO7jo2W5zm8Clj9q8eRB9VNSr9azDdNrtz8toNLphs56SxHjulcTiwhwPbxjFx6GTaTXDk0INE0bZsMkPO4bB+MNoafWg9chsLdx4Uc2s7+w6JeXj2qbDPxRQWiMEtVgywEtmkRzzigZMhh3U60FbypV1mMU7XEZd70YqtnB+xUEoUkieC4ysLtZgzYiY6Hkm83cQk3SeA28dXMqtqW/oPXsh8SXeNhTw2TmDqsJl0me3OiWfppGV78dR0NH2696XuiM1sOHYUIxtd5mi1o8V/1aOj9hbW2ztjYX+EjXOmMHP6BnY6iDgq1AFbuyMMWOTMKYdL3DKZwAThN/7SpCONltti659ZZttl/N/AZ5PmomRiHrpxeZ/wO9pqVGnalh/7r2OdngdX/ErP9wjm2YFJTK/zjbAhbWk5YQ16p2ywEXMgJCOCiOsGHJjUjo6tNek4fjubSn2jiBf1965m8bCFrJh9Eudn4l5SddkJpDw7h8cebXSGdqDGwJWMWHmAo8J+7zfSx2jZJDav0GX91RjuxieR9PIKbicPc7DU1uobsGu1iAEPHONiWFLJuQaFaRRHCD927qQyz152LZ3IqhWLWe8UxL1yQXRx/FNeumzm2Nw2dOg3lHrj97B5jzGHjEW57asw0BHlDrtyyD+FV34X8bQRtqL03kbG7Nm0g21LtnH63A2eivnzlrKLv9Je4HfpMLtn9KPrX2sJezaUKca2ODxLIVoyFnnJZL1055LhcOYOb0fNAUsYuORAie+S6l8xha1LVrD6QhieijYLrxzjxtl9Q9Hq2hSVLtMZvby0LVLay441eoI3HsLc/JHi8N4SmyTizaDLXDi9lKktG9P8L43oMX41W90FNxAxYdYXPDD7N5BmCQUU5DzmufM65nVrRSMV6dTW0tSTzpoGHPEWJEkEi1kJt7i8YQCTm9WmTq3qVKtZm5p1Sk96LUnqanWoXa0jAxacxPJVLm8KixWm+MNIITnYhpOjetNPpRZ1alalRi1RvtEoeiw9h3tw6i+ULUUyIR570B9Yl05SGzpPpcfum9yNyvvIKnN5FAre9IzgC8KB9m5L4wp97057jV0YXn5FaFZ+hSdVhakRvDCbwJr+dVCpWY1q1WtSo3YjWnRdyEbnIAXBzk1+gNf2Yei0rINq7RoKWdWo0412PfZy+G7E2ydYH0JRNtkZInA/tIjZok0t1ErbpE5dlY70m2HEkScpROaXnGxZkHyf63qjmNm6DmrSvWqpUFO1G+277+WgdzSpop9ZCa7YTBnIYBUxdgo516ZWA206zLbGThgOxXOpokxy4s5zXm8CWmrqYixL79tIpLGMWeLIxbhM0t/5DE3GMztcVjdhUKua1KxRnao1alNbtSsD557CRkTr0orJG+8jHB/biJ7qIk/NGlQVbayjKvpTJm911OqoUrfhSGYf8+Jmer5iO2jZfYpzyMl8xB3TlSysX5/W5WWi2pZeE3ax/348oXlFH15l/ACKcxIJMh/Pqu7/4Md/fs3XP9ekmqQD6qV1K+tXE/2pXpnK337FP/75T9QHLWeZYzDnjy5mm2Z16jcWgf5MEYjdSkX6DK60AJ8V4Malja0Z2b4OdSSZVBHjX7sHI8cswNBwBWNG9xH1Cv2pUZPKfdcy2SKQN8poJzvQg8ubRNl2taglla2uQi2V4QxfIOSfkvM2CBXBVHFeJil+jpxf34ZhHZRtVldHtVYzugzfhtH9RKKFniQ/McdiWhN61RS6WrU19VpsYMf5F+XepxT3Dfbk2vYOjGknxqiK6O9PQh61+tC2wwCGDGlE5w61qF1LjF1NMUcrjJ2Y96rSXKgq2irpnypq5WUo2qNW+yeqiHH6fvIpjt4PI97XGtvZ7RlYX/SxVk2q1lZHRW0YQ3TscU/KEmMoiN51I3Z1bkXnOjWoJeZZDZGnTpu5jN19C9/0Es3ID7uJ184uTOwoyaqauH8tYZPa0GPsXo4+SVOs4KW/sMdO3Gtwg3LtVyltv6oYg6o07Dqa+TYh+OVnEeNzkH0areksbFzN6tWoXktNEL5ZjNK7zv2PPcgrDOOJqXCGGqo0F+2tLuRcvXZL6jZYwTpLX0peiS4k/95BLBe2pEVD0Rf1nrRuM1DItindOr9tWy2VAfSbYIZTRNovvEsl+l+QQmaKBw6rxjG6thqNSmUu5K2u0o8xG+1wiMhU6KSE1EBnHBZ2ZUQjoc9l96o4jmpiHGtV68mI9WJOJ+WRUVRI4sWNGA2tRov6QlajtrHWJYrwjCKkeL4g5hE+RprM6qGCiqizWhWp7y3oKgiJgdcj3Gx3sKOvKu1VayhsTnWVFqjXXcTyY48VdrKIJ9zeO4eZaio0qiXGWNiGmqodURskHK9rsLQH5N+CzybNIlCLd1vNZmHjVIQNlvS5tlp9GtSrSz1Jtqrd6dJvH0cfxym3a0vCkz4TtxpdDbUSe9Z1Jpr6XjyIya34uTdeEXltF2v7t6OpmCs1q4r5IGxlj3kiMHwMCYrxDSbmxh7WD+hIy3Lj2XPGDjEOWUTmfrpdLMVnkebsUMJPLcaow79o82M1MYZ96KhpiKnrQxJjwkUjxUgWFYnA9AwOS+uhXfMragvSXOt/fqBWbS26aGoxULM2rb75ip5d5nDC/RUpsbfxOqzDsFqVUf3bP6jyjzb0HX8U90DpaxjRRHtuZ33burT/6z9p8EMVIePxTNzqiWdqLplJIrR+GSzuGyzc6R1unlrOzNoqdPjxZ+p+9R1dGg5jrQjofCR7TR5Fz09zYWZXhvzzG+pKfqh3T5oMEm0S9qz///yNJv/6hho/fM/PVapTuWotGvz0E23+9RUtxbUGdWoKe1iLqpVVqdlYB909Jvhe3ofZ5L4MbNyYuvXrUe/nH+jbeQx6Jv6KE+xLhjeDvCcmXNDpxvCvv6Weirhv6+G00zHF0v0J2bHRIkRKEXpSjgbnxxBjs5ETPSrTs05VaqqpCl2rj+pPA5g78RB3gkLILVROeAmxItJ4+RJCReiaW/LYvzgrloTj67iwaQ3WVwMFySjVDNGqdG+ebx/P6n99TcMqtajWqDHqov31f6rP0B6LOekSQEyu1J44Uh/uZ2fvZnQS8m/6w0/U7duLtn17olmzPu2+b0MvlaaM6fAdHRrXRKXxcNronMLpmjVPr57Ffud5fI9uxHRNFxqrCrst5Nu8YV/m77rCk8hfj9xk/HnwuaS5WNhF31MLWNNNlabClpb40lbUa7QKXWkHSWm+UCcubdemqXot8buYOxojGXnwIVejRVxUEEvOixMYT9ekvbDFb+OR+sInazN5hytukdmkl/KT5BeE2c1l6WDhlxX2uy51hP2uL+x3SYypSZ+xpliHpZJbFEyw80YWdmlJ0zJbWx+tZcc5+TibxNI68yIpvLOX7TO6lORRH8iUbSJWE349IfftoYTSvCvyt8J5Qw+6Nquu4EDVpe+a1xV2Qyqn1kykuSw77Y9vZhih7itYP7Kp8r5SakUnrbXsuhRKQF5FrqLYXB51Fps1I+gtYv9a1YR/FX6/Sa9RLLIL46HErjNf8+b8UtYMr/+e71LUr9oTjcHGnHr+BulLWiUoID/bB1/bFczo0IIGqqVtkZIm3Qcf4OT9KGJzCpS2TsJLQi5sY3lvwTPFmNasVlP4MTX6LDnMsScIuSmzfQb+TaRZiYwgnl10xN7cBBOT0uSEvYsIrEttWGYk4d5nuWB9Bktre5xsz2BreRrTsvwmmJpZYmnrya0Xb5RPhH4JueSkBvDM1YFzljacsRX3s7HC+owr9jdeEZLyKY8cc0gNfcDDcybYSG1wuIGTXypppcvCn4Ls17z0PIuDuWm5vjhie/YZgVkVCaKE4tx0kp574OVipZCDo4Mt9kIm1rbXuB2cotiSVZgTR9Q96ePnyjy2gpxaOWJt/4AnMemKFbBfQ0H0Ex7ZmGNzurRNppiYu3BRKGP57cdF4l6RPq542pa/lwNn7B7gG51ZstIs+hhw8RwuFtZYKeQs2nvmPDaeAQS+ySk30TLJCr3HDVtBssruaybSZTwfxlZYmSyFtKr62suS8/a22NgJvbAXdVuIMb3yjABBbqShkL6/6+dugaOVyGNrh5ONJVZC3qV6I/XNzMIOe9cHPI2XPjX0YRQn+PPU3hK78jIxO4f7nTBi3h2oX0FxdhwvjvRgQlVpVbUdnXW2oy/ps2lp3SKZSvWf4YzZLkwWtaX+1yJvvWFMOhOPT6Av/p5C1taWWN8Kwb+ccAqSQwi7cwZXO+mkdCETJztsrc5xwe0ajx7dxM3NEZPTFphbC73zCsY3/u0IlJZ1c7DB2s5ByFP8a+mO67UgwnIF8VLmK0N2PAkPrbloW9rm05hZueAhZFK6U7ww4QUvL9vi7miDjYMTZ6zucD846e3WfoGClDAi7tlxydke+7PnOHvWXrTZGVvRxvPnzbEVZa1tpHlvxRmL029lJJKpudA9Gycc7QVRO2OGmSS30t+FPM3MNrJxai/qqXem5bjdbLa9yj13a86dKV+nK86XgwhRGNoc0iMfcV/YGAcrOzG3hG0Scra0vYKb0P8E5fwuSosk6r4tFxythf2QZGWNjaUtDm5Cj0QmaaUyLymIwCs2OJ8ReZT3si5rvxnmZ+xxvvEQfzFxJbudF+vLQyFzRzGXbB2U97XxxNUnkrj3tj0pUSwcof91vB0txLwSemwr2iD6Zm5+E+8XCW/nTY5ou/8FXO2l+WWPldCJ8+ctsHMq37bzOHk851V6nmLu/DJyyHjhhZfQW4tSvTU1w9TSE+/AtHI7WorJTQ4m6JodruXkYFNhHE05LXTdyv4md4NT327Lf+NH4C1bnMS4Wlz2436cVFsJijLjiX3kiKejJRY2Yl4LPbeX/nW7y6OoeEICfPA5Z46dUiaO1kImp69z42m8wk5KxytFP7iCp5mQm7UjdsI22InxNjv/AJ/XKeWemP+x+GzSnJ9OVsgt7ly0xdzKRvRX9Mei3Bwwc8HBXRCUtNySB5RK5Mc+47nLaWwle+Z0G9eXWYh46h2kCE7+AC9pPtrYYitkbGNlLuzrI2E3xPRX5E8R7vkB3mdtsCwbTxOcbon6xUB+QTzy6aRZWgmNDCR9zWyedG3G+Z3bsPG4hsOxSzxfs42cieNhh54gbqHkZofz6qwxHr164CSI2fm2rbHZZozdhcucNzXmXJ+uXFBpxsv5uuT6exMV6svlo6dw6dEd+79+j3PvKYQ8UgbeMQ8JHtkPd0G+T9dtgMlGE26E5ZFeIGb98cMweqy47zZBHF+SkxbCk6PGOHVoh4nIb9eqP753X5Y8gEwXs3P/ZpLaqHO7eSNsNm3AxOMilsIuXB00gOs/fY35N39j9nf/ot+IKUzRPcihzr2wFfVYqtXj9MYdWHucxHbbOAwbdMStgQZvVuvw+qQRrg4OmOw3xqRLD0W/QpZvozBIueafJbTbZC+ZHdXxbqCG5bq1mJy9iY3TIyK268NBkV48F0pSzuLHh5G5fSl+nRriuGYDtu4eOJ08hlW34VxR6UTM6rUUBijffxFkhcNCDmPGwNr1oq4SulGUfJeUFdOIbNuJ2GXryH6h3CCZJfKb6JHSojru3/7IkinLWGJlz/EDhzjdQ5sr9ToTv3YLvCrJXxzvT/C0kVz6ayXO1KqNyY7dOIrg9aqVFW6aQ3D+29e4N6+J/eZ1WJy/hY2Y00G7d5A5biQpUxeQ5WTCi6ee2JlZ4aTVH5cfq3Nt6GwS7v2Wtxxl/P+Gz19pTiXh2TW8HKQdbiKesLURvtQWC/Nb3A4o50tJIiPsLpddRExpacZpO1dcfeOIKHN68UQ9vIyb8I2ny2I6Ed+ZXeBmYHLFB7I5SaQFXuWGmw0WCvttXi4+lWJAD85fDSM6T6K6qaQE3+aarSXmpbZWxFwu90N4VX5rVGEGxTEPuHfJVpnHlav+SRXP+1CiOPElwXfOCv8n4qEzgldZiRiuNMY9bS38uQ/3X2eKeCaNzFARU7iaK9smJSvs3UT8kiZiF2V9byEi6YxXBHi5c87iDDaOwofYWYl4w5UbIj6IkxxDfqqgQDfw8njru86Uj83N3Dh78RXhmXllfr8E4v9SXuDrJuo0K22LlM6J+CWQsIrsXUDEm6E+3HQQ/kv4ecmPWYtxc77+RMRqYgjey//r+PeSZhky/sNQlBktSHN3FnSpRmttU/Y/yPwFkiIs0uOjbBlalVY9+zH/bCJ+v85oZJQhjjeem9nVtz5ft5pOa+OAz/r8jQwZfyQ+mzT/H8RnkeZYwd6tbGHDJjAzgwvuYG8Fq1fCOEGaFy4oIXB2TghWCNt2SEELbNoo/l/kc5fyi+vbxfXZM2CpkPvRE3DWRaSzgvyK6/PnwJrl4rqo54yNuI8ot0WQYqmejVI9FnDOAU6dgmUi34QJ4reFgnweBSfnknr0BHmX8m9YAyfEdRGgKvKvXAc6on6pHuma1B4Hx5L8a0RbZo3iSesWuIzU4eFhe4p2GcEi6b6iv9ai35dFnw1nEdmrIy9bdyd1/pKSei5cEG06B7t2iQhvJiyZL9pzoOQ3EYyzWpBZndmiPRuE/ER/LriJ+syF8JeBgQEEC4JdfuX4jQj1HUR9kpyldl+8CM6ib7u2izZOEzKaB8bGyvpNYNUqmCyuLxf3MRPXXESZE/O5O2IyD7tPgbmiPYdFfmnsrIT89i4lo1NzHv7UCq/FxiTcugseok17hRzm6AjZifr37xf1C/lbijI7doqxFTJeJ+R3+nSJ3M6fhz3iutSW1eK6uaj3orjuKOmHLkwS910sZCeNr4uHyC/GeM8emCfkv3Au7BN/374N2eUZiIw/K774nWYZMn4FMmmWIeMPREFqFE+M+7Nn6WDWusTiU+Ewgw8gPRy/A33QWzqQZecTuPOhZXcZH0fyPeLOL2PA/G103/uE8I/vPZYh498KmTR/5vbsoiJISRXk0VMQ3qXQV7OEBJ0TRDUwsIQ8SrLs1VtEOoIYuboqVp65dk0Q1hUif19B4ATJchEE6rUgipcvCYIp6ukj6pkr8kvXQ0PgqlS/IKQ9ewqyOUsQRkHQpHqui3pWiXr69ILp0wVBE4Q3KEjUI9q+VBDQ3n2kCKuE0JXmXy6uS/VME6TSURD24NfSwAuit7qkPbMEmZXqj3wOl6xIHDGcuIatyJ4h7isRPamemzcFqRYEfNAAisaM4NXihTy1tiFOyKFQIsL9+ol6RH6JsIeI+q9dEfcVhF6679SpYGdfcl8vL1i7tkRu08V1a0Fwo6MrEmYJkpzT0sV9b4n+inb27y/kIMisk4OoRxAShTxXCjkLOUwR5NRWENUXT8k7b0fi1MlENaxDUNcOWK0+jvuF1xRcuS4IryDWQs7FU0eQcXIJFxdMYPs/mmBfrQ0R3fqQM0WQfXshz9ei/hsiv0TEpfoni/rtRftDxLhIJLe0v5L87e1EftEvb3FdVxDl/uK6uD/W1iX64CXav14Q+b6i/ZL87aT8YtyvXRXjvhi2bIGIiJL+yvhTQybNMn4vyKRZhow/ELlpSfiY7sDexIjriQUk/9rKZ2EmBTdW4np8Ocvdkrn+iy+my3gfsRQn2rJxjwkLdtwn5s2nvH4hQ8YfD5k0fyZpLkVCQgmR2r4dLCwE4VR+jfvNm7fXpZXo0utJ0sqpIHyl1yWi9L99XSLQpdfDlWfWl79uavr2uvQOsZO04i1dPw1h0jE2UJwcQ6FU/zY9UY/Ir7xeln/nbgpPnib13j2SUpPJSk6m6JxzST3Siq9ELCWkppasPL97PS3t7XVpBVkinL8E6b5SfmkFvnx+qR5p5Vm6ftpcyCGa4pSnBBybxk61rxlS6Svmd52Ds5s/YTnSDtJMcHWDg1vI3jsdl3EdGVq3FjUr/Q/dK1VibZWm2C09QtwL5bc4MgRhlx48SPWfOFGyEq64nlHyYKP0eik5Kr0urdi/e116cFJ6XXrAIUHaUi71SxqrZ88g81NP9ZTx/ytk0izj94JMmmXI+AORn5NL8MOnvHzqT0rxuwcofACF2RB1hcBH13B4lsO7n+2W8WvIIK8ogBtXH3LZLYTMss8QyJDx/xdk0vyFpFmCRAxjBMkSxLHCSmHpdYmw/ruul1+5/ZTrReWuS0QvLvbj+aX+lsfH6peI7f9j7yzgskzW/u/7P7V7ttdOBLu7uzBAkLAbW7Fb7FZsEQWkFUFspVRERQUVFRUJaVC6u7//uR8eEBQ3z+5533Oe335G3fuZmXvmmpnrun5T9089T0qq/PxzkOJLF319HL/sear4W6Ak2Ze3jqs5MF+HcdPWs870IcEJFW4LyBDENCuSnCAnnNYvYam2DjqTxjN14ng2bzjIxfsxxFfcKV3xvRUvKZMI77/iuSRnadJDmshQkOb/81CQZgX+KChIswIK/ImQjuIVFRYLf6OCg/WTEAkkcl1USF5hCSKpAr8K0lJ+MYUFhRTkFQn5/9zSvgIK/HugIM2/gzQr8L8LxQUU5qaTkZ5CUloWablFVV4MVyLi5QpCnCbIf0paqghppGdmI31l7xdQ+H8tZMZZvFVhI/7PQ0GaFfijoCDNCiiggAIKKPBvhoI0K0izAgoo8PuhIM0K/FFQkGYF/hDkx73E382S87auuD1P+/C5q1Q/gu6c44zTI24FZShWThVQQAEFBBSkWUGaFVBAgd8PBWlW4I+CgjQr8Icgw9cch4VN6Va9J70nmnMuKpqo6HCenl7MqoEtaTZ+G4uvvZdtw1JAAQUU+G+HgjQrSLMCCijw+6EgzQr8UVCQZgX+EBQkPOaF/VQmV69O7b+o0HzgIAYOGkB35cY0+Lo/w7ZfwiE0iyLF8SEFFFBAAQVpFlCQZgUUUOD3QkGaFfijoCDNCvyBiOSN+U52T9NBa/hwhg8fxeixy1mw0Z2HSfIoCiiggAIKKEizgII0K6CAAr8XCtKswB+FfzNpLiAvJYHE9+95Xx7iiEvKJOfjs65F+eRnpZCcEENsjDxuTBzx8fEkxscSV/4slpi4NFKzCvh0528xhTnppIs84mLjiU8Q744X74sReaRmk1NUQklxHrnpSSSIfGLjE0kQceJjRZ7xIs/sgqpvdCwRbxLp8kWZC35y5VT8WJwr8k8mUeQfJ707TuRdXnep7PEkJIogfouPTyEtN5+cnEwyEmOIF7/J6ivSlMugPMSItImyMlYqQ3E+RdkpMhnFxIn3iXxjY0XcsnRChnGSHMQ748XzhJQ00nLyyEpLIkV6T1ypjKTfKr9PCrEifgbZUvWlV+VllJZTJttEkoSco0PCCQ+L5p0od3y8yCMygrDACKJjhGwTRZDeEZ9KcmY+hRXKXSLKnZeeSHKFMiSIfGPj0snIK5K9r6Q4h+wk8VusqJPUVpI8YxOITc4iWzTGTy9iF1Eo2iGlohwT00iRfRVDpBRtmiveU/jxUnhhNplxov9UlENMAknp+aI3/wyKcsgS7RBfnk70gTTR32R9vYiiogKyMkT9hAwTpLYSMixtlySSUnLIlYolRZVu084VZU1KFPIobbeYxHRScorkdRZjJTOFJCEXWR+T2r68vKINhBwTEoXcEiR5JYk+k0dOnqhXkmhPkV9cvCTvCmPqo7QpmaKvS8UQMirI/NBPEkQbS+WOiU0VfahQPlZKZP0vPf59aRliRbnS80Qf/UiuCijwXw4Faf61pLkqey7prZ+x50Jfyey58BH+9BuaFVBAgT8cCtKswB+FfyNpFs50sgfXl09nztAhDBkiD0M10Z1zHNtXWSTLY8rw7iE+1kvRnzSckbL4Qxmiqob66NFoaYxkpKr4fyn9MHVU1bazw/oFASJZZaOYSqTHSU7PG8b4UaMZraEp0o4SaWey+MBN7iXlkZf5FC+zNSwYNoJRo7XQ0NRAY6QWqjOOsf9GCHHynCoh+RmZfpe5/ioez3j5syqRB+kPuW+2nkWqI0TZRzFKbTjDyusu/i3KNUZbgzHi3eOm7cTo/kvu3LfHavEIpqmLMo/WQEt9OCOGydOUB1VGjtVjs6MfT9Lkr5OQ+YZYt92s1BN1GDmSURpqjByuKn+nJMNRqGlooK2ljvqIYczcfhwj92dcOrKWneNFfDUho9FqQgbDPnqfSDtUlMngFGeEoKW2SvWx5qwo52RRB3V1TbQ1tBmjs5Od1oFEygqTT8pDS8wmajNFUxuN0ZoiXw2GTzZk23l/oirMchSm+/HUZCmbdUcwcpSmkIdUhklojjuF1ZNY0kX/yU31wGX9XBYOF20otZW6qIv6HHQMrnIjIKWKSZMKKH6O5+4lrFD9UKfh8/ew1TmahGR/4kK8uegRQ9C7irmkE+9tibHWSMZWlMWwaSzcfYM7KaLc8pifIp3EpzaY6qozrqy/j9Rm/AF3nAITKEl/wpNXPlibnhZtrc68MWqoaY5BW1uT0SOXs2zXLR5mFyPj9LlhZHgeZfuyKUI26qiJ+qsuM2XH7URyZd/OfI3vhZ2sFmOjVCYjUC0fY6oMHaGOppboR8KoaGqtZb/TE24/dcFhrTbzRov81KU+JuReNqbKwzCGqY9l5ekHPMwUxciNJOjcenZPHI76KKnPinxHjRN97DDG7uFIQ6FE/Bl6fjMHxw9BVcpDaxsrzZ8RJM20KKCAAuVQkOZfS5pTibp7CvP5w5hQbs8lX2AG+oZueCRK9twH79NrWPixPZ9+lH3XgomV56SAAgr850BBmhX4o/BvIs2JvPM5g/3uKej1EmSsryqqqvLQrwsDOg9giP5edt19TbBgCbI1qRcnuL66FZ27daVJbxFvSD9Uuzag1g8/UO2bZjTt1l+WfnDvwbSvpcmM9eeQSlXx+/iQJjOyFrN7o9X6e7778h9U+1pKO5klh25xX06avU+vY27vNrT+vhpf/uNLvm6qSrdJxzngVBVpLiLryTFu7xiN7uYLbLuX+dE7K0IizY/wPL1E1LsF9b9RokGdjvQeJkisVPeBHejR+Dv+p9o/Rbk60Gf6bo57vsLD0wGbhQOY2O4HfvjxG6rVaU+bnoM/yEwKgzsycFBXVDc5Y/Y8/8NZ4Ux/Ym/uZfXskXRVUUHpyzo069CdnrJ0A1Ht3ogG//ySatVqU6tNTybsPIHxnedcOSbI0MjmdGz4BdW+b8DXzXozeGiF9w0bgGpfFfqOX8K88ym8SS8m7ZktdvoDGd/uR6pX/5pqtTvRqscK1h71wlc2fRFLyA0hxxFDGNX8b9Sv+Ve+ajKADtoH2eHoT3Ql0vyGp2bL2arakk6NpDLU559NNVAfZ4rN07hS0px2D9eNS5jfrQkd61Xj6zoNqNN1Dlobrwsi+jnSnE5KgBMuxnOY0aMPvdoJIiev06gp85m3aRcHtumxav16ZpwIxDNUniwvGD/XfRxeoIF2O0EmB5XJYhCq3TrSt78WWnvssH0dT3ylRVRR7+wQAm8d5MAcNYYq96BPH3laNU3GLtnCxh2CuG6bzsx9FqzYZ43VohEs6PEtP1arJtqlPrXbzWPJQQ+8cspIcziZ9w6wbWxjWjT+nu9bDqP9fDN2uZeRZj9eXtzI8hEdUP5RiTo/tqX7wKGlfWxwVwa0rM4/qgmZ/rU5bUetYrfzU9yfunJ+rSZzu9SiXk3R/2q2RqWL6B9y2cjCkK4M7tOSQctsOPIsl7SsKN7aG7BXox29Gn/J/3xfm78pD2ew2lFO3YkgqTAJkm9wZf8cpgxWZZAg7Ko6O1hj+VxBmhVQ4CMoSPOvJc1pRN8zxWJOb7SFPf9eZs+b0qTbJKEvb3JXRpqf4W2xjnl9Su35P2X2fBhdJx7H8Hpw1ZPgCiigwP9pKEizAn8U/nTSXFKcTH6wLWazejG0XW8mbBPOul8ccdJ2VCkEXOXuXg36ta1NI7W1goTmy8hUyTMjPA6MZbnZTYxfiHhRvsS5rGbuhPHUGX2EA7f8ZOkjnvngsmYDVqZW3CosIaUSgSmmMDeDzHAv/E3GojOkP7XVD4m0QSSm55JbXEJJSb4wtClEeFtgMrYRQ/oNQe3gE9wCM0gv33JaEfEEn1vE6m41+LGVHjpGLwj77M5T8UOxZMj9eONlzrrx29i4yhHvmDhipboH2nN351ja1hlNG0EOL8SmkpSXT25uFpmRTwk6PYHxkzVosMgeq3thH2QmbTuLcufNPSN2W3pifTeDwrKClhRQlCNt5fXn1kFDdqvrc/TybTxlaYOIu72RtUMH8UPd+cyxvM/LtAwycvPJTk8hzfM4Z9cNRGXcWtSOPCYsuux9CeLvUBL9rbjgaMN2uwh8o4oozs8k690LQiymMG2qGnXnn8XUI5qU9NLtvJL8i/LSSA24i/Pa9kzS6I7qnntcepku21ZekUaVFBeQn5FM6oOTOGwYSNOxK1EV7RDyTrRf2fbsEpFvehyB59dgOK4W/WeuZ/GFGCKTsskpqGp7dh7FSTe4umkEg5u2pL3OfrY5RRNVJsdXN7hjqI5W1xrU7DSGwYYv8YwtFCIMJeHONtYObkG/PlNYcSaYB+HyNHHhxD08zgm99qg0b0H3pfbYBhZK0yOlKAoj4f521g1rTstWo9DcdYcbr+RpY8OIchEkfYogv80bUnPsIQzcUkl+H0qS80rWDGhNzR/Gor3/Fg+Scskvq1BJIcWpYYTYzMZoyxyW2gfiFJxJWm5ZnYXsBFGPDLRj56xtrJxlzZ2gd7yX3hnqyptTM+jfeDiNBhli4veOmJw8cvOlrePBvDs3j2V6Q6mlZ8beG6J/lMlG9LH4915EeBlxxNqVE66ppOcWUpCVSprPWVy2D6b92AX03Hkf37B0MkRhC2O9SHXehNGZK+zziCNI6j8Joi9m5v/MMQYFFPjvg4I0/4bt2ZI9j/AmwGQcY4f0o7baQfa7BQp7nlPZnj+xwmScEkP7DmLUAW9cA9KF/lIoIQUU+E+EgjQr8EfhTybN2aRFXuG6/mA02/Sg/ywzbF7mUnE3sbQ2XCScfduF7eis0o/O06/jEJpO4msnfMz2Yh8Qx3N5PAIOsVF/EU2mX8Q+VE65irMovG7M7WuO2MWVVFq9/IAk8pwXMG+sBirTHHEIK6V0lZDsjvOC1owdPZapDkmElLOgihAPcx/y5MQUxtStRbVq3em2yAE3USHZiuBnUUBO2nPObrHBzvwJKfKnFD0i+sxievVfydCtjwiRPy5FGgVu+ixaNpOW2x/jESN/XAkxhEUmCGKZj/AXPkG8sxM3Vm7nRkAY7+TPCDfmyDgd6jfdgsGdGNLlj2WIvsKDo2Nov/AIUy+Wl7ICMshLfYdfSDpJ6bKDuQKZlNxezqoVU2m65QGuUfLH5RCSiXXEfGJz+vRQQ8dKpP/80jy8d+Kx0Rg6LTBkgkOC/GFFRBBoo8fcLg3oqncSQ1/54ypQnBtMoPUU9Pqr8GPvpSw5G0RwpaZPJfuNA9dO6jF5zlKGbHTHPTyYhAeHMNHsRJ/OY9AVpNdbiKKyeGNEMdezSa0xjZvNYMx2b8qKkeVnzcXFHWnZpjdtZttyNUS+WlyGtJf4u2zm4KYJ9JhxmKVnEmQTAuQF8PioKEenbnRdfIpDL7MrvbQgL56XNse5dMoSdyEW8etHkHIJ4MqBM1gcuPOhvQmi0G0do4ctostCV7w/Hh+PNrF33TiU193EVjrf8Anief8uloCIXArKmjzpAYHmuvRdsJURFu/Kd1okPbrGrSX6HD/vyc0qx6ECCihQBgVp/q0XgSWT77KQBWNHozL1PHZVGWvpKM/CNoxT12GKfQJvq7TnCiigwH8CFKRZgT8Kfy5pLnhL6I2VTG9Ql+ZdlrLqbj6xZY53RZQkU/hwI+v7tKZuvYnMtHmBp/873j30JigtpfQcUsF78NrJqjmzUZ5ojfnzhFJOkS9oX+gjgvxfcze+hISqnPX0EOLP6zF9jDCy0yXS/On6sUSaXQRp1h2pwXiLUJ5VwdeKc5JIf7QPJ6PZTJ8wmY51W9Fu1EpW3E0l8ieNcg7J757jsOc05yxvyVamZSWId+W1xUK6am5gxF5BmiuWPSOCpIuzmbVw+qekuTCc1ARBPpM+3o5eGVG3b3PLcDeub17JCXkq+B5gt5BDXZU1rLwaQLTsuRxvbHHeO5rW8z8mzZmiPG8Jjssm4mO2lhlN6pUF6C8cj8oaFy68FnHLkU1K3BNu7l7MgvY/0LbnKDROBuD1U3vkAhy4vV+N9nrb0bYIIb1crlLHiSXonh3HtLszvHkd2s44yk7PfPKqmDCgMIXM11Yc1GxDq04jGXTyNd6fvcHbH98nHhidf8KboGvc3anOoG9U6DLDBtNweZSPkeVDuMVERtVrjVKvbRx6nUh6UgSvTs1iYjsVGk80xMArs4rVbwmizyY/4OwlD6xuRJIrb/es12ZcnN2UOi3VaLfag5eiuUp/SiI36R7mh89zwtib9zlVXUEm7RYI4NpRK6yPXiEgq6B0tT/tMQmXlzNcdznd19zkcWqFjpqfSo7bKjav0KXxx6S55J14ZwR+iaLXfDxcwpx5ckyTHnO3MNImuXSVPdeHRxa7WT7lCKed3yBGa+lkgAIKKFAlFKT5N5LmjFASHGcxc4y6jDSfq2Q45UjzwFWQ5rEj1BlvFcEzoftLEnwJuG2Go91ZbGxssHOwx+1VGL6vfHly2ZKLdnbYnLHG1s4eF98EAkOCCHA357K9iG9rwxk7B9nzhPQsckLcuX7OhBNnXXF+k0FS+czoO4JdznPhxAlOnDiJsdllnB5HVjpLXZT9nnDPK7hamXL69ElOnRRxjU05ddqKMzaW2FpfwtbtLUFC/5fkRxLzzIarNqcwFvmdPG2H1b0gnldydIQGznjFk6tnMBfvNT5pgdml53hFlwj7kU1GkBOeon5WNmextTLHwkR630lOmF7khmcIMSIryU4VJbzhrYc5F8+dwdrWVtT3rKhvCM/9/Hh6xZrLktyEfGzOCD/hRbB4/gafK1by5w7Y2Vzhkecd7ng4YWZhha2sLhexdvLjTXx2Fbv2FFDgXwMFaVbgj8KfS5oT3XhiqE2n2p1pOc4Ya8HQMuQ/VYagfnH2WM3sQLtvm9Jmjh2nXhRSXCCCUOcy5zv/3UekOV5OSMSfxQUUFRWSJ7RyVSuupIcK0jwLPY0hNNQ8wqFbfryPiSGmQgj2tsR0YhNGDNeSkWbByT9BTmwwXoYLsTbdy0lXRw5P70qvLn1oteEWrqG5P0ESskmKfob9LjPsLD4izeYL6Dp6PcN3PyS4oh3MiBSkeS5z5+igstgB6/uhpWWNeEmM61bs7SzY5VlMYNUClSHEyws3S0ueBofIL1kTRPinSLP/WVx3j6TtlPVoHn1M6Du5fJ6dw+/8RvZe8cX27Udk6BPSXMaqs8lN8eKW/UU26m5ky+gGTF0wEh0zfzw/LIN+ioqk2TyUDBk/LKEoL4L3gc6cMLBm/fARrJtcjxEGR9hyJ5+cqqxx+hMibWczollb6g00YLdP9k9cAlNCSVEB2dkpFLwxxnhKL2rXGoHa3nvcr2JTQimiSfPazprudWnQeAyaRx7ie9cShwX9Uao/hCE7bnLr0+XgCigiL08QXcGYy7ts5jNizs1Ho20H6g8SZX6aXbpinP+GtJemHLF0wehGIhlVTtDkkZ3mz9Ujwjk6cgX/zAqk+ZIgzdrL6LbKDe+Uj0jzzTVsW6JGw7mn2ecUKB8Poq/d2YeT3VG2u2fg9fFYCHfl6bHR9J6iz4CDz/ENCCHBbQsndy5impE31wMKPtRJAQUUqBIK0vxbSXOYIM2zma0xWNjzwxxwe/2pPX9sLex5U0aqajLRJgbfNGG3XltwfrES/ZvWoFatWjTuNhQ9YY9P25zmsJYKfetWp06N2ih3H8VM89dccrrM+aUqqLYU8WvWokGnYUw18+Wp0HdB1vOYNLA5TYYuYr59NIHpxRTlxpPw0gJjrUEMa9KEJiqNUa7fhSEzjnHyZS6x8otH8hO9cN8+muntGtGwgTKNG0txG9G4QR1q1KpLTWU1ei25zJWQdGKen8ZyRgMGtFZCuUljGiu3po7GbpY6hpEp3RYu/issEPr63hF26g6iV6tWtGzRBpUe+sw/7cfrxHe8vTibTcPr0KhWdWrWqU89pSaoqCjTpFFXhugdxySogASRV4GfPddWNWWoqG/tmjWp3743U045YSpI9LFxLRncsIZMPkod+zFVPDexO8NRnaYMbFCdWjVa0LzdRLZsX8f69RNp3bQ+tWrXo6aSKp1mneGcb+LPf21CAQV+IxSkWYE/Cn8uaQ625sayfqhUH0nPxZe5I7Rm1RxE/FDoidu6gQz8siZfDd3POo+KK5YCnyXNvwCZESQIArp4eCO+rN2a1j0GMHTo0EphUB9B2Ov9kwb9pjDBKpzXla7ylpBCwvuHnNp4GAsrLyITgwgx12Zs2/p81X0NG50jKxPQSpBIsw/ndppx1rwK0qy+juG7HvC2ImnOfk/yVX1WajXlq8ad6dhrUGlZB/dlaKf6DJyygqWuBQRmyeNXgiSZNF489uK8rROBoTHyFUtRqZ8izcGijXb0pWun5tRu04dBZfLp3YZBvdqhvucWVkIfVfxUVCXSvNpNkGaphQsozvIWBngXu+af46i1E+d39WT14iHomr7h3idbuCugAmnWMo+Ur6THEXTdlpOTdrNr331szDdyekVjdA0M2XhbEM+qSPN7F3x2D6JzzabUHbYX44BCfv5T0ZkUPdjIpqGd+KH+HGZZv+St/JdPkUZOhAVGqsIx+rEfzRacw9F8DUZaLfixzig0Dj7Eu/jXrrZmURJ5F8eFXeg7oA89j/viLhU61Js3ppsxd7mDc2wx+VXVV0aa33DlsCWWh6sgzVpL6bbSFa+KpLkgk5w7mzkwvSXVm7SnVbeB8vEg/u7aiIGak5nlmITXx2Ph3T2eHxnOsF5N+LHNIAYMGYXmqMlM22KOTVA6sT85WaCAAgpIUJDm30iaMyNJvDSPpSNK7XmrHv3leutDGNS3I+3rfUXDvpOYYP0OP2nVNuElL8/NYWn3L2nSsDFt9I5x4kE4L9885d6pCUyt8Rea/dCewavtMX+WQFDIW3zt57Oq1z9p2kDEn3UEI+9Inr/wwcn4AOaHD3DynBuu/mkkF0bh53gSs4l6rJ23la0nT3Ly+C4OTe/NsI4j6DnNASu/BNlxqKKcCCIe7OXI+kVMmLSLbTtE3MOL2TSxKz827kf9kfs5eNOXt4mPcN66gHFKvdGas5H9J4U91VejW/PRDNU7y634HGGx4gh4cIMzG40xP2LJJXt7bE4asHxET7SmrmX77TCe+17hxtqejGz4/6jTWQPV1Sc5cXgfJxcOQ23CbIYY+3I3Ko/iRH8Crixhbb9vaFG/Hs0m7uWARyi+Ab54Wesxt+Hfaf51C/otNufkkxBeCLl5mk5ker2/oPx1ewYuvoD9/bvcu3WIg3P7UK9pX2oP2cK2y694I8r662yhAgr8cihIswJ/FP5c0vzqJHazu9Lkex2GrnLFWzyqyAs/QGIBT7i7WY0R/6hDtd5bWHRd2uBZAf9u0pzhTejLU+wwfcrFx/JnscJ4jG9P+5p9Gb3fk5tVElgJuSRHP+f8TlPszN0I+cNJszSnG4KX9z0sLB4TGlx2ivyPI82LFkyi2cabOL9LJCP4CfcOHWCr2m5hnH3wTQ/nmcUwVs8cgM4pP+5+fnahlDTvUxekeReTLoaRXRhNqIsDpjO2sHm6HTd8EgkONMFhuQraK/aw0f0zpDnsCncMetGlejuajT6GRXiefLX9J5CXSLrzElb3aU+d+kK+jv58nt8Lwhl3DstRrWn6dV+qTz2F8cE5HFJrQf3645l4wptnoj1/taNQnEPaHX02Tm5Oo1Fr2O7mz2OPx9iuOoSb5zNZe1XJmaXt2WkBXDtsgdXhS/j90aT56EiG9Wkl+lFTujf+mr9+PZQWsy5z/yd2PiiggAIfoCDNfw5pHm8RwSu5DiuM98BpQRvGjtJiyvlMmS2W7m1IvLuCRS1/pHtvfbY8kg4ClUIWf1FbJmhNZu7lWGITnhHgdYOD9m+JLD/BlCv8A2dsl89keNP5bDkfIrcbQvsHHmTfqM40/1aLueYv8JWpX8nQ+/Li9WPOX8okSRB68CHm4nJ6a21hxIFXggoLG17yBI/jJmzXd+Z2mc2MsmJf5yFo9t+JSWAqaVkPubZbn2GtJrNo7RHOykjzGpb3+oJmdVrSavUdnBOyiHffwGENFUasPsupsp1D7kK/T+zBl7MvYv1cPtOZ8ZjbKzozefhwxlnH80q2PJxC1tONrO5YQ/gGM1h3R7pZREIO+fG2nOinjE6nmWx/Jh0kEki/ge8+TboM0kd171PCZHEVUOCPg4I0K/BH4c8lzW/McFzQkyY/aDJohRMPxaPPk+angjSPZNQXtfm7MAhLXT76APLvIc2/e3t2CTmPT+BuqI3+0RscuS+MbFwsCe+vY7e4P8O/akDH8WYcflb5RugPyCLx3VPO7jjNmdO3ifglpPlnt2ebs/N+AW9kBvdjSEz6Ed7e7lhYhRMSUra+/zOk+Se3Zxuw9/JzbAIF16rIBOWkefHiqTTffJVLL915YXSEbQN3YGT9hMCMAnKzInhztB/L9Qai/UtIs6EG7efuZpKDJ8HPznNmwmY2TTbHOSqLFMHY0x8dwn6xEpor92LwOdIccRXPLYPoUmMAbcdacyW1gJ9dAC1KIfvWStb170Ct+ovRt/eTOwdVIYtsGWluSYtv+1JfzxyL4ws5PLorDRotZN6ZsnPkvxZCuBk3cd46ghHKdRi5eCkzTtxgpYE7T5/E/AQJzyU73Y9Lh62wOHSVwF9Cmn92e/YRtt9O48HHZ9Cl7dlGWvSeuQb1TSZ4HJvN9B69aNBvHds9k4j81X4OXVoAAP/0SURBVDMFCijw3wcFaf5ztmePMw/jWWJp0txoV67Mbc1Y9TFMPPsOn/dCBwZfEPq2D73r/52GgxdjcA/eyW1K3ns3ri5oi86IMYzd58Q9x0PcunGOA4+KCCmbsC4WzsLz/WyZNw3l0cYcexT/QU+X+HBrqxpTajdDZ+0N7GW2T9LMT3nic58z5xKIlu4ryX9AmN1iempsQHXXIzmZFzo8O5vM9CwyUtNECCbY6zhbO6kyecQBLF/Fk+pviaV+b6pXb0CDxs1pJdue3QSVej9Su76wfXMduBgWRfCtDewb2ZBBM/ey5X4qsWGv8T+lxuQpQ+m09TY3AmXsmKKk+zgv6cikkcPRNQ/hYVQaOWHX8dg7mEGN/k7d3jNZ6VZMmCy6sIHvrDEaoIR6i9EsdIjGOzGNyOsGGKopU7/1JEbsfUxQ1bO8CijwL4OCNCvwR+HPJc1R57ljoEqzWgPpPPcczpmyOdkqIJmYZ4I0q6L7dR0aaxqx7cFHV1z9LtJc4SKwaY7Yf+YiMOn27LKLwHwqkeZoAgW53aD8Bc3bdKVZv+GoDh+Bqlofuit/T81q/+CrOnOYdbx0O++nuccR8/4OR7afw8rsKemi4LKyC9L86rOkOVx2EZje5y4Ci4/gVXwxFTlQOUpSBJm9gvcjVyyuZBL8Ti6pkqSfJs1+tjjvUa/iIrAMIcMggmNTCRYkvdK58cx3gjQvZMX6idRfZMR6/W1cXG+Iie0TnsXnlE4ipIby+mBvlv0S0ux/Ho8jo+m8zIBeC45iu3wjlrvP4egRVr69Ot1jP3b6Smj8FGlOcMf/qA49G/SmiehPZ98XfeY8fUVkUfJsL3sE8f2h/iQmm/rgJ//lU2STneAgSHNTuon+3XPNNW467sZsUh/qNJoqS/tGxPrFfbQS0nnntJM9farRptGP1NBcybRT73j5rmzyoyokC8PxENND5zA6eJ+4zOJSx02Q5vifIs2un7sILJrcRNFusQWfbrcOdebJ8TH0mL8Tbatg0kK98TWahO7wkaLdrgtnrvL9+AoooMCnUJDmf81FYHZVXQQmvz1bughMIs1P5aQ5O+I6F2e3ZuJ4bbSPXuXUtkWc2DqDmYtnotu9HloT52Jwp4hguaOS8/4WVxZ2RK1RHeq26EufYfoYWHniLdyT7DLlnh1FxvVFLJioSd0ptpg+l79MhgTeWOqxoWtdhsw7jeEz6Zmkgx/j5eWOle07QqWZ2UwPAm0W0kN9LUO338O/kl1/xv3tC1mkOpBB/drT8vsODJlkisXzKCJubsJorRY95u1h9V4TjGUXgZliZnUGG4ebXH4QSnhaHMHOm9nZ/xtaN2pJ816qDB6uzphFG9lgdw+PsFSS5e5Wbsxtrul3ZJrOSDQOXcFox1JMtkxj9rI56PRsxBidyax2yeGNbMKggLzY69hNbMaQr7+hdvvB9FLVY8l4DRZNHkzD/ksYseMefrmKWVQF/lgoSLMCfxT+XNKc+Zg3VjMZUqcptftsYqN37ofPLX2M/FucnzeM3t/1YNRmZ65Eyp+XQbo9+/Ee1syb+5tJ8wwtNZSn2GD58tPTrRmhVziv1wLNEZof3Z4trFfuda4fnsfIpsJo9Vdl5LAhDBkiBVWGD+1B/1a1+Hu11nSYcRrHKicGAnkffonths6cPhvxgXRKpPknb8+ew+z5k2i2/hbX/D+79/tT5KdT4mvL4ztXsXtTTHgZW/w50vzmDC571GgzazfjrcPILp18/mlkxZByTZ81s3rzQ5/ZqI/YyXnHuwSJn8ooXlFSML6H+vwy0vz2Mvf2D6Wbmjr1uq9k81JLPCNiqLjvIOmu4c+T5lx/4l1WMrF5U6q3nMu8G4mEf3bGO5vktFhePQ8h5Y0t55cNpsm3XWi/wBHbKj/1JSGN4iBjNndvT4fmeiy94k9kgBNOq4bQ4ttOtJ3vgM1HJww+QHIiknkbFIX/6yQKKi3dl6Iw9iFep4YyWqkpbXouYM/DbCKr8A0/IJKMxGscNLrKoZOBZJZ1lzLSXHZ79sek2W01W5aNQWnZRU55V7lt4VOEufDkmAY99dYw1Owd8TmiQ7+7gL2BOl17jmfKsfs8V2zTVkCBn4SCNP8+0qynNQrlyZIvUJGkliIj/BqOs1oyZvhoGWn2kUfJiXLm0ry2aAq93VF7MXOmjGWb4Q7WW1hzZGJbNsyewUb3IgLkJLKMNI8WpLl205607TGdCRvPYP0ilvdlhicnmowb+iwYpUodVWOMxMs+aPRMgh0WsFetLsOXnubgC/ljXvDs8R1sqyLNO6QJdCnvJGJePMTd/AB7JugyTfgc/fu2p9X37Rk6+TRmT0N45biIbSv1GH7sLQ+qcq4K0igsjsPv2ia29/2aVg2b06TbEAaP1GDyhqPssXyIx50gghKyZYe6chPu4ry0K2O7CX9mjD4zJo1n296NrLO24/C0LmycPpb1rpn4yvV7cVYwr+w2s2+6BurDhzBsyHRWL12K8cHFdNTZwtAt7ryu8qZOBRT410FBmhX4o/DnkuaSeOJ9DrGnhzK1awyi1Yab3IrI/3QlNjeEtNsGLBksSG3HrWy/E1a+PaocRYI2Pd7J6jmzUZl8FuvXn6XfnyInipRLc5ilMZLG46yweP0pOciNvsGlOS3RGqXFRJsoyhfL8t9TcH8fJscMmXH6Je6vYomPLdsGFkd8yE28j+nQT+Urqveezxq3HCKE9Skuzic/S/5t25zHvHtixLZTdzG7mf6h/inuBFgtovsoaaX5o+8058aQfnU+8xZNofnGu7gEf4bB5mSSKxiSZJfKDXVaAu8vXeTh7bt4CT7z4VvMwtK9OcI+bU3qNVnPGucQKu28fWvP7f2jaTt3n2zrWpUcTdSrMDOd7NwCmZGVPu2U7baMtarNqNF8EtOMHvMsV7r1vAIyInhzrB8r5wxG93QQD3/qk1PRzjzc0Z9uTTqiMvoQpi8yqLToL5D+8DDnlzZmzBpDNt+XPqtRBUrSyIq0xVS9DU2/6US9eeexfZVRWuZKyCYv1QuX69cwFGTPL8iTgDPz0GtQjy/bzkXL8g0xn8yCFFGY4I6fiR5DWmjTeawtV1OzKC6K5I3FXPTq1i1Na/GGdx9tmJBQkh9BTKgTx45f47TVG7KqZP0xZEbZsnfuLlYvucyzpLyPyl5CUX6uaPuc0ovBCvxJf23MgdM3OHA56cOnurKfk3ptFSM1l9JthSDNmRXeVZJN4Z11bF+pTeOVVzn97DMb2POyyMvMJEcIWtau0bd5YTyGXrM3MMwknGTZwxwi3Xawf0wzhk5ay+rricRVWi1RQAEFKkJBmn8jac6NJvXyXOZojKDxWEtOv/zUF8h978Llua3QHqnJBOtoXsrteUG8O9cWdmDwN19Tr91s9K2f4Ct0W0yYG9fmtWLp9JlsEu5N2ff8c2Xbs9sxbpQOOnuuct5oGeumj6HzFBPMfZLltkf4E76GbB89grrKy1lyyZ8PXypM4rWwCduGNGfGnitYvxV+QXYKhYUP8PRy57TNO0KkBYJcT0LLtmfvfUGUINvkOHFu2VJ0um1jn8NzwpOieest/IguI5k+xhirl9EE3VyHwcShqGgbc/hRUqWFhNzoKMKf+hCZGc7T6+vYPbwBg2bswcA9mYSYUFLdN2IwcghtO6xn/bW3sonpggxv7qzuwcjvvqJO88nMOvmAp4KQxMV44ra0EysmjWP9zTz8ykxFibCFuRlkpiSSEBdLbGwyaRE3CXFYTn+tdQzaeg//n9ogpYAC/wIoSLMCfxT+XNIsyEVBmg/Bx8aj0ex7qqmMRs3oOY8qcdYIkm5uYMWIhih1moKG4VseCoJQiXRJKEmm2H0l+pPH00T61nLor/HIk8h1WcCCfv1o2PsIx4QF/YQ8Jd3GaX4rdEfrMtU+mdJjwIXkx3riPEsYnHX2nBMEqMq3hp3h+ISGtPihLT0mX8Tx3Xv8X7tx85g5t14lEx7mjP/ZORhY3uPUc2Fk5MnI9yLKaiG9Osyn/8rbvJQ/LkUqBa76LFo6gxbbhCGratVSkK/XZgdxNDmDa4zsxLJAAiXv73HJ7gHXPJPKV3tLIQhT2AkOj9WmXtPNwnjGUGkjbdRlPI+Mof3Cw0y9UPW1WalPruO+by8O7q95JXsiGKXHCtZMHUqjiWaYvs77lMQWJRB6agBr5w9lvE0Uz35q926cK08OjqTLiNkMM/Sp8kxx/jMjrq5URsfgKDvKLmX7BMWC34cQdWYhC7vUpFr9/vTYfBPXj+WY9wSXtTvZMsOIE/ciCE9LJjfEAffF3VGuWZN/9F/NxtupgsJWQOZDHhwbg2ZXJRoP38vKyzHyyYdCsgLPc1u/Byq1avNF/1UY3EwmptKWiCQibp7l5MTNbNrjxPWXieRXsdKMtNE/6BRGZq4cuJJESuHHcbJ599gZ14MnuO4VSeC7J0RcnMtus4vse1hIejk3DiLfeQ2je8yk3ZSLuFfqEKJgDzexZ+1YlNe6YeMvf1wJYiycM+byEROuizEnq2fyA4LMdeg7fwvDzaNkJ+gllKR4EWgxlik929BjzC5O+ZTw6RqQAgooIEFBmn8jaRY6Kc91EYv696VBr8MceSFspfyXcqTcwXmhdHZZmynnEnkrN9wlSfdwXtSO0e06MWCFINZl7DbzPjf1W7Fkxhy2eQlTKFe3hQkeIn5bJupMZ+71WMLfXeba8t70rDeYecav8S1Ty1muXFg0nM5/aY/KTCuMAuXP8cF1/Rwmt9Bl/blbOD66w80je3F3P4qRiys7rYSvIH1XsOhx6UVg2ltRO/aWuJJECl9uYY2aKkp9TDhZppsjLNndQ41xo09iH5VN+ruznJ7egca1ejLAwAW3coX7jBce1zll/5LXycLmuK3n4OjSi8CMy245izmE4dBmVPvLCEYd9pYdRSrKfs6DNd3QaduG3gsvcDZAZiXED8+5v6oTyydPZNM9+NwcfilekXVjFUN1NjB4l7fiIjAF/nAoSLMCfxT+ZNIsQTDNd05c3j+OEcO60XbAPGauNcHERB72L2GTbk/a9RnI0K22XBYs6eONyLnvX+B/dSsn9NrSVrkhf209iYkbTnPlfgBvMwWJksf7FLmkhnjx5OwOkbYjnb76lmp/G8Ag/eNY3HtLaHYhhfnRRD524uz22czs+AVNGjWh5ZSDrLO8yeUb1pzfPwG1f/agb6tFbL7wjKcJWZUulMqLf8Prq8swGPAdtapVo9r/DGDgMiPWrprOggHN0Jy7mnnbtnP04BZOuQfiIQxWcX46Sa+ucddKn01jOvBjteZ831aP5WdvczcshpAwX3zO7cZsdmc6dW3NPwboM3fzsQ8yk4VTHN65gslDdJi/zpIb4VlEhXvyzHUnJrsnoTZ5BWMXHsdUOt9UlubUAUw2qDOiWXP+5+uRjFx9hHNPfHkRIQz3A2du75nCwpGN+arjCFpO2sFx44rvk4Iha2dMRVdtHvuvePE05gUvzhtiNa8r3Xu25e9DVjBv62VcPSN4L5v2yCDJ/z7uh3ewbXRNenWsSzPdbSw9fpdbL+NJrcADi3PjiPa+itvu6SxWU+brbmq0nHYccxtvnkVliJYsoTA3lECXC1gvVWNa97+g0mckg5bZY+b8Bv8qP2khniTfx9N0GtqDW1C/23hGLTmB0amy+hhx/MA+1mnt4/AWN14KoilbGC56T76PMfuXDqJP7wH0VDdg3d6yNMcx2TiJGUM60Gz4JOZYP+Fpxa3IxbGC1BtjKIhzl45daDlqHcv2lKWVwhF26u9iwwQzLt0Okd3SWsqpBeF+/5KX107jIMU7tJ0TR3dw7OYbnAXRz/ukctmEXT/IkSEqaI9dwIwteziwbx3GNx7jFCXqUZRHetAtvB3WcmRGD5T+psLfG4xjxtFLOAdEERwdiO81Y84t7suQXk35Sy89dFcdrlDO0mB0aAOzR+oyY/5e7F9H8fqVG3eOLMRAS4XqHftTX2s3+43v8ygkmUxRppIYZxxntWNYk/q0m7CHVUcucsktgNDcwipW+RVQ4L8XCtL8a0mzsOeh3jyx24nxrM50/vobqv21PwP1j2F+N4jQLLk9fyLs+c656HX8kqaNVIQtO8Rac29c79zB89w8VvT5kuYqzemkfxrzJ1H4+b3kgel8lnb+gq5t2jNkrQPmPokEhb7lpcMCVvf+J80aNKH9AmGDX7zCx3YDh/ooM3DkAibucsT25luC08MIub6VXQNbU0tJlQ4zhK0V9sXk+CZWTtqM/hJHbrzxw+PCJgzaVmfM0N4M22bHZkHEI0ICCby5jW2Tu1FdZQCNxhzn4GUPXjutYv2UPtRqMwmdtYcxO3uYA5vHMay6Es2UNJhueA03/8c8OLOSVUPb0r7nRNRWCb19SrzXbCd7La9i5BaOr7d497rejGr0/6jbZQyqq00xPXUU0+26aPfrTv3+Bqy5FERYciBvrq5g04BvaNVYidazjnPiYSR+/m94bL2cNb2+oXvL5vRfaoaRZxShwveqNB8sTZen+gsbvYM907tTR6UPdYZtZcfV15+xzwoo8K+BgjQr8Efh30CaJeSTlxlMoOchtg/qTh9BTJtIH/+XgnIz2nefwRLbx9xPz65yJTfV2xi7hY3p17wWtWrW4MdaDaivNISxGxy4HFNx+/HHSCbkxi4M1RrTo1Ftav9YnR9+qEudhoPRWn8Z57gcctIFqds3DY3GDWlU+0dq1qxJrSadURqxAO2p4wWJrEf7uiJtzV50VT2M6fPK52tTfcw5v1SZwc1rUPPbb/nuu2bUbjibkSM0mTHhR9p3aESDYYL0Wvvhm1BYSn7SpW28E1gzvBGN69Wixvc1qV6rOe0HL2Wb62Ouu5hwRLsZA5XFe2vX4sc6DWmopPJBZrKggnKz9tQbs5v1zkmkJkURbqPD4t5f88M33/BNzQaiHE1oqlIhjYoyTZTqUbfG93z7z6/48pvv6Dh9HesvPsRy0wyWdm2Acj1Rltp1qVW/MSoV08qCMo266NJ1kxO3BdFOfmyM8VhhRJVEOevW4cf6zVBSnsr0jbfxkm1Cj+KN3UZWt2hCh3o1qFO7hsi3NY36rGXR6ReEVliSLkh9xv2945jfqYFMJtXrivI36k3nXns4ei+aVGFys5OdOD9LndGN6tGwjmirOqIuTUfRdfYZzvkmfoaUFVCY/ZrQW9tYNaI7rRqoVKhXD9p12cA2B18CUnMrrJALV6Aoi8xUL+6aLmOuSlM6NC5LI9qhUUf6j93GPs93BOUUfthuL4OUNp3MmCtc2TWJ4coqNC5P21wELcbMPcvl0BSS84oqOB05xHqd5vTEVgyV4nbSpMPay1x6k0FuZc9EjhLSfR24ML8+g5uK8dBnMrrHRHkj8skVBSopTCPioj57dJRoI9qn5g81+bGGaP+O01jpcI8r989jOr0L6k3rULeO+K2OyKOR+F1Wzg9BRZS5/rC1zLb3IzLhDf7m81jesyHNRT+pUbsONep3pkV7A3ZeC5B/ZiWbbCHrI1NFX6mvTENlDTTnO+CckltpskkBBf7boSDNv5Y0JxPqtIcD6o3pKbPnPwp7XkfY80GMWXsRJ5k99+SO4XQ0lSvYc+UeKKnuYc7y5RjqKzGo3Y/Uql0b5V7DmW15Gwub0xzSVKZP/R+pXas2jbuPYob5ay45XRa2XQXVFtWpWaMm9TsNY5qwW09fvSLg1GS0ejelXuOR9FhwkSvBGRTlBRPpvInF/TqgInRfkyYthM2dwIRV17gl9F9OYRbhNzazveePtKndgl6L7DgTkEJ2kCPnpQtTG9SmRs061GyqQ9+FFty4Z8XFQ1MYUr8hSpL979OTFiMG00/Y8TY1G9Ky+0LWXg4kODuCcLdtrFPtQgth85uotKZJv2UstA7kZVw0QRdmsWl4HRrV/FHobGEzJf9LReSn3ACVQVMZbxrI40RhJ4POc211M4aK+taqVYsGnfoz3dQFMztbjum2YHCj6kI+tajfphfjD93D6Z0wdfKWkaFEaPjgszhsGkWrRsI2iLrUUFKl06yfss8KKPD7oSDNCvxR+DeRZjlKogi9cQ5H4+McPy4PRqexcPSSfUfxczORue98eO1qjK2lJZZWVuJvU0yNz3LhzhsCMz+zZVqGHFLeevLI/gRWphbCONpwxtac06fsuOgujI00M50XSfjDKzicMMHU0hYrkb+lhQUnzzlz/soV3C6YYn/OAnNLe6xtvXkek1lpJTw35jn+N01wOGODjd0Zkf9ZTp904/JlFzzuW3LO9iSnHO9xK7QY6b4kGfLSSPS9yO1zpzA2s8TmjAiWFljZunE/5D1vQ57x+MJJzpiJMltYYmt+ChNjow8ykwejU9aY3A7imbSTOv0t/oc6M+qralSr1oP+87ey+9THacT/G5tx2mgdhlOaUvP/ibidpzLnfBi3bl3F1UrI9bSQr8VpLE1PYFQpbWl643M3Of8mjeTCAkpEu/hcPIm1JFtZOc1EOQVZ9AgjWtaa6SS+9uD2yZNYmFkLGVpjZWbGKZvbOD+PJaVCgxflxhD54AJOFiaYiDLYWJ4WbWaNmcUDHkeky1aaC3KCeXPtHOdPmWFqIdrK/DTmZucwv/4Kv7jsj8jrR8gPJfDmec6erFgfS9Hm3rxIruKcvRzFccJJsjLB6sQHGRw3Fv3HI4SoKslsGbLJCXvIbZHWpDztCREuc/V+ZKWJl1IUkhn9nOeXRD+X4ppfwexhLO9E//4cijOiePfkDNesRP8468w1/1zRLmU/5pEW4MID0Y9MRD+yshXtaiX68emr3H4TQWDkG55dNcfeTIwHc/GbuQlmJz/tY8dPiPZy8sUzrojiwiRSX9zAzfoUpmZSG5ljLfrvKdM7eAYlftjqnxlCxGMHbEUfOmlkj4PTG4JzFCvNCihQEQrS/GtJs7DnwQ/w+siem58SvsDtALk9jyL80VXOGwt7LtkIa2HPza2FPX/ADTc3vG6a4uhQ+vzMuXO4vAzlxcvnwt6aYW9ti4XwMazPnMPZN56A4ED8b5txUZBGKb7NGXucXiSSkF1EUaw37pdOC91uh7lzAIGlFzsIh+Atb1wdsJN2MR03Fv6NM64+8eVfbsiL9uHFdRvOCrt1+a6wITn5stXZNx4XhB61wMZK6FSrK5xxfU1IfCSxor63bcwwl3SzsJ+nLl7h6vlzXBDxrKxccA/MKPVH8kLwd7XnjMy+neK4jSceb3PJE0Q2PciJ+xfNsbA6g7WFsP+yOKW+gOWNR3jFyn2opDe8vWOG41kbLK2tRX1tcX4RzLPXr3gi6upobSPkYyWT0bXHEQSLSlU2gULDJ7/mzb2Lwj5YiHqIulheEO94/fP2WQEFfgcUpFmBPwr/XtKswB+G4mR/nht2YmqnhnTSPIvZm9yfICkxZN7exqJB39FGdSKrbhYQ9pMEUAEFFFBAgX8lFKT5t55pVkABBRT4AAVpVuCPwu8izQsXLpQlfvjwofyJAv9rkBKM7+GB7F4zhU03cwj4/PJ7KVL8eGrYhy1rprHxbnHlb0QroIACCijwh0Kyo5I9XbZsmfzJfx/WrFlDq1atuHPnjvyJAgoooMCvQ15eHlpaWvTp04eIiKquj1VAgd+GBQsW/HbSLCVu3749z58/lz9R4H8NCrMIOLcft+vnPrqF+3MQLNl7HS72B9j5FEIUK80KKKCAAn8aJDsq2dPVq1fLn/z3wcDAQLba7uXlJX+igAIKKPDrMXbsWPr3709iouKbHQr867BkyRIZafb09JQ/qYyfJM3SVqp69erJjLyZmZki/C8KRoePsHrmPFYsWcYBc+lccNXxysJp4wNYGmiyaM5khiw9xfpDVcdTBEVQBEVQhH99kOyoZE8HDx5c5e//DUFVVZU6deqwfPnyKn9XBEVQBEX4uSDdv9KxY0fZ5aW7du2qMo4iKMJvCQMGDJBNbj9+XPX3bX+SNG/atIm///3vMkP/8S27ivBrQlOaNmtBi5YtadmyOc2bVnjevCUtWrSgZXPx70/SfT6oKKvQqIESSkpKNGn68U3bVQQVZZo2rk+jhg2o01CkVa4ijiIogiIogiL8IUGyo5I9/e6776r8/b8hfP/99/ztb3+jbt26Vf6uCIqgCIrwc0FZWZmvvvqKL774gkaNGlUZRxEU4beEb7/9lk6dOn12h/VPkuZVq1bJZoWli0uOHj2qCL81HDPCyMQSc2sbrK3NMDU+zjHx/NhxY4xPW2FpZYm1qfj38SrSfiYcO3aMEydPYmxszPEqfv80HOfoCVOMT57CzPgoJ45VFUcRFEERFEER/ogg2VHJnkpbCqv6/b8hDBo0iNq1a8vuS6nqd0VQBEVQhJ8L+/bto127djLyvHHjxirjKIIi/JYgXS7XoUOH37bSLBk2aZnax8dH/kSB34qi6Ef43nHnnk8y0hejyhHzhOdPvPAIzuInvjakgAIKKKDA/2FIdlSyp9Jk9H8rNmzYQOvWrRWXiyqggAK/C7q6urIJyLi4OPkTBRT4/ZAmt3/zmeay27MfPXokf6LAb0LeO0LOTkC/Rys6d9vCrpshvMvKIjnUmevLBjNqlC5Djj7FWzH2FVBAAQX+IyHZUcXt2aW3Z3t4eMifKKCAAgr8OuTn58tuz+7bty+RkZHypwoo8PtRxnsV32n+N6IkL5GEZ7vZN7IJTap9T8N2/Rk8ahTDB3Sk1RdKNOu/jKX3InmbViRPoYACCiigwH8SFN9pVnynWQEFFPj9UHynWYE/Cr/rO80K0vyvRB4pj89gOWUMk1QHM7D/AAYO1mSU7mGOXIkkSR5LAQUUUECB/zwoSLOCNCuggAK/HwrSrMAfhT+RNBdTlJdFdloyKSlppKWnk56eRmpyJpnZBdJXgktRXCDiZYrf0klNTSU1JYXkjFyyC4rlEcpQRGFWOhnJSSQllYbkjByyP2REQUERRfm55GVJ7xG/S/GSRX7i/elpqaSlJpc+k9KKZ6lp4r1pKaSJkJIqj5OSLM9flDsti8y8Yn7yE8aFueSkJJEiz1dKl5ScTmZukSjRB5SIeuaLcqWL+qWkinpkppIS946owBDCwyOJjBIhIoyQwAgio0X5MjPJEOVJFeVMycgjr+ijUhTlkivqk1Imj2QRN0fISPajkH2RJA8hZ9EGWeninbJ4UtlEPFldU4SM5HUVfyenZgg5iDaS2ktqhzQRJ7UsXVmQ4gmZ5RZXqtsnEGXLEXL8IBMRhEwyRPl+Ml0VKCkppCBbpJXKUt5GQnYp2aKPlOVXQnFuBtmiHaS6JEl1Ef0pU9RF1qekdBXrImQgyVQ0UTmKC3LISRfxRd4f4gt5ZOaRL0RfWfpCzpJcRVumiraU5JYmxU/LIDU946P3incJmWWIlxWViHbJzyQ7XZKvJGsxLsTfKWI8FBSLfib6Um6G6I8infT75/MsLVuarGxSyaR8s0V5pDgV0kptlSP6QFUduFhUvihf9JcSCgoLyRPvTZfkI40XIb/sAiFTeVQZSoooyRfjQfSbZKkPi3ZIkcZqeftKz0TZxBiXxlmqKHdWvihXVe+WINpVylMqW5V9QvotR9RbVg+Rb3l/lPqRVKcSEUWSl6iv1GZSnaXxImSULI1rUY6MCuNaaofkZNFmeWV9RozHTNEGUrllbSjSinyS00U/ELrnQ7HFvwpzxBgS9a04FuTvlPJOTRHp04XeKRZlkqcqQ3Gh6GdSm5b1K2ncSbpHHl/KX+p72VJfkumksrYTfTgrX/SLj3NU4D8Fv500i7FbIPq4GGelOln0FaFfyk3hxygS9kPSbVL/TZF0ghjL8p8qQ/TFnHShR0rHc1K66LsfZyqNy+w0MqU4ZWNBKoOInyrGSEaOGJMizS/V87+ONJfqOcmnkMZK2mdtVIZM7/3XjR2hU0vkOlWhNRT4b8KvJ80V/AuZLpF8BEmPyfWIzCcWvoZQZsIVKkeZPU+X+1kf23NZVOHnCadV5jPI9KL8HalCnwo6ISD5UsKvk3EN8R7hr6SJHz7dVypyKxa+tOAKpbpN5CN8vuwqN6AWUix8y/I8hQ5MFXl+ziYU5wk9KnR4KUcS9Rf5VqznB4j6Cx+r1DcU+aYITif8uiqjlgh/MlfUs9w2CBuSJt6TX9HvFzpKlFPyEcvLKfhEgfzXqiHKkCkvgyxfifsJucjkIEoidF6+8Nkqq3thy/JEnCzRLtJv8qe/BX8iaU4h0uMU5otGM0VrHOMmTWTypCnoaO5kt80z/EUMWUXSXxLpvJfl86ehra2Dru5URm+7jJVPqvTrB2Q+4pbBApZqjGLUqNKgvd6SE16J5GT48y4iiBt33hLgehrHvTPQ1RzFaDURT30MGtpjmThBl/E6GoyWpx09Zi4Tpqxh+ZIJzJurhZbueCaN02Gclro8fw00J21hidlz/DLkZfgEyUTfPsWxMWqMl94lSyfSayxmg+lDnuXLownkJ/viZbyYTRO1GKMzQbxrPJMnLmP+Whfcy84uFz3n0f7VbJg0iXHjJjNBVxudscuYtvsmd8IyKjR8KrH3zTk1VoOJ6vL3jtNjtukTHkYlUJL2gofPIrl3+yGvzm9i6yJttEaLOGpS2XREnuOYPF4bbc3Suqqpa6Ohs4rZc/RZsVSDSVPHMnaskIfuGMZoqMnrVVq30ePWMeeoN0+Tqhy5AunEPbSUlW1SuUxEHhrzWXXsDt7Z8mi/EAUZATwzX82OyaKNdKQ2Eu2oNZPxU09j+zRGSEKIrTCKoLMbMJwk6jJ6DKPmbEd/wyb2LR/D3CmldZk8dgxasrqoifpOQFvfnGNC8FmytxST+Pw8jmu1maNTFl9HxF/LmgMePMkRpFIWT4I0MqMJdRftPlaXaWMnMm7CRMaPG4fmgm0s3LBZvFeLeUKGurJ8xqGld5CdVyIJyxDt5rmP06u1GT92MpPGj2P8rHVMPf2Upwlp5AVd5drGcSwYNwHdcSJP3bGMmb+F+eu3sG+FNvPL8xRtp7GalXvv8TgvX5RI9MN7pzEer8M0bXlaMZbGTN/HprOvCCnVLpWRGkh+wGU8Q4O56HGfSwYTWK4t2kpdE40Js9h68RU+FW+iy40ky8uYfSuniLGjhfZ4XbTHiLhl7Tta9DGpT08eyzhtDaYu28lxz3TCcuTpK6JYqPLYu0S/8eB6cCFB6fLnFVCSH4mfwzYOzNBkrPZ4JkwYz0Sp3jrr2HnBj4B8QTSjXbiycxEzNXVEecR4EWUaO2UuY5aLem/QZ/tCTdEuIt24sUzQniL6z1GMb4YTL/IvLPHl4eF1rNfQEuNhsmgP0e46s9Fe48A5nzjKu2nOK8KEflqqN07IvGwsiD6kqYuOaKfJE3QYq7UM/U1OeCQJci1PVopC0oLdcN4+mcWir+gIHTN5rHif5lIWGrhwLyVH9LxMEl7YYTljIjO1xos8JzFBR/T1yVtZLsazX1oFJaLAfxR+M2nOCyD+1h6W6WmLvjia0eMXMu64J05hVblIxSQ/OYP9EnWmSLZCexMLT/jgn/6pG1GS9RZf0yVs05X0wCTUFp3F8mFCJccrL+UlT07os3msNA7KgrALYhzpThrLkkN2nH8jLOPnvLWP8OtIcxrRnuZYLxnNdG3hUwjdOklXkzGjK9sojfHrmH/0Po/e/Upj838ZBULzRLsR+NqL66Hin/9FVVdAgV9LmksK3xFwaTdH9DSFvyL8C+EjTJT4QZk/rS7+rTNF+LquXBTZlfKxEtJDbuKyYwrLhO82Vvgck8cJH11zMQs2XMM9QW7/C+IofiG4icEsNDTGCE4j/OgxIs6m28JHkOihP+FXtzB7ooZ4lwYaU1cxyewZD2I+oqLFKQjHFvMdeiKepOM00Vpryc57SWR8rF8znxNyfSuzJ0l5Cn08aRnjTJ7gHl2Vnx6F/7n97BO8RUvy0TWmMWfdGaE3coSGrYgCsqNucmXJDBZI/EHIRF3bgH2OvviLbD+xIO/ceWK5gFkT5PpYbQqjFltj7hn9Id8sXyKcd7BgqvDTpXJOWIzuSW9cIz5nMEooir/DjZWzWCSVQa7ndbfYY+GTTH7GK4L9fbn+KJmEtAryK3jBg1NH2bfKBIfHMfyeU+5/ImlOJvzmUU5O7oiq0l/5W7VqVKvWAuWua9lk9ZTXIoZM6ILgRZxfjl6/H2jQoBbft9eh48rzmD4WHUaGFBJeX+XKYT0mte9B93b9ZTfkSWH4NOGs7tjHiX1zWbPfjKVH3HE/OJat45tSo1V/OvcW8Xq1oKPS91T7Ry2+qN+ObvK0XVT60K5hX9TG92eMVlNa1PuCat814LumPeX5t6NF/fbUbbuYpSaPePYuiw/uqyh5ZgCvb+7hgN5oNJv3o1/fsnKJ9G070mf4dGaYigEWninrMMVJYlAcnsWqvsq0qPsP8a56fNtEEPOJFti9ShROejFZsa5cXqrHtPYNaFmrGv+s3ZA6XeagvdkJtxCJuRdRkvGWAPcD7JsxksH1O9Ozp/y9I0ajvWwXO/at5/DepcwyvM0xIxNcDToyrG97GnYWcfr1on+n+tT54Vuq/VOJBm27M0Ck7dujP21q9qZntwHozOjGkJ7V+fGHr6hWsxXNO/WR16u0bp2bd0G520zmn7jFg7A0ssr7qfhHTjD+7gc5Ol8T7Zb96denLJ14b/v29B48kclGN7gSnFr5xvCfQEG6H49P6mMwqCnt6os2+rYOXyqPRHXMCcy93pNemEjB+0vYbxbER7R3n4FD6T9pPXrLV7Ftdl/Gdf2R6j/8k2o1WtKkY19Rlj707d6MujUH0kmQKBOvKKIyckl6egY7/QGMa/0jNWTx26DSYT76u27xSJDmXHl5StVnJMFuR9k7WMi/ejW+/ttf+KJxT1rrrmPG8tVsm9OfCd2qU/NHkU/1tigP3cpGx3BC0lN4f3c7R8c3otX3Yjz84xv+1nEGo4564RWfSq7/BS4sGYSmyt+o+e3/8IVSd1pqr2XasjVsmzeQST2qU+vHL0WeLWncfi4Ltt7mUa5EmpOIdD/J4VHDGNX0SxqIMn3ZsAstVLexyvIFb6sizQkPSLu+hDVbtzJ8zjZWTh7BlOGirbq3pH3Dr2g9eg2Lz4k+niqve24YWZ6HBRFVE31AhYZf1ECpaVs6ytq3H/27NkblO1G2aj/wTaN2DJm7EcO7aQRXRZoLk0hxWoHlphnoHvPFPvBTYlicH8arM+vYpdaaHg2/4K9/+1rUuw0dBi5m47mXvBGkOSvqGo4bp6Heup4oTzX+9nUNfuw2jr6iPquW67FetzW9m3zJX76tzl8aDKTX4H0cdg5FmqMqLPHh3t6VLOnaii71qvFtjR/5oZUu/RacwfpxrDB+Qq5ZEYRfW88WzZZU+0GZem1EP5bXt1/bOtT/9i9U+0stfmgiyPOqK9xKzP6ENKcG3uDq+tHodapN/Rqi//6gQr3WU5mx4hq3kyXSnEGcjw0m44RhbfEtSjVE29VvjcoA4fgbPeJlqoI0/6fi15PmPMiPJODxOaw2z0N75GDRFzvSuaUSf+0wHd29d3gZJ8ZrmTdTkEFWuANXDMcxtV8PBki2outw+k7czHq3N/gmfJjfL0r24+3tjeyY2o+RXUU8EbdX38no7HbgjLBhqZISyEkg5blw4taNZfwQaRzIw8Be9OjYjEbVvqOzqgF7X0LMTy8dlOPXkeZUojyMMZ3eFfXm3/LN90In1GpNqy6SXi8rTzdatRxFR83j2L2IrTDZ+Z+N4sxQEs/P5oDBEsabhXM7+hfOWiigwH8Afj1pjuKN/Wb2jm5Db6Uv+eu3P/L/GnSkS68BpXqkRzs61v0r33fSYOhuQXYj8kgrKibtrTPXNoxmUosv+UH4HNW+VRJ+wTSmL7+IW3wZaY6h2OcUh1aMoEOH5tSq3ZIWLSczfc0Fbke+5qWvHafWzkRjqPSudrRt3pS/dFvInJNP8E+SvAYJ6aQkPOXZ6c2snqAu4gkfa0BzGrcZQQ89S274ppMo07GSfxBPiJcdZ0SemsOkPLvTuXMHfuy1hBUmPgQLAlLmRRSkBxP9bA/7pw5hUJM+9JI4UrumdOqqhe6Jh9x4LzERCXlkhDlx22QG0zp0p6fEH3p2oKtSO3pN38fmB3FElC95SyVOIeyWMSdmqTJ6QO9SGQ7Qov8sU4w9ooTmLhB+agKhj+2xX6+HtupAEacnXTq358cei9A/7s3bVOFmVpo3SCT2xXkcdk1hbKtu9Ogg6ffSMFJvNct27uHE3lks2XqMFXbxhEukQsg+6c0lLh+biU6rpqjUHceS80H4lmb4m/AnkuYiCrKSSXl7l2cndNFu0pwfGs5nod0zXibnfliOL84jL/wBPkfGsGWzEMSFaDzC0oWRlqSXScl7R84uG0i/pu3pNs0YQ9dwIiIiZCHygTWO6/swpH11agxdKQy8EzcPTcXyyFqWXorAI0DEe3GaGzvH0azvPAasvchDedpHxqewWrEO8/t38fA8wsnl/VDSWY/20afi9zARXHFcq47qF/Wp3nwhs819CRdFkkpVUuBP+PV1LOvXnAFD57P2XBgPg0vzjQh7SYTTdjbrNKN+254M3+nBjWhp60AeOckxxLvuxXR5Hxpqr0bzsDdh0amky7eMlhRlkZ0Qha/FfLZr16CP3hZWXHhHREImWdLeieK3RLttZIUYPK3aawsn6S6uL+XvDfHF//xaNmnVRbl1O5Rm27Hr8AnuHtBmo4kjez2lOKJsLkI2k7SoMWwnBue9ZWmDn/twffV6TA4bc97vHnetpzNt4gjqzrbC2M2/NH9ZeM0D8yUs79eEpp1mMenwEwLl46akMJj3t7ayZnBLQcSns9w6kLtBZen8iLi5l72TWtOodScGGjhxMfzzW0cqokT0j5yUWBLuHOPs2n400VrCkL2e+EekyrafFEV7kOC0mYNnbnDgVgQBYZFEvE8gJi6exDAfgsyFspqkSi09Cw7dCBRlCSLY5zh7Brel+VftaKptzKknceTkppH+zpcQ8ynMnDSMmjNPc+B6MHGJWeRIW4Hl5SmFtNU+mRhfR2xmtGBUt4703+SEzdN43kvvjXxBsOU0Zk8ZSs0ZJux3CichQ6QplrY2JhLttJXDE3+gwZCxDNj/mFcxOeQUFlGSl0Fa6FPubu3BbK02DNh0FQsveZ7RrwixnsH8qYOpMf0ku6+8JVZeNtExKMxJITnQi5sbezBDvRX9Da5w+mEi8Wm58i3cHyH9CYkOc9ASRqLhkE3sufWWl5GirZ454LqpP32VWtF0+E4OP0vnvRS/pIDi7GQSY/25Y3aMXaqz2XXiHE6y9g0l4u4uDHUHU/2HiYzedom7sQkkZRfLtrZ/jJKclzzaORSd5g2oOWQ/W93efVjZLYN4X16aqPeTMziL8nTuNpIW0y1xeBFJgrTNSdSpuCCTjIQInp5dzeYBP9Jt5GymWgXxPFLUOy6GhCe2uGwbTEetGXQyuMnD1/EkZ5YdDckjNyWGkBuGnJxak8HjpjHZLBCf8DTScgrFeI0n/80pjuq2od73rfinzhH2Or+R9+e3hDgsZu3YLlTvvYLpRg8JihcERRjVMr5SihLZdvzMuBCi7BezblZ/akw6wMqzfqJ/ijEt27su4uSJvhf5hnu7h7JQvTF9VlpzyD2e2JScT49lKPAfg19LmkuKEyiOvoCp2SkW7r6Fh/db0Rfv4mk6E+2WDVDuOZ/5Du94m1Har/KjvPHaOwD9ebpMN/PljmQr7hzAZKMOnRaZsv7qexFLilvE+xsbMdPviO56oRtviniv7vHafCaT5i+k796nPIoUblfCCxLvncPuvg+X/KRxUBoiIx7x8OJ+Fjadxvxp1tzMEU7sL+y2v440C58iO4XUwLv4HtdCc5w6DRacxeqOpNelski+wROumFlxcIM1d/3efTSJ9Z8K0dbxHtxc0ZWByi1ooGPOSZ+kX2RfFVDgPwG/enu25F+kCx/lyTlubh9CF62ptF/vhEeZP+3rgseeYQxv/hXft9dgpk04TwX5lLZAZ8a/5dlRdWao1uY7nZ2sOhcofDRh/wuFTyLLW4y83GSS49y5ft2YBQstMbN4JeK8JT30HAdOmLLU8B4+L4PFu1xx2qfDcOWGNBm6gTXOacTlCeVZEkKA3w0Md13Gwe45EZFhREadx3hCV3RaDmSRWRD3pG2WJaJQRY+wP+vIgT3uvHghbELkS+6fWcrilo3RGrePYy+R35FUSMJzS+GztkdLS4/Z1m954i/q6rYZw9lDaD5iO0vsgmSLfCVE8vzYZFaP6MzIlWcwehhJ5GsXHh/RZpTqOLosvMz18Ey5v5MuBOOFo70j+3a78dxH8BTZcdNoImJSZccPi0Q5iwtL4xgK2+XzNEiU8zUPHVaxrI0op9ZWDj2DuPL1nVSKw2wxm9OLHk270nuuJUbu8raRbM5dE2yXd6Vv6x/5YdBSptklEiEZncwHvLKYwfBuDfjxH/+ktspUVlwNw0+e62/Bv+cisEQ3Li5VQ7XjMIYedOViROWVr+yEt/ic3M0Fu6s8qLAyVZDyjFcnNdHp0Ywa/dey5Xo0kRW90sJo4h8dx2bvWEbM3YzqAnsubTLgrttlLueJfiuLc58wu6V009qBrrH/h20CghxGXTTnclgqLwKuc+uwFh0Wn2KRU1kBSsi9t5vD/evw3V870XaOAy6iUfIQjeO8hcMj2tOj63imHHzE8489/qIQAm31mNu3EQ3br0Lv5CvC5D8Rfp67h8fQZtFx5l7/aAu6DOH4mU1mVlcleiyyxThA/liUJ/XFSWzntUWlpSARCwW5iS6blZIj7iGPHZawYdVEuswxZ+liY7yOb+dKQBRe8iiEG3Nw1QKUJ9lh9rps/VSQOWdzvO7c5XpsCqFu6zBYNZ2W2x5x6508Shmy3Hl6ZBKq9bQYOtEBj+JCkTqF6Nt7OTm6I707aTF21x28ygVdhgjCHPVZMqghDVsvYuKh5x+26P8SxDjjY6wtBqshExwS5Q+FH+duj9vSxRx1finKIn9YDuHoeawW8phM002eXA2XPxatEXJEi3ENvuWvdScxw/IlIfJf8FzDxlWTUNl4l0uh8mefQ/ErHhj0ZOaIweicDuVxeZ1F/763nq1rJqJi4M6FoMr9veClFTdWN2bIos3ou368kphDtNUoti7oi655EA8q3gjnacDOteNR3nAL+6CPvVJR+azbXFjQgaHd+qNu/BbvKrY9lyPxPskXFwiFboD2gSd4l3uXcRQ82ML8Fq1p2WIeG+8lf5CNHJmPH+C2fCuXPX0+/JZ8jouLx6PUcIVQxgGy1dyqIYQUdxHHJf1pU+17qn0/lqkmTwkSv1TZFzKeEmauw9ARM+ix4SEvK4tShsxnRljoNmLEjC2s9awwJlKfEG49nsELDBhiFiGp9o+QRMKdTRgMqEdXnU2sr5g2P4gs58VMatmIavUmMt4+ikD5TzK82IfxGg0az7Jl74PPnt/4gOf7OblZB+WVlznq83GbS3iK69reqHfpzJC9j3GR9pAr8B+NX0uaCzLjSfB25NJVZ868yBKaQo6oG7gs7UrPrsNou8wd5wjpl1jeu59iZ++BTJyxBxPRn0p73VP8L61Dq5sBCzd5I01XFRU+x2XFdGZ10WCJvS/eMtVSIJTraQ7M0WdY/9M4PI0jNSeGnOhgQoW9q2y5gnjveRyd8UfRP+AjLKRMA/4i/LaLwJIpcFnA3KWzaL37GY8+mAMZ8pPjiX4ZQoLs+MN/AxLJfXsa08mdqV/tR/7SeC4rLwcj3AMFFPivwK8/0yxHxguiz0xAdeE6BppEVLiAV2iwGAuOjaxL66+b0HODJ5cr7vH1XM+Bpf1RWnaeI88+Nz0VRWjoLXbveYDnI0knJwl35gLnrt7G0a/MByimyM8ah1ntaNtVh55bHuMdL/zy/GjeBzzhysN3BCfIo4q4EUeGsUe1EZOMXnBJcrIKhD+V6MN9r5e4vaxAnsLO4zrhW2bOWMIawfViZYowjmDnnWxo2onx045jXq7E3Xl4aBZ9GugxedNd3oq6F+DNFb1RTGmqztKL0QjeLSD8nABDVg3WoXMnYVN840vtQI4oSPhVrt15jM0rWcRPkZdOSfxzHni/xMU3WzZVK0P0VW5P/p7ZU2azQtBKaW5WQn68Jz4HhzOicwtqq27H8E4CMaU/lSIvlHf3DmCxXZv+U9ajtf8VATHSTqwI4p6dx9J0GTP79GRo8xlsErqwtPy/Df8e0izMe7zrWvaqN+TLzvPRMvIjSTRiqeBiiAu5zfHtDpyxf/mB1BYmEe95lK3DmtK013jUrAQRrdI3FZ07/yl37t1mz7H7PLRxI/Ktv8wJl3Wh2Bs8N51HJ7UNaBh6fSCv8QFk+z/ifngqzz1tuLRTjdZzDzJLOMflhjbBFR/DIXSu2YxG6sewiMwhK/MBN5b2o+/XLeiz7DpnPyaVZUi+xdO9o+j5Q2daqh/C/H0+si9I+VlyY/coWs7ax3S7CD7cdyb94z3BHtYcHdORQU0b0G6uGYd8pN/EoMz2457heMa0aYryTGN2Pv3coaU4st/f4eS5e5gecSf05j2C05NKDWiRUAnPDdmhr4eSrilHHrwvJQmFIq/Qh4QGBXLnrSDt9otYunQqLbY+5ObHljfTg2fGMxjeajqj57niWywck1wvXNapMuhrFbrPtcc8Qh73Y6R54ndsDANrdqDJ4N0YBWUQ/wu38RFgz50Do2k/bz8TL8g7QvYTPE7sYdXUo5zxDC5dEa2InHgyri9muf5YlFfdEI5mWQcSI/PVfo7oNKf6jwNR3e2BrEfnp1DospgVSyYIsushO8vyU8hLfoDriq5MGtKP0UefcytK/kN+EllOy1i7RIfGK65g5VOZrqU8PM6FZUrorNzB+tv5lc6nFGfE4n9iGGv1eqJx7AnOZR22MJVslxUYLNVCafklTj+pOCuRR1b6a7xPbWBF15q069Af1YPPuP1TXlPya7Jf2OLkE4xrRYJW4k/0pZlMaNOTLgN3Y/Iq/RMCnPDkKR57d3Lj4X35DJ6oQKgZ1nO0aFh/IVONvWXj72NaL6EoxY+Em+s4vWs2w3sMo0WtTvReaoFJWEHVF1FEu/Pi2Gj6D5tOj/UP8K0gqzJkPRUGQKchqpNWs9Q5g4QyexR5G19jLfrpraD/kVdEpJYPNoE0ov2cODN/OFpNf6DlmPWsdMkksSxtXhQ5D/axYmAb6iuPQve4D5W4sc8ejDZqobz0HPvv/sxhg+I8Cu9u5cDq0SgtsmXPnYpefj55uW95eXYvBn3q07lNZ/ptvcPFj2cqFPiPw68mzRmZxL3y5/3795L78sFO5Yq+6roEPe0x1Ne1wfK11B99eG29BrUWS5i0yk3mNJTGTyX+xTmO9RzPqtkWOCcmkPnelsPj59C780FOeb+X22DJWPnjbrCKde1msu/yK158Zq9zYYCp0MPa9N5sx8qbFWf5fh6/iTSnCUJ8Xo9pC2fSetdTHn52gimFhDdePDjnyNUr17hy2ZXrN17in5gjNFaOMA+++Ny8znl7Fy453BPtcZHbdy/gePkqly84cP6sDTY2ttjYnuP6fV8ChWBkIsiJIP6lI64XzmBrc4YzDte48CScgEr6RSiSDH9euF3C3kbkY+vIOTd/fIUyLRbvzgxx57GreNelCu+yPYPNOVc8fKKIF3quYm4/hYK4h0RdW87hjbMZ0LYPzRv0Zuj269h/WLapgHwy373mtas9NxzOcs5OXsczogyOF7h68SIO17y5658qX6VPJeWtJzfP2Ii62nDmvDvXfBJL7XZ2GBHewjm/doWLly5x6fIV3F/HE5+eS8G7x9y/YYfNJXduB6STJBOcUPAFYQTcvcZFmUzssHP04pHor+VztjkxJL65zO3LZ8X7bLG1u4yjVwivpU5ZlEte2F2e3nSUy+08Lvcf8jgsloCnd/G6Wvr8wnl7rt16iM/7QqRrOfLi/PC/ZY+Toz32DnacsZXqa4/DxUtcvX6RC643uHD1MtdtHbh48Sb3/cOIzo0l5NFtXEX7nrW/gtOr90R+zuVS4N+O30yao+/id0qbgXPXMOBUOInlgy6V9Ffb2dGzJm2+6Ynqnke4xMp/EmOo2HMnR9aOQUnfll3uH83aySBl5MezZ5fYtMkZZ9d3wrfLEH07gJgEoXPFr+XuTsZrEi/ORmPEOFRmOHAtTPiL+TnCXU+R6eJSF1nkl/ASV+F7bzKYyaFbYTyVGGuBGFgJiWTm5HxYFCh8T5SnKSc2jmKD0WnOC2esVDXFEuF+jD2du6OrtZW9r/JKSW+JG97H5qPRw4Dlh18QLiPNr7m5bDyzW6gy87g3t2QDNEVUaS/bdGczUt0ax8Bk2THL/GhvQo8tYO+G9cw5eZ1TomxvP16hyBXljEuqXM6iWN4/suDkJjXWHzmBfQAkSf5dfjzRN3eztn9jlAfMYtz5aKIrzAd8gNCxOV5cc3Lh0Fk/IuLKFgEl+OC8ZLZs99N2h0Dxf78d/ybSLBB3g0d7NGiv1JNWU02wEwxHds9QziPCvU+zw8QTO48KRCD5Li+OTqRnI0GwxhgKglVS2sBVQjRyfi6pqTnkZuRSVFgoI4OyTilI87OKpLmspxaLrliYJ7spN++ZGZd2qNF87hHmOJaPDNGCNwXH1KRj3U4ojzPDPiRBcNdTHNTsQq26mkw0fYHPZy3bW6KvL0WveU3qNh/PJPv3+EsVDrLGaY+anDRHym66lFBcEMG7IFeM1pxm/ZD+rJjUkGFbzNj3RPxYJOQSZMzBcT2o02AUGkcf4fkZB6YUwjBm5ZIu5FGYk1d6a7P0uFAM7kqk+V0paZYkVSQc+8ICslOjSLg0H/35uigvu4Ct13vZjcSlIRq/SxvZNa4LrcdsYu75OPIL0ygJNeGIKFvtmiPQPOzFw9JMq4BQSu7rWNSuNnWVNNAyDeBpVfqmKgSc546hGh2nrUfzdAjvo0LJvGnAkR3LmGb0nNuhBZ86GTlxpaR5sVBGa1w5V76yLqzfqyOizF35odZI1A/cL12JF6S5wGUpqxZKytCeU3ej5PVOIy0jm5z8yttv85I+R5oTf5Y0Oy5VQmvFdtbeyiO9wsRBcUbMZ0hzykekuSxP0dezffF2ucK2SdvZOFyJ6bP7oWHkg2v5DFEVKMqX3WKYUyhcuELpKEUaGaKusT5nuLyhK/37azF8/S0eJRWU9p0KeP/6NbfNT/PgxQuhhiWICoT8MtKc9Owm7junY+powVErQ9HXG9N0kB4a5kG8+3BA/gOi78hI88DBunRc6IhzSFyF/iiFePyvbWX/yPoMnLiWZZ8lza+JKLsoojiBjEQPzhywY93wcazXrsmoletYeiODuDLlXFJIcdpTbm8fjW77VrTWOsBu1xCSpFvt0xNIub6GbUvUaaRvh+HPkubcj0hzGbEooTDXj5ee19kz0xCDoc2ZM7MTIw+4Yy9tw1DgPxq/ljSXFIv+kif0XPFHmi7/HTzcxBK9mTSe5siZN8K5yXHDy3guHYduZuyhp1Sc200RuvTshDYsmG3A4XvCIbl3mI1z5tBsnCCBryqS3hieHZ/GtqEdWGB0nyuVpvrLUML7q2uwXdKReaa3sAmtatR/Hr+HNM+YM55mqwRh9SmzUWmkC/tfekOtBH+enV7BYqX6NK8tbE69XnQechyT5wnSND6JXoZsH9WZFkpDaNten7kL+zFpfEOUGtajfkMlGik3oUkTFZqoNKL31M3s9SrivdCbOY+NsZ3diP5tlFERv6s060iDcQfZcCMa2c5K8V9xURix9w+zQ2sgPUT9WrZoT9P+q1lmF0JQcjRBjjPZMLwhjet/9C7lPoxcaIrV23wSfuHt3+/v2OGyfQYnr9lz9NhaFvdpSCO1tcy8EEXWJ7w5Q6jUIxzXbUZfFWUaNy57byMaNWxIvQataNR3LfoW/kSVCF8q7yF3j8xnYtuWtBH1aN5qJN1mncHuTRaJ4de4sa41au3q0aB+fRq168tEo8c8DIgi0nE584e3pMnAWcywCeOlcN5KCiJJeXBQyKQfnZs0QUW8X6neaDQWnuNGupCr8D+ynp3h/KKmDOvQuFS2Kq1pqLWbFU7SLcRJJF5dxFaNhqhIcmvQiD56a9h09RE2OxewsmdDmjSoR8NGSnQbt4adnjlIJjn1iQmnJ7VigLISSo1K822iIv7doAH1lFRoOEyVnqpDGNWkGW0adGbogs3sd7Xj4PzJjG2iTDNl8XyeCfvuZZFZ1TyEAv92/HbSfE9GmgdPn0+PXZ48j5B8vUySg9xw3dYVtUY/0LznMjbcfM/bMr+2RPjU97dzeI2GsOc2P0uaN2504vqNCPFIuv2/gJKPj8tlB5B/azUTxs+l5ZxLOEdmiHeIOLLxXyL4TDbZwR68MJ3BmPmLGHzwPi9i8koX3KR4woeTIKyD7Nhg2u09GG0YS/slJ9jhFlnhawaFZL91xmVVO4b0HEDvVW44B8eR9voElw7OZupuZ8y8soU3J2mwXCIdFrFpVCNaDhdk+mIk0bFPCbu8iA1bdjLfKoKAlCKZb5gedJVLc7ug2aQR9VV60HDoFgzsfYnIyi8r2qflzBb+pod0VEiXDvrHMLgRLsa/vMpxLnju1qJjvU60mmyMpRjEnz9mU0hebg6pGUIeZWRKViovri7SY74gzdvOB/Ks9IffhH8faS5JJM3LHEMtFdqOmIDWlUTZNi98r+FtupVT919xL76s0gKhdoKQdEP5h3Y0n2iK4Jyy2fVfjc+R5op4acKlneo0W3CKhU5lxCqDWLct7O7RnO++HUHvTfd5Gh9N+p01rOjZiR+aLmOVc6hMKVeNRJIkgtq1FrV+6Ef77c95IM2Ih9riLCfN086UeSFxBFyx5tT0/ezcfw+r40sxXtaYMVtPsuepEF1uvHC6V7CijxJf1tNlivmr37bd4LOkuQLyYkkXRHPt2JZ827wn3QYJkq6hIQ+jGKE9gfHrT3L4bjC+Em8rEA6Ix2rWDhQyabSABY7+fH5XczLpgSc40L8+9b/pRvPVd3AJL2M4P4PQ6zzYM5Be3VpRt5sG6qPHMllnOnP22nAmVLhAVc1ESaT5mj5Ll0yiycaK27Nf4LNLB81GKnzRYjFLLwaWkr/iNPJuCjIkDOz3zbvTqf/I0npraqMzQShO4zs8FJ2wTGYFgjS7/A7SPGb5NtbczP0NpPkKZo+lfip15te47zJk/1xL9p9y4dyugWxc0gstoyc4/aLVyhJygq5xZYMOc0RddWfMZ+1xW0xdH3H/bTqZZUqvHFm8ffMCR5trPH8ZIs31CYg/f5Y0SxnF4/foKodXHOLK3beER7lya1V72jZuT8OJFjgG537YaVKGmAe8Oj6KUV0b871KT/qMUK/QH6WgzrDerWlX/1ua6m5ntZsweGXyrECa+x0OIFqmedOJe36NM/N2smPTLU6ZHsJ6dWMmrxHO9bV0YiutJuSQEXgLz/PHMTXay5aVK1g2bTKTxmqi1acZrTr25LtZZznh9fnpPBkqkeYz7HYv02TBPDh6lEMzT7LX6DZ2+0ezc3F7NA7c4uzvOYSjwP8J/FrS/FlkhpDruoBVK/Xpu+cVd6LyIMqa63t0aDrtADPOit/lUSWkBDhgr6fE3Pmr2XYlmBd2giQJm9BsjRtObytemR/HC5PxbB+twsxDd7D/5ApSSRNG8mjnKnb20uXgFV+eVXzRL8BvIs2ZkSRenMcSzeZ83bw3PQfLbdQYHXQnrmOH7ROey5R0IrFPzLCY0JoW1arxj2/6MmKdN67vsoRjmCV81atcWzycqTozGLv1KqevHMNoWRv61q5GjQ5qDF5oiOG+LezfrIneml0sPRtGYMh9PLfPYYJSZ9Smr2Sr4TrWzRCku/kYRiy6gGdyHtlCzwV5OeOw9QSnD5zijIUFJw1XMG9ob7Tn7GD//XB8fc5yQb8D/euId7UbyUB9ocN3GLBv2kBUJ8xnpNkrPN/95My4gFTJ9zy6JgjeKiNuPoskMsBWtK0KDZT60HbhJTwSZFPEFZBHWuhVbpvNYva4hUyZsZv9u0QdV6gyqHMrqilpM3SFPVd9IonJeoW7rR0WG49jZW6OpYUJu+eOQWfwSPSOunHFP5AX9gsw6PsVKrVqoayziV13Qnj66iU3TfZzaucm9ptcwPF5MrH5cYS6mWGrO5Z5E5aiv38/O7bMZlqreii3Gs0w0/s8DnzAiyMrmN64MyPHLcbAcCOb5g2ncwt1Bs9xxCUsjTj/K1xY2Y2hdatRs9VARu6+gbN/JM/vnMdyTjeG169Gq95aTDjsjGtYgWyhJTf6AZ7my5k3ZDSjR+ixZocgxes1UGveiGr/0422ok32mpthun0S4xtXp071JrTqv4y5ot6m+5eyUactDVtq0HnhZZyjC0oXexT4X4XfTJrjvAk4pYnmwBb80HogQ0bpojNxKpPmzmHWinVs2muK7Y3nvEyS9qbIIe0cu7eNQzJ7/gtJ8/XPbb8USH5G6pWZ6C1dyzDDVzyrcEEjJbGE3DjAiXGizzf5gr/21Ke7SSwpFaKUooTsiLvc2j2V5V3rodJEjOWZVzn+4iPCkx1NwksxrsZ0p129QQzRmcTsTdvYdc6V64HJhFXo3AUxTtwyFnqtYUc69BzPhIX6rDxqgsldfx7HiXEln0DKS3mLn4sl548e5uC6RcwY2po+3YcxcbUNlwIypfXpSsiO8sTDcBZrujegqUozqk29wL4nHxzNEn9Tzs/vQL3vutBhzlmuiQx+3SYPqaXucWG+4Af/p0mzhIxgIu3UmaTenuYzTmD7PJrHF1ywXXuIe8HhlbeBvjbn/Lz2NPtekJeZNlxMkq9M/1r8EtL82orrWwfRauRkBiwywsbGSoQtrBwuylmtKU2H72P3vSRScyNIujqbOe06Urf5Zrbdi5R9vqZqpArnxJgjPRtT68teNFpzlzvSdtnwM4I0qwvSfJB5TlEU5UcTduu8IMxb2DLDDqdXyQT6HsBmsTKaa0+wV7R2SVYMeTfmsairEtUbzWCO8Kj9PiEzvwC/hDTnxJJ6fSnrdZrwdaO2tO7Sm379+slDezoN0kB1thUnHZ/zSoywjOJYkl0WsrRbB+oorWWt09tPt0mXI52MSEtODW5Gg793otaCK1wO+oXDIfQGD/YOpneXptRv3Ij29b6l2vcadF95q8pzrjLkJpDhvJx1ev2po7aKBTvMRbuexvzIDHTrNqDO14MYsOE610PkpLYolWy3tWyf0IxvldrQolOf0nr3bEXTb76ncTNtZho/wD06UzbzVZD8kJsr/1zSvEHkqbzqGmffJpHz/jXPrY3YpbaNg1vu8TjlPb4O2mye2Q3No4+58XNnsmXII/GlI+cWD2F8v9701xjP7D1XsHD35+X7XDkpLoPU6aJ4/eYB5uYPePmirPcL5+7nSLP0malUJ+57WLLZJJwXMhsSR47nKvQ7KNOs9QyWuMTi/7ExiHnIa0Ga1TrX5+v6bWnfU94m5aEP3dsp06TWNyjr7mCNIM3lBkVOmvvOXM1QM39i8hKI9XbFYcUODDSNOecchX/0NZw2NWfSwiXof0KayyDqF3mMHUOr8w/hfP+lXgfh6DejadvufDf7LMbev5A0r9Kk8eJzHHmeQH5yEP4XTdmnuYU9K1zwjEvGz1mPfXptGb3XjTNv5GkV+I/Fv4Y055MnHL97O+dgYLCfPV45CPUk9PxRbDeporzgBIuvVtg9JZDsb4/dtGYsWGDA9itvuGc6Fz396bTb9YgHERVHfAzPjCexbVQr5hy9y4WPj3uUCL2WcQOT5ZvR6m2E3aN3Fc4E/jL8ZtJ8aR5LRyvzZaP2tO3aV6YLJNug9I/qNOs8A/2zvnjH5wvpJJLha8zx0U3oO3IeM11zCZYT+6I04ZBaHcTJ3hF3oTOkof/efiG7hjdmyHIrjpXv9niG7/MnOLgH8y7QnbvHjdk879qHo0tBpuzoOBjNIfuwCEkjLfsBV3YvZWT7WazeZsqlK1dwOL2B1X2+pGWjDnTY6MmtpEzinFeyT02F4WvOYSpTpUJHukxg+sQ+fDP/Cna+n19fkaFINHSyI1evn2WbZSIRMuEH8e6CHhNVGtOy10q2PBb94RP7+I7s/IdcvebPHZkfKNo8+hRH1syj8fgznJDt+0wg9c0plg2fhs7w9Ry/eJkrVxwxXjoIbaX/oXbvFSx0SyUm8TGPDLozdbQmU+0iCU3wI+zZDQ7bvcH/fZl3If7Ocufy7iVodFjMdusA+Sdgogi1XcqaxfpMNrqNl98dXliZsnX2Ra6+kadNsONgr6GM7r6WI69zZf5WoqsBR9Uboap/kn0VzlCm3d+Bpa4KC3edx1q0TUUXqTAvnrvm57lm/0j0CKHPU+yw0dOlYaO16J8PLV3JKnbGXqsXvb5qRof+R4WeThc2LI0C730s692WZt1nsswlhoCqJugV+Lfit5PmxwSeGsOYfir82LI9nbsq0/Qf1fiff7aj214/7la1UvcvJc15ZIXcxHXTDNbsMOHQ42wSK/av4ncEXNyGoW4vVLup0Kj1SDrOtuDi0wSko88fUEx66E1uGIxhzsBOdGrTjm/6LmWRiTf+CYUVdt9IiMfXcByT/iZ90UiEhpNRPxRJZBXcKCv4PGa9vkBJ9vWj7/hC3Q7T5/Ifq0JuKKF201nTqw5tO2sx2uwZbqXXfMtRTEbEHVy3jmXBoM50aduGb3vrM/v4Q94klsi+/FDy4hiWU1uh9H1fei9xxEWYmV835P6TSDMZlERac2pGZ/q0aMH4vYbMOezK9q0ehIanVlJy+IuOsbAHTX8YRR/9K9wRP/7cvGuV+CWkOcAeV4OutG9ak29rN6ZJE2nLUkPq12hLk5Zr2OYSRFheiezbsSmXZjO3YydqN9vAZo+IT857fkCanDQ3ou5XvVFZ/wAPiU2GCdK8V4NW8wRpvv6ICB8HrHQ3s2mGFa7vM0gpLCHl7g6sFyoxep2cNGfHkC+I6aKu7amlspI1TiG/7ZKPX0KaM6NJuTKfxXM1UZov2srtDeHh4SKEieDG1YMzmVy3Fc0aaaC78Q53UqKIvbeKNT07CtK8klXXhdGWZ/UpykhzE5S+6Ew9/etcrfKbRFUg0BGPAxp0mraeiZuP4LZ7PKPa9qLxyL2c8MsVJr4K5CeT6baG7WMb8VX1utRuoCLbiqbSuAG1vhnEwEnm2L/LILXshmJBsjMF2V2zQJ2Gc8w5eENe99dXsBV9ccjXX1NXWYfppj48E/0xJ8Ubj9V/8krz8vGorHXE2vcBAWdPsmfgFg4cdOeF0LTZhUmCu45ig143NH4xaS6hKDedtNgIosMDeHJpB3vHdaNb7yno7r3Ps7TCCuNSKuhz/PxuYW4ZgG+5Uye098+R5oJUUl1WY2c4D33rt9zwTyMjLYqkYBMODm1Ktx+FfLc/wjn6owEafQffY+oMGqhJu1lWODwLlPfHshCEl906tg6rS78J62Tbs8vPJctIszb9Zq9j2On7vAl0wmnRDjaoHeHc43fE5BSRGeCI61oVxi1c+nnSXBJBvvMSJnf8B/9PZRiae29z0WwrW/VH0Vj/LIb3foYqlJHmNdooL7flsPdDQm+Yc2joJvZsuSGce+lTVQVE2U1ktyDNagrS/F+BfwlpLhJj4Lk9+4U9OXL4Lm9F35eps6fHsdsyCpW5x1hwsbJGTg5w4Nz0poI0bxCkOYCH5ouYoz+DNtvuczesoicWy/OTk9iu1oLZRzxw/HhbVU4UJU92sGbDWjquucett5mVx/wvwG/bnh1KguMs9GZpo6Jvj7VHqU4I9LbGZHIben7xDQ3a6bHYMQjZMMp8S+zZ6cyYNZ3OWx/KjvIIKZEZ84LLByxwOHtfvmMsj9Az89k2rDGDl4jx+UL2UKCIosJ8srLzKczPITdd2OnETDIyc8jLFc7mkxNs7zScKUKv2PgLsil8l9MLe/HDd/VpqNyC1qKNW7dUQbn2N1Sv3Y/Wcx25HBFNsNCHu0coMXjuEXY/FXbgvT9vTw1n/MRBtN10C6egn1m2z4wk/uI8Tu5fwxKHWDzDpCM2IYR77WFTp3p0qD8SrROBeAtntDKiyMi+x8VLL7kpuXIlgnyHneDgqjmCNNtw9IlEmt8Qe2keo7s25cca0qRmG9FXW9OicW3q/yD8pHbC0T3jR0DsA+5s7MmU4SPR3neTe1dP8MDJir33cnlVvm1I5PfqKAe2L6H5wgtYfbgxE7ITSU6MJyZFOv6UQ36msMeSbDMk2b4nLsCSfb1GMLn3BmHn82T+VryLAYdGNWDQtB2sdUkjKUP4FZmJ+NovZ/+oxszabo9VeKm1KkNBbjZPLl7B3fk+CcXCHsfaYDFDR5DmVSw8FyRbkc7PuI7l8NFM6bSAHU7v8CtzjpI9uLqwM1r9+jL62HPcP+/gKPBvwm8mze+EX3BKh6FT5tJ3/2VuPzTjzOT29P2+Ld1X3+FCVR/4rUiaf/JM85tS0mxwg+vXPkOaC4WOumvNTr0jmFg+Qdp4WflUhiC80i3f0b6Eex5kh0Zb2jbpx9Ct7lz56CiMdLN3RnwU78OccT00Cc0WyrRQXc9q5yTel/s1UpoMIi4sZtuQv1HrH3/hL8IXb6tqhNXbJJIrZVlAbpgbrquaM1JZxPvbD/z9m+nMOvqIF9JRIXmsyhAZCL4Sf20d+xar0XyRFVtvxVfidsUFWWQmRBETcZPbx6ai07IxzQevYIVLZunZ5cAT2EzvQqMftBi2wVV2MWXV7/oc/qNIsxBdcRyvT05lcctqKLdpTIOpR1l1NoX3qR+JJcqROxtUaVZrKJ3nnMNVyOFnTEjV+CWk2c+GG1sG0HrwaLpP3sC+/Ybs33+Iw0bnOHPFn9AceaKC9+TfXsOKfp35XmUey64GU77j9xNkkBx0kmM969Gm5iD67H+Dl+Rbh5zB7eBo2i7dxrAlxzi/ehNmO85x4U5Y+beLU1w2Y7lACfV1RsKYigf5CRR7bWTd4K58rywI7UVB4kuj/jr8ItIcScrluczXn0qzrZ/enp0ffpGrCwbQ8+vq1O2xjnXOLwlx38V+tW5UV5rJHDs/3srjfopM0qOtMR2sRIfve9Jl00NuVfnx9Srgb4/7gTG0X3CY2efDyHt7kwc7NVEdqk2fLfe5Fl4F28lNJMN5BRtm9KTWID0mLtsh2tUQwwNGHDNxwfVJXOVz8tlxZEpnoJdMRGXjvQq3Z+eR+fwgh9WUUPlLfVrNsMYyupj0RG8813X/80iz80q2bhxL/cXHWb58N1fW7cbIyEPmLMl4Yl4CwSdUWf+rSPNHSH/IsyPqDG/cgOb9V2D4IL38RkPZCMxx5c2Lq5hfTOTF2zJVKAbnT5Jm4XTmPcNz5SBmNPuRRt1H0n2EJhqaoxkzpgedqv+d76rVp07Xgxi6v6eSCYq+/eEiMOn27IraV44c+e3Z0kVgSyqeaY5w56WJNkNWLKfd4pOYr9qE7SZTLC/6UWbC8l7Y4bxKmbGLPkeac0jzs8Zet4OoWyeUl17khmAm+b4nMNk8hiZLzrK3/IzyZyAZWY9tHNk6hkZLDqO3bD9X1m7jxEEXbvtJ32iXkE+UxVhhPBWk+b8F/wrSnPL4Fp6ndnDc9i7ufhW0WaAtboYTaT5+L5MtKnw1QiA1yBFHvcbMn7eKHdfC8L+0lRWLZtFk8TUuBVSMmchLs4nsUm+C3sFPt2cXJrwm0mIoqzbNRdcxGV/pds9fid9GmoNJOD+TqQv1aL37OV7lCiOJlHub2NS7JvX/3oyuK69yTlZmoWATznFi6TSG9NyKkXMs6XmhpD4/zSGzO5i6x5fqT2GB/a3nsGmIEgMXnWK/t/wukCrxAs+dS1imMZzhg7vQ9odODJ9miY2vINFuGzm2RpOueltZuvUQhvv3C5tzhCPGZphY3cDeI5jQtBiCrq9na5+vaa3cjjaDNFDT1GHcEgPWn7nNzZAUkiTf77MoEOr+Ns7TOqDVvC71e2nSZ5R0lGg06iM60uaf/8M3/9OSZsMtsPRN+nD5jgzhpKbewsHhKTdu5gkVJ/RXwBH2LdOj8ThLDj1KpjDJjdeCTOjMmoPqskPs3yf5RIYcPHoCIxMbzBwecjcggfj4+7iu642OSh3qte7PANUFrDe7xV3xwoyy7pAbS7bLclatnk6DLXdx9P/JigkE4HNkDWs0RjBKtRvta7Rj4MjdnAoskO1kiLu5HcPB39GucSua91ZHTXZMR43B3ZrSvnFdRhhcwEbYvnKzJVoxOyuemxdv4Oz0hKwc0WEiTnNy6hjqN1zOPFs/QcbzBeG4xKnBOszttwXzt0XlCyLFmT7cX9+N6YO6MmTPI5w+7/Qp8G/CbybNUR74iX4+YO56htpGk1yYQNb9LewT/a5x9+XMsfLjk9zKSLN0pnnJGfZ4VGX/pc7vz7Pnl9ko7Wa8WrXHnnjvErdO7OK4/WO8Qn7uAGoUoacmMHdYJ+rNtmWf5+fiF1L8xgbHue1pozqdfsf8CZCz4cKEN4TdWIvdqdXst7LgpKkFRrMHMqZrR/qttcH0aVL5uMl4Zs4D63kcMRW6y9YC872rWN67Gb1HzWT6mVe8TK04LfURslzxtFhMX619rDz9+pMt2qUQMgo8x+UFHek4bBI9j4XyOlFo3AQ7ri8bRKOaI+m74ir3xWs+jOVfAkm//MeQ5lLkBJ3DcXVnetRoSGftvZgECnP1sb3NfIy/xQwG121OnT4b2fw4r5xUfoosEhJjePMynvS0j8Qb58yL0wvorG7wedLsa1p6Edj8E8y/WnXzylAsHIpQM46N7069b/vTf6sHLhV9jEpIIM17L8uFQ9Ch3RyWuycjm8R/a8fN3YNpp66DSs/V7FlphWd0XKWV0ni3LeWkeZd0Q1VxFryz4eSUntT/ti+9DW7J9vlXDcnMJxMc9J7Q4DTp7oEPkEiz70F2LZn9E6Q5SpDmeSxcOIEma1259OZjFpFI7su9rO9eXXYpmdohL149O8fFRf1RFkS4+xpnLn22oVLIfXWUDR1b06HZFBZcieRNZWv+eQQ4cMdQnQ5629CxSyKvQAjz7WlOLFalXb85LD7ry9uPZ1VkF4Hps2zxBFQ23OHi59l8KXLiybyxhJX6ujReeR2bZxUL94SHB9UYWv1H6qnuZbtPAclxXjwy6PGbSXPZ7dm/iDQXpcm2ju9c1Icag2YxZNBmbM2ceSmoaXkLZcYSYDz895FmUikOPsmuQbVp3aA3WieCuV9uE0TfCrqIn8c5zjzPxq/8+c+Q5pJESuItODxnLH2b96N/334M6NeXvn1F6NefQb1b0qpOdf7nb8PRPfqQCsdbBGkuvT17gOpkuq66ycOkj9VnAe899nFcowFDJq6pfHt29D1endRg+Njh1Oi5nOXTjuLmEyjfGliKDF87nFb/BGlOdefenhGM+Ft9avTezLJ7GWTmixc8Fo7bak1hNM/9govAhJH13I3Rij7UGzqNHv0MMDt0ked5eR/uaSjIJtRqnII0/xfhd5HmYqHsYh7z4JQRpwxtuBMXX/moUJozT04upGuP9Yzd+ajC5G4W8U8tOarahZl6uzB7EUPi8xNsnzaHVsPNBcFKlBNF8WdRIB7bp7KsZx+WnPbiZqXZrALSg+/gpNeLzUtWcFzY8Ohf59nI8HsuAps+bwotNt7B9W0ZCROKo8Cd62t70+O72oIAmmBY+v0sgSheHl/Nlm6jmLTFkRNnrbh7fBWHbr3hYvl5okTe/CRpFv9XkkTs68fcsz3I7rEajBc6rEe3ljT9pj3DpMlUn2BenV/A1lVzUDMO5XGlWVk5CtMpLInl1aV1bOn1T5rXa0LjjkIXDlVj3PoT7DvjwyOvUEKTcz6/u64kiszgo2zSUqdXqwEMHNCX/jKdWnpsZXCPJqj8WIO/Vx/PfMcAAiv5PfHkZAl7eP4pTlWRZq9kCiIduGuohvrq06y6XVkKMpSIxi7KICXhPtdXCdKsVIPqjTvQotMUdNbZYP0ijneZcu8iN44sl2WsEj5Fg6VO2L6qfNAuN6+Q9NRY0aXfkfT2BY/OH+fAJB0mC9n27NWa5t+3ou+oPZwMKiPNOzAc9A1t6jWmYbs+9JbsSN9edGlVn6YN6qBqcBHbSqQ5gex0b85fecjFWzHihaJRwk0w/pg0J1zCZMgY9Hqt5bhPRvmYKcp8yt11nZkzvBfax19z+/PnzxT4N+G3XwRWenv2IL2l9DkaRITkzxf64GOkx9CmTWk5djf7XmRVnnSS7PmdTRguGUH9WVbs+Oyk+Sv8Xl/AYMctrrp8dItiQQaFYfe5deQoJsfteSDK/zNeRCkCTnB2/wTqzDnNmqs/0REz3pB+Yx7qC5fQcqs3vnHSWEwRvpIFJhO7sGzbMc6KYstGtt9hLJd2oku7aegJjhQs/Jv8rGge7pzIxokj2XJL6CopXu5bIi5oM6Vvd7qNPILls6RP76ApxxNeOB9h/NgjbDv1/PN1ywwi22UBuvqLaLrlMU8kI5LvJeQ/gV41WtJA+Nr7X0s3UHwOmcTECp/5VQJZZfrmP5E0UxJIyCMjVmtvZfP2WwSKun6ilkuEE/D0ADu6KlG7+hDabfHgrhDop5w3g4Ksh1y+eJUDR54QXHY+tQwJgjSbzaOT+kbGHHoq34b1EfwsuLZbXZBmI0Gaf6rrioIWeuOxYwxq3zXgq/6bWXQ9mrKF6A8QxjbBhSeHp9FLWZfeM8/inFtSqsRDz3N7Q0/aKXehpfZx4aSkV15ZE0h2347NosZorD/JXm/5w+LneO7TReP7+vyzjwFzBeHM+niiQaCkIJyoEBeOHnPBzj6YwvIb5QRKhLHwPcDOxZJxNOe4dxWby3NjyLi2AH39STRdf5urgR97QhEk3lnH4vbfU7vhaLRO+/Eq/RVvTk5mQs16/LPHamZeCCetrP+Wo5jiJA9em8xiUBMtuoj3X0zM/TAb/XMIvsD9Q6PpOHsHOrbvpbUDgST8HZaxQbU5Q+cJJ+ZeduWLqwqSyHFeysqlEwVpdhek+WdeVpBMrusyVi8Zh/JqF85W/O5d9i1cNg6i7/c1aTT6MPv9SkhPfoq3tDVtaH80jV7hUaYXpQvFXFewflnpp65sfSvkI5D52JhLy5XQXL6dNbcLZEO8HLmJvD2lyvrZvRhz4jk3yztsNvl3N7JLqzm1lDXR2OrGvaTcyk6VSBtsMgKD2d0ZY/QM16q2FpWhuICi/GzyRP+o3FTx5L7Yy8beNWhYsxeD9j3jdtmRyOIcklyu8eTade5mFchvzpYgcoiw4Mw8HRo10Ge6iU/ly+CSfUh23cw6QzMWWvnh6x9GeJhwCkOlEEyktwkmc9tTv3ptWs40xSyg5INMYu/x+oQGAwdPpMtyNx58vCNF9Ku4+wcwHtOQoZPXsdwtR/55BYFEL/yN1BnepiV1eq9np0sk4UVFlXRItp+DbHv2+MXLWeIs6ldx8rQglfALeqzp+TX1vtVB1/AhPmW/P9jGQYk069ux/35VnnFFiAI9NRROWmvqKakyYNlFXN5lV77cQjihkbYT2DO7HeqG7pyTZh0U+I/G7yLNiX5EX16FqckJDt7LIaK83xZQUFRMYdFT/M9tYUqLmUxZ5Mg90elLbayvUKVbmdl2JjOWXMM7L1V088uYTZ7NiPYGHPSIkB+vEcQmzgHTGbMY3WEdh26HEFbJSL8n+vEZdnSfx7p5NtwVw7IyFfpl+E2kOev/s3ceYFUkicL17e7b2dlJ5pwD5izmnHPOOStmUcQsoiJRJRgxBxAzScwgiIiAoGREgmQFRQQkn7/6AoYZZ3dn5jHOzl/n+3oG+1ZVV1X37apzu6o6ilcX5zJLYzqNNrtyK6L4niDuhi8vYrWwNa2/r4ba9KOYPSq+GeST43Mc+/W9aTd4Ag3azGH1jM3i3vyMkPfNwiuCTy1gS9/a9FpqibHy5oqPKXhDwYsrnNFczcTOWzG08SAkOhTf28ZsaDmQmWMPCSGMIshxFWsmDURtykks/T6tlezYWGL8HhGT8YwHF1eh27c63adtZ+3V50SHPybGcR3aQ4ag3mkrutfDf36qU9xtoi5vYLGBFWtsRH9K3EsjVfdTZQsk2tmIHePqULZCPTpq23MppvD8F+Tmilv/U1Je38Taxgu766J9F9cAYUJUNedSZ+JJzJTXGb5wwNVwIO37LWLgTq8fjR7LJfnxE2JE2cMTnLm8ugNT+w1g8CZrju7SZOOc0bSfcYh97klF7XSa6sd6wxXTqDXCHL2bzz8aNZhPTGwCng+ceR18AqcdG5nScTO6lncJiH5KgDL0vcNAJvfcyqEwcVwRI+mquE4HVqX7eNEPOfuMUGXqWFQwzocWsrlfLWboWHPsY2l+F8jbsDNcuhOEY7CyQ1wn0aLNmTGa6jVXoWEVJPpgObxVpLn3SOaItmKf37v3U+AKUu5it6QN84cNYtnFhMJX/Uj+UPxqaU64R4jlWHrPXUlXU/G9UdlZHpn+NlgvrkubNj3pqOnIzeeZHzlKDvn3d2C6sAfV+mxm0Zlg1XX5KeJ79tIRD6eDrN/vjf3Dj7VP3IxjPQizWY7ZoVNYPPhoemFBDtlKn+wnTlFE2FEumWqgttKKTdc++zqDQjKCRV9Wi0mrNtPO6DEBqicJfvhYrmdanXHM0b6Ca2FIQTCB59eysNZgZi44z603qaTGXObAqEkMb70GU++UD29JST/PwfEjGdNgPtvtI/jZl3xkuOBpb8LkVTZYXFJeYvUzZApHuanNTK31tNLzxjteyWcSMS66rG9anTJVhtLR4AE+SZ9LQbRdb904a23LHnMfnscU96iUu849Li+axYIGM9l+MVyU/Nfzx5DmfG/e+Oxnu5k7R26l/KjTXkwu2a89CTYezdC6ZSmlNoYxBx7j88mIhDzyXrphv3obmxZbcsD1ObGFLwT8QKItD/aMo8WgDYw/EPL5XzwirbllMpLGS5TVs//do89UUjzMOTW+Ed+VrUXZUcZY+OZ9+ktI6l1uGg1mcJuG1B22l42OcR+GJ8RcwlWvH836LWCE+ZOPxOMD7zwMOL+yDqN1jrH7/UIX6bzyOoDVpCaUKVebMiMMMPPK/vCkSsULntqeYO+0rWzeLSTP7yX5n0yQEHXzYJNo1ITMTTrD4YAfP1ZTeEvBreVoas5A7TPDs3MjbLi8sDntvvpfKrReymrXVCJF3jICjnBlRnMqlK3Od4N0MfTI/HRIRroH98xHM0q9PnX6G7Pq0vPPlv1nib+K997RtNEwYqLNh+fyefHX8DTqxzD1dnSfeYhz4n75oVTiC+isxfrVU6i36S5X/u2wKvFlu7uGjasn/2h4djIxtitZ06osVf6mhvqKK9iKE15QEMQjnU7MGtibMYef8WGqlviC312Lzhoh6xtuc+HH9/Ag0XlbXZOOc7SZbf/jx+PviD8+GB2Nrow9Esq9j+/GHpuFVPWkxkgT9N2FmBft/kAW8SeGoqvRibGHQz56QvxT8mIeEHXdiPOu/tz++ERleBG4txuDy5Xi+9qTmHkumseqno/Q2HQvbl8U9XI99qe/MKZYc3HpBGrV0GTuieCPzu1r4u+d58Lkdew87smNz37ZU0VncRWL239H9dqjGLvNi/fTCdN9iDo0in7NhtB8ymVu/Li6BG+9zVXDswfO3IK2aAneHyLtkXD5MfQbNJa2a27i/b4X9RFR9rhurseUVdqsdv746cRrMtx3sXN4GepVrkLzmZc5FZj+IW1vA/ZpDqb2ZEt0nf/F6JRinuzi4LIe1Bq8ldWOCZ/95TT5wlR2abRklJkHV+S8uT89v1qa3wWR5n2MvYcPYuYc8eEHqpwnZIXaYvsoEY/UFJIf2nBiTFsmz9BEJ0D5lgnenMfbfBIDx5mjeVz5Hosvd8FzPHfOQqt3R6YfcMVR5XmipfQQ8USHoY/GHZyepn96v0m7j7/dDvoNNWb+Th9Vu/pvfpL8LL9KmgtSyHHSYP7yOTTZ8fHw7AienpzN/HrfUOGbNvTedhv7j+fzZgTw9OZiJjevRZl/DmD4akecY9I+ErgsIs4tRW9gHfqtOoXZR4tMqXgXS5poT1YMHkjtzpYcLa74yGPsVB/GpNGHuRifSar4995JzalWuScD9O7i+r5L4cejO45Y2jwm8HUyEY6rMRxaj4HrLmBZfK9+boBe97qU+utghpmLzuJnK/Ulzy4d4fSkTRg4hHG/aO+nxBFwcjqTGn1PjUYLWXw6iKCceJ7Y23DvlAFOPtbonvTk1A1xAGXUQuwhzNdqUHfKWQ48VlrQQJ5Zz2RIvXpU7bSKze7visRA3OuS7mBz5gaXPBNIeOmJy/r2zBw1npnnYwmNsefaum50qNKTGcYP8S3Of/pNLm8eQ9fqPRmyzgGn922TP+HB3py1e4i/jTY7pwymjroZu4pfrJp6HtPuwxjXS48T4p6onKu3NzdjMbwWA1ccxlglwYWke+zk1IR6LNG/yKmP7p/Zzx4RbrWL64/DxdGKeHGCE3PHU6PWOpZffKb0esh4eYkDvUYxr5uO6twWtnHiyvbezfLOXenUWwvTwLfEqdpDyR+JXy3Nab7EnJpIfw1tehyI+PAAKytW3D9XsaZnQ2pWFH35NfY4Rn4kbonnuLK+F82rtKLVrKOc+sno63C8d61Gb+wy1tuEce/jobTpj4SrW2JieRTLB4kfRr5lePIq0J4Lj17h9dm+WzrR1uLanz+D6Zb3OR/1uf57IQUxd7i/bhKLtIzRcn1FXKaS9wB8Tyxh0rdt6D50D/vfP5AJIvTYKgaUHsqQBcJPsjLJSBX3pCE96PL9SGYfDym6D4n/pFph0H8ErastYsutqJ99U06mxyEcjBegddoDO9Vrkn6GeDc8N0xm6aqdaN55QUSGcqA8spJc8NcdTI8awv2aT2fmqTACP3m6lM27qFtcXr6VjZonOOoeS9Ino4wfcW3FfJY2nIeRU6Jq5OOv5QtJ8zvRkHjj62DFRSsrrPbpcsTSBHPXeJx/fiUtgajs6Mtc2D6QLuoNqd5zMdN1z2ClpKHajnDQ2Ii1QwyxMHBR/epRXG0FWW9ICbrOfYvpLO5Xg29qdKPxuB3stb2Pd3SaarhFXmYCcV5XuWMwnaXD6vNNh7G0X3iEC/ZPCHqZ8ekTwI/JesqLW9vQnN6O5u3703OKMYYHi/J0WojtlilM7dWMegNnsPhsEL5KD/ldIrFeTjgbzmTZiAZ823kCHRYf54o4VvCLTNF1KSAn/RlhtxywWj2YWV3+jlq/SYzYcpWLbs+IVJ6wZT8j+c421kxqSsMWXWk90ZBt+4vr4rTY9rNz4XY2TDiMrUf0J4uUZb8MI8LZAmvNjnRpXIv/bTKNiZuOc9U9TPXqL+X4mXFP8Lc158yyTnTp0oJ/9FvFkp1Hi9JXtkMYL+7LgLL/oGb9vozabse1JHHfUQ6QF0maqwHrZ3ekVfvedJ2gz459xfEOY7V9BnP6NaNunwnMOe6D57/7baKI/OyXxPvexHXPQtaOUaOM+lCazNzHCWX17ri34sp6TWbISQ6Mqk2XBk3ovPgIO445cPmyaJjt9nNauxs9uzXjq96azBP5veURRdxPnq7mkp4QSKDjQc5pdqd3t6b8vfcK5mwrKvvhjazsUQ61v3xPra7abHIMwC/GB/fjW9nSpzytlPeATtqJ1rG7ON52xt3hEBe0e9Kvu0in11JmbxXlf1+HVhwV18fcLn/hq0btqTfNiAPHPnx2+ogFBpNFp029Eg0niWvssItI0wX3q0e4uK4XA8R19XdxXuZut+e2ezRxecrNMJM30Y94eOoAplPq0l+9Ag0n6LJinzvO/kmqxeV+TF7UXcIvrsHMbAfrxHk6bl14/CM75qHR4Tua1m/PAG0rzj8TIp7gR6j7fuwOzGXqAi3GLLXkiMizdVGerayOYWUynTkdm/G//+hHt4W7OePlh39sEuGPrTmxYDQ9SvVizITdHPWIICq78P1+KgrySH9+H9f9k5lZrxT/W+qvfFV9LnP23cLJwYG7p9dhOKEBNUtV5uuaU8R+e64HveBlXi45b54S4mbLEe1RTGr4V2q17EuPtec46CDKffsqd49qYTCtCdU69afmFDP2nxCd0GevVcKaL74dzx/cwn77fFb1+YpmXXvQbflh9h4vKtPezewYXZXqZX7gqx7L2OaSRrTSWXobT/wjG65vH8rYDtX5W62hdF94mHPOYURl5qh+4/xAPlkp4Tx1OYvDhsGM6ddYXA+LGLvxAjecw4l+lyu+ddni2vPH7+IZDsxuznD1H2gwajXzdrlw3SeOF1kfNdSSPxW/WJpz3pIZ7YHXyYXozu1Bk/EbGb1ZtKk2VpxVvr+Gy9m7XhNtu6dcFX39/FdPeX5pGltXDmXcyv0YK23UrlXobFmKptVDrnzUt3zjfRAHg15MXbiMRTtEOEtTDm2dxQpjCwzdXhH16a+zZPjswXHnYNqsPcWK6z8eK/Wf88ukOUt1n3t8wYTji9Rp26k13wxcx2rjE6rv7HGzFSxoK9qmv1Wg/oCd6LvE/mjNEfFdi7LlygR1Jg+YyZwrLwkofhCcncar4IvYiPZxUK2/U6PrVKYfEH2WpIIPI7oyY0m9oYnmmE6UbzGH6dstOWt7kH3bJjOofF0aq01k0cFb3A29j4ulBgu7Nhb3lbmM0xH1eUbcI88YYHzSDjOnSB57XcFpQ1eG1f1fanSZzMit1lifOYy10STGd2tPZSGqmjZBHz0FLyTvXRxxPmYYDR9M5/8ZwNQlx7HxjSVR3OLfB80V4v7sOk7i/Iwoq6x6W5rKXZaxcJcBK4d3YHLbGgxfuoqJ+x5yyTuVjKciz4emMaqnOv/bdDZj9a7hFhpFUvBpji7uSq/mHWkz3oBNSnt+1ozjJ8zYbv2Iyx4hBDlswHBQOZrXrkuz+WYc8HuCz9nN7Opcl36DNJi+y4Hzzk8JT43kqYMOxr2b0LHDFIZusOLEqeOiv6TPMTtnLj14QbCjHvozO1G5xTTGbDjI2SuHOWwymxFV69OkxhimG9pyxvESJzf1ZXS9v1JTfSRjzd25H5VE2KNbXFzThwlqf6f94DkssvLgfvRLIoIfcXPnZtb168/STRvROyvKoLRXhlOY0qYpf/vHEPqsteV2TALxiRc5PHQQYxsMY5becUyVduDYFvYvGEGXTssZuvEW99KVFdklfzR+sTTnp/Ey2I0HR9ZhNLWJuJZ6UHWcoRBZdx4+VYYdK98mfx7uHMP4it9R6tvedF9ijKXtda77vyQuPZzwq1vZNqwZrdoMo/fiQ1gU9x2shEQf38baUQtYPmk31j4vC0e4Zr0iLfwO7uK7tmZmHxpM2i6uM2suiPu3tdUprHYsZM9WHdU7oW+FPyPqoR1Xzhenac2ZU0fYpamN4aY9XAl8USjbWa95+8yN+9dsisIVbpbGhuxcpM0Bqxt4iv594Q+Dr0j0Pcjx8W3p23ogPUVf2UzJ88FlbBw3kta99VhxJkA1wqKAQLzMZ7C8bXPaDtBirokId2YXVtoTGNp9Nt0WXOBipDi2SPNNtBfuthewKT7+6dMc2LIBC0NDLofE81Tpfma/IT3CnQc3Ps3n4V3G7NRYw76TjniIe/H7hwnKmxmeir7jhl50bNOEWv1WMl/vQzzFKfbtMBDuZ8zBffdVI2EK+16vSRP9yft2Oizr3JaOX7dlqIYhe9wDCEwW9fDTrvC/5QtJ80ue2m5Fv3891JWVqTvNoL+hkIuY7M8Mbf4RBZlkvnbj4ZnlTG8vpKuGsrJ18daDDj31MHYI4mlK5icilPfqGU8OjUGzdxWqVviB70qXp2zlRrTsqcnWq4W/zr9LusedLUOZ0bQK1SqV4bvylSlfrTud+u3mkE88n8wR+wTxhcpOJjnRiUu6M5hYqRZN6hTnqQ71arSjz3R9TB4kEJ6Rp8pXTtJ9bm4Zzsxm4liVy/JdxWpUqNGDzn32cNArUVx8eaTFXODUpP4MrF6RquW/o0zFKlRqMIouS85zJUR5/YFy3CRSQo9zdNUwOleuRe33x20stolMXHEOe3ExvxKd7Y/b2ze+p7ik2YB+jctRvkxpvitbhco1uzFixSkuxCvPl/NIctmD+ej6dK1ZnvLllTxWp1otZcXpD2WrVaUqNWsOYfqeW9xIzixcIl51BPFHziteJd7CwXge06rVodn7vIk0arSi+3gddrpGE5L+Y7n4ebJfP8JVfwILW1ejVuUyfF+uEmWrCjHvpMdu58jCJ5p5iby8sIzNI6pTsVpDatYdIG6e/Rk+vD7tWlSgglKWCrWpWnMCk7TscRbn5NMfRDKIu3eAAxMb06tWcfjqInxR2euKv8t+S/0u01hyPpqgzETCHXXZ1LIBLcW1Va50acrUaEz1PvMZNG02y0c1om/TClSsoKRT7UM6RVvdmuKaLP8t35YpR2lxDuvU/fBZvbpKHZehYrkfKFO9IdV7z2XA1DksH92Y/s1EmhXL8V3lOlSvPZ7xy+25k5kl6j+JZw56bGndhLbFcSvXp7r6cmaaPSBQlPfHFOSkq35I8Tsxh/Uj6tFUrThvNahZrScTtl3GISWdtOxM4i8vYtuQctSt8D3fl68qviNKPutTvzjPyvmtLcokjvvtP77lnz+ITtTYBaw6785xwxWsbluRyv+oQOXKwxmx+BxXxXXz/rdHkY8Yey0Mx1ajYYVv+e7vX/PPb9tQs/5cZg7ox/wBNWhcswylvxHf4R+qUb3xJBYeeohvVoZoLKw5tmgQnWtUonKZbyldTpy7pr1RGyXKPW0o8/tUp0nNsvxQsTJlqrWlUfP16JwPUQ15zC1w55r2ZCbVqkrtCt9RtnwFylevS53iMtWuTs2KojztZtNv90PChDQo36fsqLu46nVmiro4ZrnSfPtDRcpXHcygmWewTRT1pSpUMbmk+J/Dan57htWvSCXl3FWqQdVawxg6wxr7FxniW5cqrj1zjLq1pVPVslQq9z1lKtWkast5jNlxh4cpPx1PIPlz8Iul+e1zkhzWsGVcPWpULsf3lWtTqZYaDRvUo359cc3W6kjHXtvZ/TCOaOUrX5Anmk9/vE4sZXWnOrRU7sedptNr5w1cozP45LaQ84bkoDOc0OjCcOV+1EidOpON2SLaSmW9l+IXDBSTcHUdZ9e2Z/Hh25z+0Squv4RfJs0pPLu6E+OhtelYvRzlyos6qFhD3AsLv7N1a1elcul/0mjgYrTsXhPy9qMf54rISxGd3YPrOLlvH5ZP84gu6jQUpEYReHQcmj3LU7H0d5QuX4V207eLNjyf2GJLyhetZNw5zq4bTqfy1VRtY/1unWjUrzudq1dHrUx1Gndaxnr7EJ6+CSXksjbLurcSbZ+Sv2bUE32PJadC8Y0TbYjNTNb1KU+VMoXHqlRTCVN4H63VYyqjzHxwe/5TQctK9uTOjqFMrV+BMl9Xpmr1yUzXuc69nPz3IwEK3sYTemYmGwZVofoP/+Sbv3/Dd2VaUVutH9071qB5nR+o3Xo6c48HEpwYQbydNvMHNaJSBXF/KltXCPsalhwL4rny9gkhkufWjaJn1ZrUUq6fxv1Rn3ucI75viAm1xX6NGgMb/EBZ0QaWb9SZCfs8uOfnT+jBaUzsWldcn/1oPduKswGvyc0II/baJlb3bkOD6kp5G1Gvy2Lm7PMhKP0dWW9v4qQ3jp5VRN2KNrN+5/Y0HNiTzrVr0aJ0E+rWH0bfQe3p20O0Jar7fSXaTl/DJtv7nNyuwcq2Fagu6rNcxap0mCX2X7nHsS1zWdKsotgv6lq0bbXFd0VVz7WqUEW0V9/8szLfNV3KvBO38I624fi0nvT4Rxkq1ahLLaUdEO1xw4bDmWJwC7v4LNFv+PXXuqTk+KXSXJAbge/hJaztIvoXVcqq+g6lK7egXkMtNlr5FT2ZzCc35BSXtXqKvoD4vlWpRb3uYxlr7s2deHFvyYzk9UMTdkzoRvMqdaj9vh8n+kZqg5i43obzwa9Izi5aG+FVEFE2C1kxuIZwgPLi/l2HqrU/un/X7E6fCZYcDU0mNvIC9pt6061lcZoNqFd/KJM3n+Pys9e8zs0v7N+/Dub5+SWsGtW0KJyytabjwDXo2gUR8FZ5IFeMyEf2c9K8TdklrvNWVeoW5rlOQ9p2X4rWxVC83+YU3TNzRN/bhQcH5zOheSNq11LSrU296j0Zvuo0J56mkyLyoMh1uMMWlvdoQ7P3x69HnwXGmLqlEC/uS6pb7Jtw4i6vQHusuA++D9eS9v1WseWSP35pGap8fvLtKsggPeU2rpYLGN+iCXVU98jirTddBxpjfjucqNfvPnK/YCKcdFnVuzn1RftQ/rtyVKpWi17L93LAD5J/3CD8B3whaU7nZeBNnC31MdPXR/+gI8e8XvHmP/7JTlRl6mM8bQ6xz1jEV9JQbZbsP+6FvzDvH9/K8jOTSXhwEvtje9hlvp+D+y3YZ2qK+QF7bganqIaT5b6NJPzGUc6aizBm+zhoYYrF7kNYHHLlQewbIZL/jlzehd3FeY8R5obFeTJE3/gk512jPnlfce7bKMJuHMPmo2PtFccyP+jGg5g00eCJRi/1CT5nLDm2y4w9FqKs5qaYmZ5g32VlTsK7j8oopPjJNS6bGWPy/rjGYrvAZfeYn8yRVsiK88HfwYQj+yyw2LefQ/v2YGpykON2Pjx5o/yGn6/6xcr9lDEH9ogwFns5aL6L3cYGRekrmwFGu/Zx4PRdHsT/aC7uewrIibqPm4UJe9/nTaRhfAzrW08/P6f8X5D3LpYI59Nc3Lub3abi2BZm7NtzANO94sv0TFxDReFEhRB05wj7dxtjbGAp8m/J8ePiS3XAAnOLfRwS9b7b2IozDkE8E1/kT6U9mzeRHjyw2sUhUfbC8LvYU1x2A2PVNXTq2kP8xAGVp4NpQTe5sWcP+80PsHf/fnGuzNh15AJHrM9he3IXlvvMf5pO0WZgIvIizu9BcS72iWvH0ODDZ/oGhhiZ7hdxD6jO/64j5zlsfV6V5uH9Ik3zwrLsMT7DKdsgwnOUp5VvRYf3DjdMd4v0iuKaiutsvy0296JJFDftnyPrqRMPrPXZVXSuDIxNMT10nbsRRXNuC1KJOjKIWVWVJxYNaDp8Gdq7DD/Ns3J+jUSeTNaxa3Zz6v5DhK3VhzGH/bG9fo1bx0zZf9AcU1NrTl98TEiGuCGrji7IyyY10AFXGyWMJYcOHxT1cgxz4wuctzzEhWMmmIp63H/ogPgOm2G625rLD2KIy80mK8UXr0tHOWAi8rzvEPv3ivoR/zc5KcptfZSLR00wE/W138Kc/aZ7MdntxI0nL1TXTH5BFKGOVlgb72aPufiuiTAWuww+lMtQXEemB9ln68PtyA9XS+6rZ0Tc2Yv1IZEXC/E9Enky332SYzaPCEwTeSoKV0g+GQmP8b1owTFTEV45dxa7MTM5wZGzvqKjqKzR8E5ce+64iHQO7NmLmYU4ppm41i0ucFI0CDEZH/8UKPkz8YulWXmqEOTIjbN7Md5tzl5T8d0w+ejeYnSCg6f9CHr1cSdCRIt+IMTZsPB+bOnEyUdvUI2C+zF5KcS5nOLKLhHOZD+GdsF4/8xIsLRwV4LdrPEOTyTmM1Mm/lN+mTRnkBJ8h7vHjcR9zoK9ShtlZsIuo8I6MFC98eIg1s5PCBSN90/1JpVXL32x3S/aEys3xC3u/Y93Be9ekfjQimunLTDbL+4lFns4cVm0MdEFvHnf0RKVlp9A3KPr2Cntp7Fo6/cdZPeZs9icOMopcc/ff8COa8FvCp+YZAThK+5PB1V9lt3oH3LmZqiQw4I0Xgec54Y4lrnqWKKdV4VR7qOiX3DxLi7P8z77QCE3I4bw21bYWor7zkELcT88z/nroUTmfRg9pYyye/HoHDfPiHvaAeWeekC0U4fFfeoUp8+KTvkxcS894oRLaCqZuSm8Cb7GxZMHxf3JQvQL9mJ6WPQtvF4Wta1vSRVtnZ25UWEbIfo2FnZhPFXq920QIdfNOG1Z2AbuF2U5fz+W2DTRoU/w4PZ5C/YYHWLPOV/8Eopylx3KY7sTHDYR50u0q/r7b2LrkyLOg3JBpvAi4DZXD4p+momoW3HfNz59lrMnj3F2/2H27RKyfsScIyfMC8/RXjNO2orvQ2AUPrcu43S48P5vYbaH45cdcfC4w9FZA5jfUZ1hqw3QNjHB+OP2ymI9JmtG0q7dYsbonuVuqBWHJg9lZM2ejFq6FW0lrMFu0Y46ivbwP+kPSr4Uv1ia88W9zvOyuNbEPXRPYR/hgKkFJiaOXPON/2iOcSKvQ25gc1x8V3eJvtr+k5wUfewPSyfF8MzlHKc+6RMZYWBkjb1f0iejPZWFZl/5XcLulDjOnsL794e+ofi/6J8ev/KUiMxs8tJEf/a66AvsLk5TfG54mite8Z94BZkveP34MvYnlP5/cVjRlxJ99IdCcj7/k7voU9+7yJni/o6h6JfYeOAvyvSpU74jO/EhLif3YmGkpGuE/q5zOCqLRxaFQJQwOeiGuKfuweT98fU5dvOJEOGiIApZybwJsMPxlMn7MPr6e9h30pkHIrGfHdWr5OiFN/dO7S/KQ/F2FEsrP0J+IsEvSAm5jf3BfSqHsTgo+lS7jThme184i7gl/3xX+Gf5Y8xplkgk/x0oC5MdHsDyDqVp3MWQrTeT+Pl1UJLBy5QNgyug1rE3c84m4isflEokn+UXS/OfkF81p/lXEyg6VEfYYHSdfefkEsh/dvKSPbm0TIPty/S5JE73T9bh4BW5UU4YaZqif8ga79iLHBgzg6U99TgT89FQUckfnl89p1ki+TdIaZZIJP8x+elJBOwbjL5GD5acDMP55+csFPI2Cu9dfdis0ZtlF+O4J1calUg+i5Tm30Ga83PJzUon/W0aaUHnCbLXRffcY45/7oXvkj8RBWS9DsDO2JKTFvYEZyl7PkNmKh42l7hz3RJ33wNs6zuKae1WsftBCuFFQSR/fKQ0S0oKKc0SieQ/Jjc9Fe+jW7Daq4tDXBaJ/66vWZBN9h1NHCzmsfxKItflAx2J5LNIaf4dpDnuPo9PLkNz1ihGjZzOtG2HOfPoJSGfHb4t+fOQR07WKyIDIggPiScj//MNl7I7LdYTv0vabB/WhtZf/0D5v1anYf9JLDnpgUuCMglP8kdHSrOkpJDSLJFI/mNys7MJu++Fn8dDEnOz/n0HQnl9SZQDwfdtOe79Ft/PvjpBIpFIaf4dpDn6Dg/3Tmb6kE50GrKacYcDCP41q8FI/sTEEXFrL0b9+zKyT2969e1Jj/6D0NjrzLVYZUkkyR8dKc2SkkJKs0Qi+Y8pKCgg+10O2VnKolX/ybMZESYvg5ysDFLf5fNO9k8lks8ipfl3kObst2S8jCL6WRhhEQlEvcohR47MlnxCHjnpKbx4FkF0VCSRURE8e/aMmJdveSOMWY5I+OMjpVlSUkhplkgkEonkCyOl+fdeCEwikfwZkdIsKSmkNEskEolE8oWR0iylWSKR/HakNEtKCinNEolEIpF8YaQ0S2mWSCS/HSnNkpJCSrNEIpFIJF8YKc1SmiUSyW9HSrOkpJDSLJFIJBLJF0ZKs5RmiUTy25HSLCkpvrA0F1CQ/Y6sjHTS0wu3jKwcct4vT1hAfr4I8+PlCvNzyRFxMoripKdnkJ6RRfZ/sjLvz8X98btzCvLIy87kXWYmmZkij++Uv0XYojgZygrCHx/vo/AZ77LIylLivBNxs8nJK15nWPw3X5QvO4sMkaaSXqYIk5GVTbZIX1UPGSK+SDhXFUHEyy08thJeSVOJk6HKb3GaojzK5yJfhftF3DxxjHcibeUYIv0s5e+P6vh9GcTn2Xn5hekU5Iv8K+l/fCzxt0gzKzcfJVSByLuSTyXdTKWMqr9FmKK/P60rJe6HshcU5JKr7BflU+K+ex9X7Bfn+BNUx/k4z8o5Ki6LiKf8nZWLXIhZIpH8WZDS/H8jzT/pUyht9fsVsn+mTyGRSP40SGmWlBRfVprTH+KyTRPtieMYN65wm6prxRHv12RnhBL7zJ9rnikkvPr4nRCviL19mP2TxjGzKM64cRMYN2ktela+BP7LxvA1cc5HODD5x3G12X7Kh4CPDpOd8hjPQ6vZNnsqU6bPYf6s6cyaMr4ozkQmzdNn7akAQjMLw+e/9sfLUksVfvLMucxbMIe5s1ayaJk1V4KTRa4V0iHCHoeD65k8bTYzpk5i6tqdzN9rzQn9lZjNFmlPmcd4g+vYhIngmYm8vLGVvWtEHmbMYd7cmcyZPoNZC/dwyC2elwhZjbLFeuNCJot8zdAwwdIjkHsPbDm3cQrLp89i1szZzJ8xmSkf1XHhNokp81dh7BhGsCh39psQAk6tY+fcHx1rgQkH7sYQX/CWNyEXObNhMXOnzGT6nPmifNOYrrGGmRt3Y6izmG3LpzJNiSvqavbUxSKfpzn/5KUodT7vXt/j1vZVaE+eztSZ85kzYzozpmsxz+AGt5+9+SDAaV74XdRjyRyR5wnFeR3P+MkzmTlbnIfZ4tiTdNHZ745vVh7ZRdEkEonkvxkpzf8H0pzlwz19LdZ/1N5N2XKCAw9e8S7jKYmRT7j2IJlY+W5mieRPi5RmSUnxhaQ5lZQQJ5z2LWRmy3aoN+pAhw6FW48pK1my04yjZkvZuHMPK47HEpSoxBE2/DaUENddmM4dzvC6Irx6Ubz2rejQoCVdhi9msbU7d+Myeas6TjHCCtOfEuK2G7N5wxlZt/1HcVvTQa0FXYZqsPiMOy5FcfNeeOKsP4Wl7atTp+JXlPq+Mt/XFmE7iLgdGlGvaiuqttFC+6SPyF8mGa+8cDOYyrIOVaj1z1KUKvU1fy3bm15TDnPqSZIQXIU0CDnL2TXdaFbt7/xQXY0qo1YyeNt+TFdNZEv/DrTv0IMWo7awyT6KuFfxRFxZxLbhNahb7q+U+tv3fFWpJZ2Hb0T/RiTBL54ScG4TOmN6iXgd6DNiHQZ3fLjhfBrLmW0Z0eB7vv/hG0qVq0/dpu0Ky1u8tVOjnai3fluuYxWRQ+arx3ibzWZl51o0qPB3cawf+HvF5nQYvA69qxFEF7zh1eNj7J07mC61SlPx76X42w9VqNh5Gr3nbUBr0SiWDqhFw8qirr6ryD9r9qX3UAuOPEwQpc4nM/kGV5bPYEqT6iL9UvyzfGXKN51C/9WXsA1+RS5Z5L4J4pnNMhb3rS/quxa1ivOs3pq29UpT9uu/Uerv1anUYDYLt9/k/rs8EUsikUj++5HS/FukOY3XT29y03Ixc9uo076h0k4XtnXdJy1DY4foU5gvR2enCcuORvI49uMf4iUSyZ8JKc2SkuILSLNQ0sTLWGsKoWzYEvUpe9h5JYSQkMIt7M5hrNZ0oWfzclToNp8JR2MJfi2EOT+MKPt1aPZsRO9+C9E6GYJLQFG8wPuEnFuL5pB6VG3Vi5G7HnBLJdqFFOSHEOW4gVW9RNw+C9A6EYyzf3FcD0LOr0NrWH2qtezBCJP73EgQcfIyeJsYyXNbHUwXdaTKCE2GG7mJOEFiu8JpzUH0/qomlZqtYNHJJ0TlFIaPuWHA/mnNqfn39jQaac7R0JckZBYPJRYNddYrEq9t57R2X+bon0HPOYbQhJckxUYQ/zSEIE9XXPfrcNLKGpvnuUS/jiHhzk4OLmxHjVbj6Lj8HLefxZD0Ngmfm1c5ue0Adldd8Fbq7lkciWkZvElL4WXgHR6ZjmLUmH5Umm2Jmf2jwvIqW2gYoU8u4mGnx8YDdzjikkZOnhD/F1HEOBlwSByrZssxqC8+g1NwLAlvsskWJcjLTOZF9COuGU5gUbvStBy9hsXW4QRFxxH7/BnPrxtgubwTNYctps/2OzwOeUFyRo6q7Pl5aaTFReBzdAnbRpel09RVzD8hpD/mNalCfgsKoki5b4BOn3r8UK4t5aYf4sCNx4X5fXIPr30TmNK3LaW7ifN40ouIhDTSlWF2qnqVSCSS/26kNP9aac6AF/ZcXDuAfo2a03a8EbqXlHa6sL0LdTnOufU96NeyPBU7z2L0gXAevyiKKpFI/nRIaZaUFL+7NOe8fkTgodGMaV+Pcl1Wsf7KcyI+/tE3R8ijiyEHNg2j24TVjDD2EQ1cOAm39TAd0oqObcYyxegePulF4YvJDsL3wHgmt6tBjXabWSyELF71wQsir24tijuGyQZueP84bk4wjy0nMUW9OjXabkTjeAgxRR8Rac1tk5E0WbKfxY7vinbmk+myHaPOFfj+b21pvuAsjinK7GKFeJJubEOrqzpth2mh6fGSuKIh3IUUkOB2idu7t3PBK4anP/nBWxzD34wrNgfRcc4mXHmUmnGHkCMzUR+6geFmT0lVhfPD+aI1Ojvv8eh9Zj8mjfyby1i2ciYNt3lyp7AyfkQUQWFx+D/L+iCfCfY8MBxMq34rGLrbn4Si3R+T6LAG4yG16Lfckt1PinYqxNrjYT6KVot2M+1ictHOj0kg3HoeSzrVpMMCS3b5F+1WyPAk+sQUelaswV+aLGXxnbd8+N0jB+5qsW7RGOossedsmPi3RCKR/ImQ0vzrpDk3zZ+Q4xOZ3Kku5TouY/X5Zzz9eI2SvOe8uLcLS53h9Jq4lP46njx4XvSZRCL50yGlWVJS/L7SnPuKJHdztg+oR/1OExl0NIzgQgP8EdlCou5h73AVI2sPnoVdxFGzJ92+b0JXTUesPiuJggQ7XLf0o23pjjQff4xLiWlkvXbBbmk3un/XiC4r7Tnzc41lkgNuW/vTrkx7mo3Zx+mkXN4qQut/GNvtQ2g414Q5Ns+VZ8WFJDnhubMXrcs3oNYQIyxCoVgT81558FC3Cz1atqTMhFOc8n1bNIxYkb1gXC5fwkTHDs/gF5+Zk5sGqXe5ef40eqYPeKgyRx/iLqyiy+itDLd4RhJvyQ2z4PwxUzZfSiAg8TPPW9OieXVpPvMWT0dt631ufVxnBUlkpL4k8g1k/ThqsBXXdfrTtPdyhpg8Jq5o9wcKiLdbjdGgGvReuIft9/KKfiwQBFtzw2AIzWZvZ/yJZ2S8/0A5yEuiH9pwYJI6fepWoekMC3bez1XViIq3AcReXsWEZmpUaTmLxZeeE/x+2lkm3NZEe+UE6mo7YfPk08H3EolE8t+OlOZfIc15r0n2OojhUDUath9F34NBPC5cQORHiMbo3X2uOdmxw9ITf29PQh44cOniJS7ZOnLV8SrXHa5ge+kCF+zucu1RAvGqH9dFI5T+lAAXJ2wvXODiJUdsXcMJFo19gWiX0iPdeOTiiOO1G1xztMP+iogvwl24cJHLdldxcLrBVXtbbrn7ESDiqH4/z4ojOcSRu1cvcfGCOL7dTRz9YnimHC83g8wIN3zvOuKgStMeF28//J4nEf7oHl43xH4lTQclzUf4JxWQ/r5T8pJYzzs4Fx3/oq0L7oEJpBR9WvDqGc+97XC+eR2na9dwsrvElYsi7CUHHG4+JjQps7A9zn3H22f38HMtysNVkQevR/gqefD1wOeWE1fF+XFytOWO5+f23+GB2wMCAh9yy/k29qJubzg5Yn/DB4/QZNJ+8qBAIvm/RUqzpKT4faU5xQVf88l0rtmC+qNNMA8rKHpq+jlyeJeRQXJyFFkPDdAd0oYKVUcx5WgAPj87JjeQyPMaTK1TkSqtFrP07CMiXU0xHa1OpSojmHz4Cd4/GzeYqIuLmFa3AlWaTGPWpSTCFDcLOYLtDiHN83Yx7/xHj2tf3cZv10haV25J7RG7OBSeX7TYlyA/kZx7Oqwb2IbS9acx+2QAhQ9khaUmXRANlRVbjoThH/25ZaxEi1KQSZi9HZd27MHxSTCJr53xOaxBx8GrGWTsg/ezEB4f0+SoqR6Hg7OI+tyDVyHNKUKaFywcTz0te2weJZMh6jMjNZoMjz042Vpj8qCAMOHon6CS5r406zGXPltu45uqrMqtrNhdvMXhd0KDTX1q0GOBqZDmj8Q3SMTVL5Lm4xEfpDk/npcxtzm06Shre/Vkxbhq9F1vjq5LDlnFDWj+OzKiHLDW6ED3hm1pPeckR30SycrOIut1JC/OLWCxxjjqrLnKOSnNEonkT4aU5l8hza/dCTw4g551mlNn6A5MAvPeS+JPySUr8y0vYiOItV2P3rRW1K9fn/r16lK3bh1q161HvfoNaNB0NF2XXMT2WRp5BQm8vC/audE96dC4MY0btUGtz0bWXHhOxOtoQm1msH5QHerXqU0dEb9uPRG/gbIp6dahbtH+brN12e0NCQV5ZD06jM2SevRpVY/6SrhG7agzxYxtru94lxpLnM1M1g8ReVLFrUvfpbpss7vPyS2zWNaheH89us7YgpF7PjFKA5z/mrfR5zk2ZSBDleMr5arbhSGLDnE6sgBlhltOgDW2Wo0Y3FrEr1OHOvXqF5a3fhNadJjH6rNPeJJfQH7mC6KsZ7FpeNGx6tSlt8Zmtoo8nNo6H83O9WhQu7aos3r0XlS8fx4rO4nyiv116vZl6rTl7N69ilEju4t6qEftOk2o220Niw8/IvzD61EkkhJBSrOkpPh9pfnZaZw021O7dAsaTT3KuUTVDOd/QwwZjkuY1641pRuuYu2NyA9Dp39CAkmeO9jcqgIVq4+my8YL3LZcxKZeHSjXUBPtaxH8/KisJF483MmW1uWpUK4nbXc+4YGyetfTY9jqDUNtkTI8u3jZKSHzzjsw6taIH77tR/uVl3F5U/DRolTCFtOCcDeYyNj2dWm86iRmEWL325ek2hlz7rQlh0PSef7jYeIfkfH8KZHX93By3Xy0pg5gYIf6lKvSiCrqIxg+XYMNOy254ObFs0zVmtw/JSOeV7ZLWD22Md836UHXQWMYP34848cMZXyP+gyetYplTtkE/liawy5yZ2tX2jZpQOXmvRk0VsRR4r3fRjGoUwOa1a5K07kHMfLI/fCk+SNpHnc0pugpejLPbp7l6HwDdLcLcRYN6f6VtRi9eTdb7uTw7qNfnQvyknnhacOVI/oYGeqxedUatObPZvbkkYzvJhrq9gOpvuoqdsEZRTEkEonkz4GU5l8hzZHnuLO2Mw3KNKXeuP2cEZ2DN0Uf/SxvAnEx1EJXYz5L1yxm5bjGqDWqzV/bT2PCkk3ozN/E2tW7sYl4wDUfVy7q7eXITlMsLSww0V3EzF5dGaNhiKlHFH4elpyZ15iO5UpRpklfuszQQUdH2bSZP1CNTpX+hwZdxjLZ/Cp3nmfzJtMTZ515TKrZjP4TNNDSWc7yST1opDaaIauv4Rb3mnifYxyf14QO5UWajXszzOAqV59E4Olgidn4RnSuVIoGnUYxcbcDN58p7wRJ5NmN09gsWoD2tBWsVI6/SZP1I9vQo/VQei1zxCY4hYwEb3xOTmVxm79To1w5qvVbzAwtEXbZWOYM6UPH1cfY7pFCdvZbUryPcHRBczoqeWjYg0E7HHDwj8TzhgV7RtajZalS1Go6nKn7HQrzdtUEoyE1aSj2V282m0Vm53G+c46jBuPo3a4JpaoNpPPCo1i5x/AyT0qzpGSR0iwpKX5fafa3xEbciOuXVqfNnFNcSv4PpPltGHFnpjG9aRuqNtFF77646RZ99FNSeOlvilG7mlQsP5z6Sw5hbTgBrY4dqdFkKzvuPefn1/94RXKAOcbqNSn/zy7U2eDGXeXBcqQVV3X70GTYTPquOsalSxfFZsiWUW1pVqoOtXrqstHx2WfTffd4HzZaDVHrM4nxBzzxC47k2nYLbA7Z8IT8z8tuMXlRxPsZsLx7e1qVr0bTOpUpXb46FcqXpWETNdS1ndjr/y/GOWUk8MpuKdoja/PPqg1p0Lwt6urqqLdtibpaeTqOW8ZyIc0hPz4BTy/jvLWzCFOZH6o3pnk7EUeJ935rQ/N6lahWpQoN51pi8uCj9yWrpHmokOadTLsQRVZeIrH37Ti+QIeN445y0SORwAALrFbUYZSWMZudP5XmDySS67mRRS3/yV9KfcXX1ZuhVrca1Vr0E9LshEOIlGaJRPLnQkrzr5DmoBNcWdqKRqXb0GLqUWwSRYe56KPPk8WbpBBunHTi7t1o3mbH8eb6YhYumU6j7UJoY0WQuBhe3bvM4+fH2Wa4nmHtlqBjdAqn69e5cmoz67t/S7N67eiw/SEuyanEO6xAb2Btei8/iolv4VGUKWZPzyzEaKga801uqPKlHJv0Ozjq70Jrig22YcrPzfnkB+1Hp2VvhvfaxqFIpRcjsnBxmSrNvqtOYRaoxC0k3k4Ti1H1WWjkyBnV3CmRRuZtLm5YwKh6s9hw3J8QVchseLyTHQPbUK/sJBYc80NRh6xX7txa1pyJgwYz+dxbwpWgLy/guq0t1UevpP/+CGVVFUE+kZdXoz+gBr009qH/SLVTJHuXq+u7MKRCTQavcuDc+0VPQvDYM56Fleoyed1NbFVe/I589/VsnDKCGqMOsft+kiqkRFLSSGmWlBS/rzQHHOLcQnXqlxlM9+V2uAjb+twA5U/IeErC2RnMaNaayk102H4v5l+KryLNxu1qULnCcBotO8I5k8lod+5ItSZb2Ob6nJ+/bb9WSbOJeg0qftOV+pvu46o0CLGXuLmpPS3VKvJ95bpFQ69qUK1sQ2rWXsa6ywEEpecqg6p/So5oqC4sYGqL6nQfPoElp+1YtsERm5O+qqfS//L31rDz3DKfRPupG5mzWofz26fRZfBShk1bgKnuRDpM3cl480dE/5w3v31OyuUFaMwdRs15lpjbeRMQEECA710CzmpiaWnBJudsnvx4/lfIWW7o9KFF5wl0XnYKe18RR4n3fruPg9EUlnStTpf5Zui5/3h49jCazdVn5pUHPA+0xXrKFjZOOMDloBQShSG/vm+M1ZJaDP9X0pwbQKLVFPrV+R/+2nQcU42vYmOykAVzRlNXy1EOz5ZIJH86pDT/CmkOPo7tsg40KtOfjgsuclM0Rh9GfH2egvws0l6lk6nYYU4cb+1F26JI81Z3bhcPRcuM4d3jXRjM78wP31ajVr0mtGjZkuZN6lK3/Fd8X7YTjRZcwDY6hqdOq9AbVIe+n0hzFmGKNA9TY4HJdWxUgita/Py3vHmRTEJMGmnvlJ+bX/DiiSU72/Znap/tWEYWqNZGibskRHxATXot2ssOt1xyc7LJzXvNk1Ma6A+tz3yjq1gpnZmCN6LNNsVA5L9+fxOM7yZ8aI/zH3Bt02DGl2vIGG0H7NJFdyr5Pi6aLZnYry9jjkTy8LUI52eB1Uo1GkxazaTTsUV9slwiLglpHliLPkv2sdNHJJeRQt6DHewYXpoaFavRZd01Lr2fsRbKA7OJQpprMmbJeaySC0hL9sFnZ1+GiQ5m1eH7sfAqXvVFIilZpDRLSorfV5qjrLmp3Zf6FfrTfvEFbovW7d81cKL5IOuGJhodW1NabRlrrkX9iyHWqbwMNGN3uyo0qjmavrr2uJ1cyZa+7SmnthQt5X3DRSF/yhuSgyzYoy7iVuhNF+NgPJV7vMiz09buNOvRn9ZjlrNx02Y2b97Ktp2HOWjlR8iHVTg+QyaZYQ6cHl+JXtX/SqX+I0VD44aNR9q/MeZXRJ3agkHPQQzZeo3L3q5EX1zLgCn6TNtti7fnPtZO6UffiWvZ7fOGhOJFvT8mLYqUS/OYu3hG4erZHy+DnRXEy5gQHsTmkfTJyt6C4DNcUxYC66Osni3ktWj3xyQpq2cPrkGfBbvZ9vGc5kBxfncNo+XyLfRatZ8LGzZjuf4Yp+2C36fz5pYepxfXYtjPSvMbXrjuZt/AhpSt1YmWm+/wIOotua46bFk9gXprHLH2+9fPEiQSieS/DSnNv0KaYy7iuqk/jSr2pvUcK5xEe/a55vBnefOMl+fmMGfhFNQ23OZqaFGDWJDMOydNDFYMpcXkNczX0hXt/ma26Gxnu+FuTCzOc+x6ME9fxRJ4bjFb+tWi1+ID6HsURld+hH9ybC56gxswR9+O0xGqZ8IfEcTDXetYN3Eko4Z2pk351gwYY8rx5wUiZg4xV7TZ2uVbmqi1pUXfiUycqGxjGNSxPm0b1mbE9mucV6T5XRI5t1awYtpIKk8+zj6vjx8pvCTg+Fw2tK5C37mHMHtWwJtEN1zWtGdk/UrUaD+M/qMnMm32HObq7mHXDV8844tz+YZQm5XoDanDAK3daB60wXbnAnbvWMT4Ye0Y2KY2Y3Qvq8pV2JWJ4fHx+SytXooG1dVRHz2PqZPmsXVmD3r0GkTVEfsxvRf3oa8gkZQgUpolJcXvK81v3PG3nEb3yo2o1nsbOx5liwbi58ggOeUl4cGhZD4yZddYdSqV60c/Qw9u/+y45kRS3HewQk2NVm1XsskphLhHRzg4sT1Vyvahn747t3427gte3ddjZUMRt8U8Vt58RYTSfgYd5sqOoTRcYMaCy7/8l9KCjESi7OaxvHNdalVVZ6LpQ9x+vtDKz7lkJ5zi0LKxDG2pieH5CBLeeBF8egVdR2xg2F4fghLc8TbuybQevem4xh3HyOyfOnjRQmDzNSZRf/1NbIP+wyHNytNinX4067OIATs9+OnbnV4TenYp2/rVoOcCZfXsj6Q59AK3DfrSZtRYanbSYpvoRDg/ff7JCtwv7+zk1L+Q5vzkK1xZ1oUu/1OHSsP2oOslUs8SvYMby1mxZDx1tJ3kk2aJRPKnQ0rzr5Dmt56EnphN32oNqdJlI1sevnv/Foufksmr1y8IC3opOtVFrVaakObzH6TZqViaxf7EM1PR0lzIkH3PePi5Fblz0sgpiMf31EI29635r6U5UrRtqlb6NS/DfPE4b4rB2CGMUVendav61P62GT3Hm3M8RlkcNYdYu3Vs7fQ1DSrXonrjD1OjmtWtqFpsa/D2G1xU/FhIc/b1JSwf3o/K/S0w9Uz6aNRbOuEXlmEwpBoDFu/DJDhfSPM97mp3ZESN7ylTuwVN2qjTdcJC5pte5/z1YALCUor6ZGk8u7SGHX0r03H4ZPpP0WD9/FFo7jvB+k3LMBzagGX65zgWrlpfXJBJotcZzizry4TunejUvi+9e89m9/ZFzFq+kppjD7HLOVpKs+R3QUqzpKT4faU5P56E+zvZ2LIm5SsNpp2QMo+E9zNiPyKd/GxP7K5cZ5+lO8/Dr+K2Yzh9vqvF9wMM0L6V9GEe7UcUvLyO1+6ZdKo5mi6zzwm5fkdelhcuGwfT79safN9vJ1o3E3/0i28hBck38TGdRedao+g88xSOGQWFw5QCjmCnJ6R5oTkLbT/7Lot/g0gl4ypnd25hzhAjTt+OIvlfPWV+HUrA/v5MGN6Jpsuu4hAqmsCce4SdWkyHYesYtCeAuFxR/sc70B0ygOott7L5ZuRPnwhnxJJqu5CFiyfTQHQG7EN+5pl+QS75ubm8X5sjzIZbuv1p3lODATvuE/qTin7D03PL2d5fmetkhp5HwQdhj7LDZUtX2tRrSZ2BBuy9l0R8QWFXoZhXdw2wWlqL4dq70HEt+PRcpEcTfHwEcxv9QJWKs5lz4glBSitbkELu1aWsVKR5jZDmgH85G1wikUj+65DS/CukOT+RFz670FWvTaVyfWm51ZW7sZ9TswzRp3jIVUd7du3xJCS0aLmwjGheXZzHvEVTabjJhRvhRRPG0qN4cX42C8eLtn+WDScDPx2SlZsQT2LAY2Izwrlvswyd/rXos/QQBp5FAYR0BpyYj/4QNeYZXsVKmSutPAN/48j5deuY1m0L+iec8Q3x476TPmtb9GeK6B+ciFG0Op/YiyvY1rcqXSZvZqVVEEFBgQQFe2FvOJHVfeoxQ98BK2X0WP5rCh7rs33kYCrXX8Mqu1BUh1LxhuAzi9AbWJdpOuc4IyQ7LdGNO5qtGNetM/233cTGM4QwnzPYb5/GkHYzGbXSARfRKOeLljnu6iZ0O3xNnbL1aDHGAIv7YQSnvOaR1SpMR9Rjod55TkQUS3MBee/ekJoQQVRYCCGBYgsOIPm+MTu1NKg15hBGLjGfn8YmkfwfI6VZUlL8vtIsbsRZyfd4sn0YfWuUo1TTKUw5FsyTTx6CCglLdufq+h1sXn6MQ/eiSEiLJ9XDhIND6/BVGTWqTN7HsSDhkkUxVLxx5YbxYIa1a0K9IfvYYB/3/hfTly5GWA6vx9cibuVJFhwJ/NGw8Df3uL17GCPUG1N3sAXr7GM+vLYi0prbJiNpskRZPfvfrsv5GUQzkXaB2xeOs84iAu/oTxvfT8miINia/QOa0LX7BKbefF24UEf6TQIOTKLt4LUMN39WtNBJADfWj2NAgw6MNLqB0098Po38m8tYtnJm4fDsj96W9YEkntlYcvXUJVxeKjEEyY483NGf1g2n0FPrLv6qcJ+SqAzPHlKLfssPs7vwXVqFJF7D02gAbXrPoJ/BQ5QFw39Mjo8ZV1bXYczm/R8WF1EoiOXFtY2s7fV3qldtQqflrjg8Lz5L4kw7r1b90l17/iVOBf/7Qf0SiUTy34SU5l8hzaJPkZ3qSaDhKIbUFn2KhuMZe+gxj348GOnNA65v0mPL0gOY3xBil1Q0iDv3JTlOi1m8YjaNd3jjXjy6OTeFd74G6I5qRuWq/RlmfB/P9/0Uf/ycnTh24TFBqS8Jd1yNwZC69F99mj1+RUFEux9+bgmmIxux2OIutkrjmv+C3AfarBoymDodDnK4uC8fewrDDkOZNNSUc6lKiYQ422tiNLQeA9df4MBHDenrm+s4PE6Npaa3OKd6pC4k/40D5xYPouVf29J4gRWHo1RBBUG4bJvL1HqDWXHgnupVnTlp3rhptmTqsBHMsCugsFsQyOuDQ2jxv3X5tsNODiQWDnF/dUsH417laN15CtP2P3vfnr++rs3+0fXRMHYsWuDsXxB/BMsNGtSdcBKzhz+/hKtE8n+JlGZJSfE7S7OgQLRmz2w4tb4nbVs1pEa/VSwwvsKVK8XbGU6Y7WLdwJ2Y6d9RSZvqt9+MAGJttVkwpgVq6kPoN+8A+04Xxbl0git605naqxG1+05hoVXwp41mZiBxDutYOLYlDdUH01fEtThVFPeyiLtzBtN7N6ZOn0ksPBOIt9LAvXtBvJ8z983msXpMI77vOpkuy89w9VYwT1My/+W8qTwRN+GxiGsn0rc5zpVDG9lvc4mjQtYjf/KQNIec9GjC3W5x58puDmiPomPdIQyabc31hCySot15dHwR60bUpXTtnjSaYMThGz48jn/Ns+vbODi+Nu0Gz2H0tktcunYTj/B4nkaEE+x0mMtrutGtZzu+HboRLdOzH9Wxsl3mjOUOlg0Zx1ItMy4+SyY4yA2PoyvYPLgW5Uo1oJK6+NvOE8/nabwVZyErJZRA14scXNaH0Q2+ok73aYw1uo2tqxee925y//BSNk1sQtluE2m39BR214IIe5EpSlhAblYsUffvcGXLeBb3+gdNB01mhM4FzhfnZ98atgwtT5nSFSg/Qpe9jwpIzBP9jNQoYh6cwGFzH/q3rsffm8xk0tYruPjGkpRX8NkRBxKJRPLfhpTmXyPNCsJmIy9is6Uv6q3VqNZnObMNLn/U1llxau9uNgzSY5fuDRSvVbXfb+N44W3FlXVd6dJDne+GbWWdhQse/gm8FO1dwdv7uJhNYaZ6Qxr3WsJ0I5HWZdGOXjRhz2k7TK9G8uSRAzd1ejKqwT+o02sOc0/64x/zgmd+17FZ3pVxjb6jy0Rt1l4NJCQmgTc316A9rjMV22gwx+gMdjdOctxoBsMrNqBFo5ksPuzMlTu2nNnQq7CN7TmL2cef4B+bTOSTW1xY1YMJjb+hy7jVrBLSHig8NIMoQi9qs7F9A8rWG0nnlce5fMWGK+cN2TJ9DbMmHuG023OSUyMJv63Dzv5laV2/Pi3m7kXvpC22F/U5vKQnTRr1o838M1yMzOCF6Hfc1O3HOLWvqNtrJrNOBOAf91Lk4Q4X1/RhUuN/0nn0clae88U3KZ/0HzfEealkPXfF48hsJvXvzD9azGOCvhP3n6aQJh83S0oYKc2SkuL3l2YFIc5pSTdwsZzHuFZNqF1TDTW14q0HHXttx/DSE0ISFVUrJpeCjDjiIi9wcs0ERlaoTZN6RXEa1EOteht6TduBvlsUIWkfzbNVkSvEOV4V99TaCYz+TNyek3XZ6RpFcFHcnMR73Ng8nJnNKlOtwnf8o0xFylTtQecBe7B8FP8vVvAWh0py55bOcGY1Fek3bovaBD022IeTIrLx0/f6p5IadZ5jkwcwRK0mtWvU5bs+Oqy4JBqX1Fien53O2v4iD+W+4etvyvBdBTVa9FzFZsdonsd7Erh/DP3a1KVs9QY07dKHecducOTMMUzHNKRvnTKUKfMD/yhfnWq1639Ux8rWgHpqzanUfyOalwJ4HufFg12TmNe6KjXEsf75N7F9X5uGXZax/spTIgtSSXm0H+MJ3WlVtSwVvvuKb8tUokKbkbSZuIJF0/ows3sValX6nq/LVaFM9W506GHEXvc4UcI8Ml46cG72MIbVqECVsl/xfbmKlK/RgAbF+aldRdRzWf7WeRkTj/jzQtSVUlXp/uexW9OYoc3KUu77b/nq26pUqDGJqeuv4pqZ98sWfZFIJJI/KFKaf600CwrSefviNveOazCpXXPqiLblQ1vXDfVuOugJwQuMT/vQp4h0wt1kKMNaly1qJ+tRvfZs5und5oH4OFe0LpnJ9/A7vZSZHZqLtlmk1aAlar1XsuRkCN4xEQRYTWNtrzKF7WHZynRcpMcOO3dObprGwmbK/n9QpmI12s0xxOJBKi+e2XN542DUy1alai3RJnfvRJP+XehQuQqNvmtKvcYjGDCsHb07f2hjOyzQZZvdfU5umcmiFkVpVqhGm6lbMPKAmDzRZ0nz5um5lcxs14Rqyls+1BqiVn80ozXOcCEyleTMXDKfWHNlVV161/maH779lu8r16am0g9qUIt69RvQaNpudtx9xcuURGLOz2V9PyUP/xB9jmp0XKjLDof7nNo6hyWtylJJ7C9doSqtJm0U/aYsIn/cEL/1J8l+DXMGNKRi2dJ89X0tKrZfxeLDjwj/aSdIIvk/RUqzpKT4MtKsIg+SH3L36C6Mtmxk48bibQ/G++7jm/HpXNgPZPH2iRMO2zazY1NxnM1s1DnI6TuRH83n+Rwirv81roq4ej+Ke+rWM2KKQinkvHlKoK0Fx3ZuR1fPEBN9IeTbdmOw5xZu0alFQ6Q/T05aOEF2FhxXyqVjwMbT3tyK+Nw8K4VM0TB74265B7ONW9i8fQ/6do/xUIZeZaeQ+vAol/ZtE3kwwsRIH8MdO9AzPoftk2Te5GeSFXGHy0eM2aGzER39XZx0D+TeA3duH9TFVE8ffX0DTHZuRXfLpqLyftg26Rqhe8EX1xfiXGREEXPDkpM7xbF2imPtNsLYYCcGhme54pvEy4JM0qNduH7QBINtO9EzEudN1ImeyT62HzrLmSMmHDPdxjZVXemJMCYizHWcw1NFCfPJfvsEr+Pm7Nu6g20in4Y7RdytH+Vnsy5bDfZifOUJbjEffrbOivPm8SVd9hrtZKeBEbsMd7Jj6zGOXPYnLCf/Rz+OSCQSyX8nUpp/gzSrED2G1z64nzDFWLSHH9q63Riau+GTlvfpnNqXAYTfPsi+PQaF7aTeDtFOnuDk1WAiRFKFrZD4b+oj3E+ZYaLqp2xn457rOAa+413+a5J9TmB7SL+oPdzOoUtXcXwcjseV45zfrc8OQxP0d+hifvoad6JySM96SZK3LeeNtos2W7TJRiboWh7l2D5zDhuaYbhtL+bmOzDb91GaFx1wUNK0O8EFVZq7CtM8acf1ZwW8UmU0F9Kf8PDsfsx0lbZe9Gs2nsb6TvT7hdHyYh+KtnQ7B01FG25khOH2Leio+kE6bDa04PDdZ4QpM59y03jjfQL7wx/a+YPnbQvzYH+Ki3vEfiUPetswO34Fp7Bckn/cEGfFkfb4MicOCBHfqS/abQN27LmMldtzXrxfQEUiKRmkNEtKii8ozRKJRCKRSBSkNP9WaZZIJBIpzZKSQ0qzRCKRSCRfGCnNUpolEslvR0qzpKSQ0iyRSCQSyRdGSrOUZolE8tuR0iwpKaQ0SyQSiUTyhZHSLKVZIpH8dqQ0S0oKKc0SiUQikXxhpDRLaZZIJL8dKc2SkkJKs0QikUgkXxgpzVKaJRLJb0dKs6SkkNIskUgkEskXRkqzlGaJRPLbkdIsKSmkNEskEolE8oWR0iylWSKR/HakNEtKCinNEolEIpF8YaQ0S2mWSCS/HSnNkpJCSrNEIpFIJF8YKc1SmiUSyW9HSrOkpJDSLJFIJBLJF0ZK82+R5nzy8/LIzc0lT/w/Ly+X3JwcclSb+Fvsy88XmyqM+Dy/gIKimP+/U1Ag6k7Um6pelHpS6i63uO4Kt9zcfPJkhUn+S5DSLCkppDRLJBKJRPKFkdL8a6U5S/SSvfG0NmbLrLloLF7AgoVzmDl9OtOVbcYcZi1YzLIVYlu0mKWaeznhEUuUlEBBBi/8LmO7bS6r5y9ikaifFRpzmTdrRmHdqbYZzFy4kzXHHhPwpiiaRPIHRkqzpKSQ0iyRSCQSyRdGSvOvleZMeH2HG7tnMbpRdSp8U4kK5erSuHVrWitb8zo0rPQtfyn1NX/5pj7NB2mzwymc4Pyi6P9f85ZY1wNYTm3FwDo/8MMP31CqbG1qNmxRWHeqrTmNarelVpdlaJ26z+OEdN7JHxwkf2CkNEtKCinNEolEIpF8YaQ0/1ppFvab+5pXsXdxvriTeQNWsHjOfmx9fPBRtjvmnF0xgNrf9aT+YH0O+D0j/NU7Mopi//9NHtmp8ST4XsPDaASjRvSg7KQ97LB2K6w71XYXu11zmdehHg07L2LuQV/CsqU1S/64SGmWlBRSmiUSiUQi+cJIaf6tC4Flk/naixMbTnLmsA/vRxIXPCDm1BI6dNSkv859wot2Sz7mHdxZhdaq6TQQdXQtpmh3MalCqg1G06PycHpNsebm21wlhkTyh0RKs6SkkNIskUgkEskXRkrzb5XmdyTH+HB2x2HOHr9NVNFekq7x5IgGbYZtZKihBxEfD8suyCMn+THhPre5ee06167f4vbDIHwSs8lSHqamRRPvf5sH7vdwdXXF9c4Nbl6/xrVr17h+Q4S9e4+7d+/ids8d36g3xCXEE+d/B6/7IrybK+737vI4NAT/J4E8uO0sOlp3RfiHuDr7ExryCP8gD5zvuuPu6oK7bwi+kcnEPfXmqY8LLm7uuN29w0P/IILjk4kOfETAfVfuKnlxuY2H31NCEjNIivQjzPsz4YN88BfHc3YVeXS+zX2fQEKT88n43LD0jHje2C5iyZIp1N/kimNk0f5istwJPK7B8EbTGDbjPG4ZOaSTR+bLCCI873D/zk1u3VLqT2w37uDscleUSRz7XiCPn2eSnl9AfloIUX63uaOEuXaLWx7+PIzNQPh3IbmpJIc+5LHrLZxFfm/dvCHC3eTGbaV+Xbnn4cvdh08JDvAgyNeFu65KeZ3xfOxPUHwK0cGPCbp/F1d3d1zvivI+CiY4QdRPlD9PH9zijqhn14BYnqaKA370oLyg4B1pMYE89biLhzhnbkHxhEXHEhfogu8DN+66ueEm9vtGxBERKzZvV7yVcyDydNfVmUcREYQ+C+fJrbvcc/XkcVQCL3JSRHwfHl4T18vte3g8SyYpq+iAkhJHSrOkpJDSLJFIJBLJF0ZK82+V5kxeRntjvd0S62O3ULxP5YeJTjw+vFBI8wYhzfd5lqfsVCgg73UE/ocnsmawGmoNG9JQ2frMY4DFY3xfiiDBp7m8ugmD2hV99jNbqx5DWXAsgMtO9lzUas6ojoX723TuyiJ9fdZqazOmiQinCj+CLl3Woa+vgbZ2TxqLfWpqDWk7fQeLj7pzxWw2BuMb0qgo7YErtrHd3oNTW+ei2bXR+/39lphicD2KW0eWoj+uoSodZf+A5boi/H0Rfh6aXT6k03PWZgzdc4j+nLylx5F6RUjzovHUXe3AWd/XqpXIC7dUnt/SY8/k1jTst4ppB0NJUSSYd8Te3cv+ic3pK8qmHOPTrRUNe61H0zqSp6/jiRDpbx2pRtPiz7tNo+tON1yislVZKHj7mHvGk1ncqSFNRH38JL3201GfuoftG8ayaWZDmhft77dwPTp2HpzeuYy1PRvRrGh/r7l6bLsaza2Ta9k1Wo0mLZqjNsaENXaxZLy/BoSrv33C/d0zWNRKpNmqA53X22Fy+jxXNqozs2dhWo3bdWHmflsOnr/EgRkdGC3CKvXaRL0Dsw8exHCfOWtaqtOlYXuGaRmy994l9q2YyWQlTKOWtF95AnPPbDI/Oq6k5JDSLCkppDRLJBKJRPKFkdL8W6U5Q0izF1bbLLE6+hlpHrKeIfruhL9/0vqcpHtH2dZVnT5N+zBaaymrNYfQt0036vYSkngrjvh4d+7vH8nsZn+hUtnyVOk5m0mLtNDS0mL5vKEMrPM/1Kteg7YzDTG4HYP340ci/CjmtRDhy5Sj9tCVbLOxx+asGboj29Hof+pQrfo0pm89xxX7Y5zc0YdutUtRqlIj6s0/ybG7Yfhct+DYnAa0Kl2K7+t3YdD2K9j6huPuYIz+gBo0LlWK6o0HM8H0Og5PXhLgcpCjc9Roq4Sv15kB2y5z5dFT7l3ey65RDVAvX4rabQcySv8idmF5JBc/2f2YzCTeOKxg7cRmlG7ej54jpjBz5syibQrjJ09i0kp9dBz8uPeiKA45vAo5h4PxWCYNmsTQEZporVyC1szOtG9Um1KV+9Fh3lHOeITw1NeGPUN70L9hd4YvX8JqrVEMad+FGh3WoXshlAhFJt89J/SqAXqTBtOjWR9GTpwv6nkK8/o2oHSpyvylznzGmV7l8nlTDi9rSqeyory129Fr4znOK/XjtJc9o+rTXNRP1Xp9GWVox8XHyQTcs+Hy1kEMUv+ect+OZthyV4JFHRT6awo50ac4Pbsdav+oTqmmExht7sFV94f4nJrJ6k7/oPoP31Kx10JWX/DhjtdDbllMYEbVv1C9VDmajFyDzvU7ON5y4IzmSEZU+YaKVRrRcvBK5q/egZHWdDT61aNSkzF0XHWN2/G5ci7974CUZklJIaVZIpFIJJIvjJTm3/6kOTnam7PbDglpvsEzseez0vx+aG4YsS6H0R1rwFbjR0Sr9j3kuuYURlUbzdL9XjwSezISbuKk0YTRA4cx/vhz/FJVAcmNd+LK/EYsmjKdDc4QXvjAlKy469gtbMqYAUMYdywGn1fK3lASbxgwv/E8Jk+15q7Yo/JE5x0cmV+FRjM2s/DyayWgIJOws0vZ2rcGPRcdxMi3aPc7F+y0OjOkfG2GrrnGufii/aQRZrOMHf1r0nv5EUweF+0WxF7RxGxEPebtvMxJUcDPjcxW8e4Fbxw12Ti6Nt9Urkvthi1o1apV0VafRt2G03/pOY5fD+Vp7NuPxC+atHRnLlzyxem2+Gf+W4iwYNequdQcc4Rd7ophJ/D60SkMJ+1ko44Hwap4Abhvm8P4KkOZp3ebO0V1B+kE372Ntf4Z3AKVAvqTYL2EfnXG0nT0aa7mFJ68ONu1GA+sRq/ZRmz1VO0SDv+AW9v6MKJCNQYuOs+p5x9GYafGumG3cxSza7dk/Cg9DkVlkKCcgMxnvBXn4PDS3jToNY2KK65xPqCodOne3FqtztTeXRlmEcJd1XlMJyvEGN1OVejScARLL6Xjr3pynyGKfonjo9qj/o+aqLXRQ+9ekjiTCaS56LCgfQvqdVyA9q1EwuQw7RJHSrOkpJDSLJFIJBLJF0ZK8+/0pPn9ENlMst8kEfv0BfFJ2UWC5cPN9fOYU300q/c+FP8SPpnkzI0lzRg3eASTTsUTkK4KCC9u4rCwCUunz2Kzq3DFoie4OYm3cVjcnPGDhjHhZAK+Ksl+yss7xmg0XcC0GTYo3S3leO+c9bBaWov+a8zZ6qaEU8gi/PwKdgyoTR9Fgp+IXTkikYd6bBtamhqVatFjswu2iYWhlXKHX9BEf6CQ5iX72elRtFuUL+TsMkyG12e+oQNWsUW7P0dGPKm2S1gxdxDVZ5ihf9YVLy+vou0sJ7dNZXy1trRsNpWZW6/jmlVQtBBYDBnv3Lhs689NVTdQ7I3ej+ma+dQed5Q9HkliXy756S+Je5pIXEKW+JdCIO7Gy1hQbShLd9zkppDmYsGN8fPj9olz+EUrcYN5YbOcAfUm0HysFdeLrD/BYQO7h9Sg74JdbPcWcXOE6PrtZveECtSuUJkOq+yxiSsMq5AS85w7FhuwmFyVabNHMMX6KfeV4fdxkcQc1+fc9n50WzKDamtvcsE/szBSpi93tDswo38PRh18imuy2PfGi+AjoxhR7ysqt5rAEvtswnKUwIo023F4yFAmNZ3J2jOheBWvlJZ8iwsL2jC0S3dGWIg03//YISkppDRLSgopzRKJRCKRfGGkNP9WaX5JfIwL5ltPc9LyAcpzW5WI/aw0F5NDpv85TsyeyWIhVANat6JdzQmsPOGPv/g0PcZJJcejBgxl3OFwvIqGJ6dH2XNhbiMWTp7Gups5hBS71nNHLi9oyuj+gxl7OIKHipwRRMxVPeY1nsOkKae5LeRPeeCYemMrJxfXYuR6C3a6F4tjKiFnlqA7pC4DtC1Yc/gCTiZLMdfTECLekj6t6zJmx1XOvl/p7DVPL2mj2+17mjXpKMo5i1mzlG0qo3o0pmOj2ozQdcRahP9J0YtJjyX1sgaLlkyj/k9Wz87nXehpzk5uT8uvylOl7XK07yYR/lb5LJq0N7ewOfcQ+2uiRJkpEGKK0crZ1Bq1D8M70bx/iCzIi7DDRmMuy2aNYkjHNrSpMpyFZu64vpfmbIIfeXP51BWePE0Qp8aH6JOL6F13DE1HncQuI1eUIZ/norxGw2oxcKUBK4/Y4Wiygv36Gkwa0Y6+LWswYtM5jocrZ7aQ2MBInA+Z4nJsCOu3zqbPiutcCkgg9VUCfmfOc99iLPPWT6SWlj0nvVUFE6fBg+ur2jNrZB+GmzpxcJ8RF0wWoqU5lSFtqtF74GiWXXmNnyr4azITLmDRdwwLum3hSGgeIvcqCjJ8cdvYkZm92tBnxz3slSEQkhJFSrOkpJDSLJFIJBLJF0ZK82+V5jCeR15BV9+eo6eevX9yqZLmI0KahyurZ98vnD+rIouctHieP77KpS2L0GjVgk4tG9OgSg3qCGledjqQABGqpKX5xKJaDNU2Y7vbB2kOtVnJ1r5V6Dx2DkOna7Bx7jCWmR9hjfYCdg5VY5nRFU5EqAILXhNuuwHdzl/ToGI1KtdvScuWytaMhjXLU7NGLQbpOnEu+l9Jc/FCYBOoq32N8/4/nnmbQLqPHtrq5ahcuTd9dwXzQDWa/AXZmXe4cP4hDj+R5v0YOseQqzxpznhJrP9t7PVXsKx9S7q1bIpaterUrDSMufse4KYya+Ux8lN8fFw5YvWYoIh0Yb0PiTmpQa8fSXOM3UYMB1ah66ipDJyxlA2zBrNizwFWbdREf2h9lu04jWVYYR0rPPcLxPXUIQL9DnD8iB6Th61m79lLuL98xd27gUQcW4zOalH21XYc9ymS5jee3FjTmWndW9B++lrmTRrFJu15aOw7zrYpHdk4eShadil4qd5tJqQ58QJ7+41kdkdtzL3SVCMdFPLfeuOyTp25/Tswco8f13/8Oi/J/zlSmiUlhZRmiUQikUi+MFKaf6M0Zz/kue9hdPY5c/jqqw/S/OI6/kc1aDt0A0MNPHjvmoQQc3s/GwevZtEcSy76eODtfY4Dc8czofZE1h7xQxkZnRF3navFc5qPROCtkmCxX8jxpXmN0JgynfW38wgrGo77LtaJK8Vzmo9G462aCxtC/DV95jeey+SpVjiLPcow5be3dDm1uBbD1lqw430fLE1I8Fo2tf0Htco3pNXYnZi7+uOXmMSD40vZPbw+Gga2nHz/WqhUws5rsq1PZSHZWmgc9uKh10O8vFw4t20cy3rWZdoOW07/qyfNmYmk2S1m6eKJQpqvcyGg6BeA98ST9lCX1W3LULlqH/rtCsRdGT1NLBnptzl37iF2TkJR3wmTDjPDRHMOtcZYYuymjCGP45X3MXaMWs2CKfuwfuiOj/cVjq2cyqQao1hh4sZd1ckS5pzqiM8DJ47fySJMGQ6d40n8KQ1611XmNJ/C4V2e6rwmXNdFv+t31CtXiybDtmJ805dH8S/xslmPxci6LNQ9zWHhSsVPuWP8AnC1Pk1gjDuuV3eyY1ATVizTwsA1hZv+QugvaqGjOZZ6q+058aho/H3GI+5s7MGI8t9Qqc5wxuqcxTHiKQER93Fc2QHt8UNYbfcK7zQl8EfS3EkbC+/0ojnyUJDqwTXNtiwa1heNs7F4pBR9ICkxpDRLSgopzRKJRCKRfGGkNP9SaU4l2v0Grlb2eD5/x8v4a4RdWML6I64c8MotnM+skPuAmJNL6KC+nH6b3HnfhY67iIvBGFrXW8CILcGoHhgSiZfOQmbUncbGM2GFgp12H9flzZk4bDRTrF4SpJIkIUOv7uK0pCkrZ81D94Gij4Xkp7hxfVlLJg0dyRSbVJ6qhDCRTHdTljZbzMw5dqq50io8jbm0qi6jtx5ll7LqmIoCnjtuQK9rGVp0mMK0/U/fi36K40osRqmxyPQ259+vYp1L1GUtTIbWYeC6c+z/aPjvm9sbOTpejaW7r3NOJbk/hzD+O6vQWjWdBj8Zni1IdOTW2k50/eZ/qdx2NrPPeHPh7FV8HA7gFnQeg1OenHISSp4vNDXekv3rF1F3ylkOPBbyneeB/6EpdFObTt+VjyhMOokQs5XMrT2BVRaPKF67LNv1GJ5OF7mdAYXqGkTGpZX0bzCZluPPqX5sUHh9Rw/TvuVp3WYE43YHiFCFpN/dwqExddHQv8yZj+YOvwyLwvuKHeGvheTHXcB1bQcGDpzOEItI7iVkkOywAK35Pam77iYXgot+WigIxX1LDyY2qEWrsRbs9sgqmscdhtemDqyZOJL1twpUK3HDKyHN5zHvM5p53XQ4Gq5cnQqiFIEHWd+rM917LcHI9w3RxSYvKTGkNEtKCinNEolEIpF8YaQ0/1JpfsnjQ2vQ69+J2RvM2b7PhBN7VrPb0R9HYWb5ORm8iXpIwLXt7J/bjapftadGz/UYufkTkJhBZvgFbm7vT4vWI2g9+wDWd4QY3jViw9DOtPtnJ4YsOcYR13vcsdVl+8BytGnSgo5a57DySyLqeTT+V3TY1rssfTt1YYyxK1dC3xCXmEDELV0MBpWnbeNmtFt6HNPzN0R5DnF66xR6le1Jx86r0Lt+A0dRxkvbJ7Cy3ze0GDmP6UdC8I1KIT78Lje39Wd8o3/SYIAGC63DCEt6RUywK7br+jK1+ff0nLKB9VfDxf4MXkS5cWP7QCY1+poGfecz73QIIUmviQl1x359f6aL8D0mr0PbLoig5Hwy3/+aoJBL5stnRNy1xmlTPwb0a893I3RZu99WdQ4Kt0sc2zKGCdW/pma1zozYZsWJBy4cmT+a1V0aMXXdWibvf8hZjzTeRT/Az0aDGUN68I36Smbte4C/73nu7B5Kxw5DaDLZjCPXRD0/MGP7xN50+Lo1/WcYssfZhWtO1zg8exYb5s9Hz8mJczfFsa+YcGpFXxp835Eq3Qwx9o7gaagnzibDmdn0a9R6zWDmiUD8VeX15Nq24cxu8Q09xq1ktW0ITxIzeREdwL1TFuxcuZo9J2/yRNRv+C0dJszdyegtLnh42mG/uSVdW5Xhn0N12GAbxdPnscR7mrN3bDU6N6xHq0VHOfgwiei4eJ45m7FreFUGtmnGkM22nPR9QVLuWzKSLmE5eBATGo9n8V57Tip1Z2/Kee3xdFdfQO8Vdtx6k/V+yLik5JDSLCkppDRLJBKJRPKFkdL8S6U5hzhHXfYM+opmtWpStd8i5h/ywCMmk9QcKHgTSeCxSWgPqUGdit/z1f98w1ff1aVJHy10nSKJyQwj/MpKZqs3onLlejRo2YLGw3vRprkarf5WierKe4Z7D2TksBo0qfm/fPvPb6jUui8zj9zi6Jnj7BlVm87l/5fS331PlXbDmHU0gMtO9lxYWZd+df6uCv+tSLd2g0aiTHWpX70CP/zvD3z3XRVqijI2FJtajfJUKf03vilbiTrj9Fhy9D62ZjPZNrA05b/5X74pX4POSwwwcPQQ0j2LRc1LU+Gbv/FDhWq0X2CG4fUobh1ZjO6A0lT851/5unQl2s3XZYe9B6d057KkhdivhC9fjdZTt2DonsPzT6wtjRgXC/ZPaEzvmqUpXfo7/la2BlXrqKnOQ+HWgDpVKlClXFdG61zhauJrEpLcubq8E4P/+TeqNRnPBMsn+MZFkeCwniVD1KhQ5gf+9l09KnbZxHpLK+46aLNkYBuqV6xDvSZNaTysF63aNKfN37+ndoWa1G7cmIZqatQqI+qjQkVqNmmIWmNxbLVa1K9Smq//9i3/W20kTaaYsmPjONaNKUM1Ua5vylVFfe4Wtjs84MzOxWi2LUsVpbzlqtBmxk62OT3n1sm1GI6oTZ1qNanVVgvNE5fxjb/K0YteHDO5gLvpBGb1EOdF1N9fKzennbYtJqcvYLu+OeMaf8X3335D6cZdmLzPgcMXLnJganP6VfmKMmJ/mfodGG14h5tv8njz0g7r8Z3p8XU5qtRuSD2l7hrWpWm9/ozcYMupsDRSC95PGpCUIFKaJSWFlGaJRCKRSL4wUpp/+Zzm7DhPfC9sZtcmLbRNL2P1JJe3xU9SM18IITTDykgbrfWb0d2+Bd3Nm9HZdpqLvi9IIZd38R64HjHGYIMWq9dos9LYFENzMyy366G33oTtunrs2r2WrTu3obNVBz1DQ467+uN8z4VrZusx2bqNzVu2sFXPkKN3Y3jo58ND6w1YGBaG37J+NWtWrWTlSpG+9gY2b9vMli3r0F65Ek2xrdLeyLrN29HZtJ7thy5z1DkUL6eDOB7YzMat29m6eT2mVpe45BOG64VDnNHbzAad7WzesBaTE07YPX6Bv/MJHPZvYlNx+DMXuawKb4mVCL9RCb9xLQaHzmMfmkdy0auxCnlHSuA1bphps0PU0abNQkA3abNWS1PkWcm3sq0SeddBd5ctNyOyUM12zosjxvkIx3R02LbDist+L0nLeclr33Mc3bODDZs2s33LVjboX8TaNYCY+Id4nNvLro1r0FqlxUrD3eiZ7+Wwni6GG5Yxs3drOpQrS4u+4xi5ej2rNTVZpRxbcw2r12mzdf1IRg0cQ/V2Omhv3Yz1kU1sEeXaunkDe06c5YJ3GG5XjmOjL+pBVd51GB2+wiXfZPxdrXCy0GL9ho2s0bHhxN0nPM9LIPblO+J9/Hl+cx9HzLaL9LaJ870do0s+OLg9wOvcFg6b6LJl61Z0t23j8G1vbj3w5OZ+Hcy36Yrj6LBp0xb2OwbwJDOLN0lXODGyN0OqtKP35EXMUeV/rcjvaewCklFNbZf8LkhplpQUUpolEolEIvnCSGn+jQuBSf5LeUPQeTP2jJmOidU9HnwyfFwhD7Lvc81yF3OnWXDqzrOi+c5/JDLIfuOA5cBxLOy6hSMhyuQByZdCSrOkpJDSLJFIJBLJF0ZKs5Tm/z/JIPS2HcfWmOPk8exnnsjmEOnhygWzo7gFRlL0Uqg/EK9IizuHee8RzO64nv1PclDWDZd8GaQ0S0oKKc0SiUQikXxhpDRLaf7/D2WObzoJkRH4uQURm5iqehXX58hITiEx+DFJr14KzS6M+ccgkRjPkxyd3Yee35ah6t/r0WbMItZe8Ob+i8JXi0l+X6Q0S0oKKc0SiUQikXxhpDRLaZb8NxJF6FUjtnXuQO82bWjdpjWtO3Zj+q4b2D3/8K5oye+HlGZJSSGlWSKRSCSSL4yUZinNkv9GMsl4GUXEQ2/8fB/h4+uNl5cXAVHJvHjHh/eFS343pDRLSgopzRKJRCKRfGGkNEtplkgkvx0pzZKSQkqzRCKRSCRfGCnNUpolEslvR0qzpKSQ0iyRSCQSyRdGSrOUZolE8tuR0iwpKaQ0SyQSiUTyhZHSLKVZIpH8dqQ0S0oKKc0SiUQikXxhpDRLaZZIJL8dKc2SkkJKs0QikUgkXxgpzVKaJRLJb0dKs6SkkNIskUgkEskXRkrzL5XmtyT6XMR25xI2rFyD9hptNqxezvIli9DQ0CjaFrNsjSnbrX15rLz/RyKR/OmR0iwpKaQ0SyQSiUTyhZHS/Eul+RWR140xHd2A7jW+57vvv+Uv5WpTs0FTVaemcFOjZp3+NB97gLOPX5BTFFMikfx5kdIsKSmkNEskEolE8oWR0vxLpTmHzJeRRLlZc31LX3oN7EH5SbsxtLqt6tDcu+cmtkvs3WaC9pJDXHv8nLdFMSUSyZ8XKc2SkkJKs0QikUgkXxgpzb92TvMrcq8tYsGKuTTRe4RHctHuItJjowh29SMm6TVygLZE8udHSrOkpJDSLJFIJBLJF0ZK86+U5rQIks/PYcaiWTTe5olbQtH+f0keWckRhN9z5b6rK673PPF8HE18ZuGnBe8SiXvsg88DL/yCo0nIfsurF1GEubrhcc+DB8HPiUkX4ZTAb+NICvXA18cHLy8vfB75EByXTExcHNGPPXms7Pd+yMOHDwl8nkpytuoQggzSk8IIEHm4J/Lgdv8xjwJekJKlSrWIfLJfR/HM3RUPVT4f8MA3krj0/MJj52WRGf+E8Cci/14+eD8UeRNhXd3ccBXpBUYkk1aUXMHbeJLCPPB75M1DkU9vH2+CYl8SEx/PcxH/SVE+lS0w5qP9ojxe3r74PHxC5LMwQsMCuf/AE28vsT18jGdgPAlvcwrzI5H8AZDSLCkppDRLJBKJRPKFkdL8K6U5NZwX52YzY8E0Gm5y4Ub4f/I8ORS/kxtY07wpHUSdN22mTqcB69h5Q8iw+PRt7GWspg9mYIuW9ByuiZ6LI9YnDNBq2owuzZrTYvIGtJ1Sic4SgYPPYLu2FcO6tKRly5a07zuUxSdvcdzqJHuntGW4eiuxvwVtuw9kvqUXt18qx8+HLFfuWixiUoumNBd5aNZsAN0GmWLpJSRcCaIinAAbHda3akpnVT7b0r7PSnQdwlGpQGYiUdZz2DquBa1aiuO0EHlrpoRrRrPmg5iobYVtgrJkGuQEnsNhfRtGdS3Mp3rPAWgcu85RG2v2T+vAqKJ8tuvVn4VHr3H0nNg/tR0j2yv7u9O12ywM9DezadMc2rVV0mhBy3Zj6b7YhgsBKeQq+ZFI/gBIaZaUFFKaJRKJRCL5wkhp/rVPmqN4eXE+i8e0pHS7kQybukDVN1mydCWaa805fC2kUDBVZJKR7MfDAzvYM20mCydqME9ZZXt8VwY1b0/70ebsuBrJs1R33EwWMadNBWqWqky9ftMYv3QHG+dPZ/X45jRp0pGaE05ywCuZ1/EuuJkNZErDUpT77geqDlzGBjtfbrre5NLmXgz/thQV/1qFJmM2sMUxDL+0bN69foz37lVsHz6a0ZMWMkNjPpM7qqH2XTNaLD/GwaeJpL0KJPCYIebTZ7GoOJ8TujGkeRvUhxux0S6c5/mveXHXBItJdWj+XSn+WbMdzUdqsHDOdBYNbE+PccuYaBOOT1IOudGueOwdyrTG/0OFb7+lUu+FaF96xI17zthtG8CY0qWo9JeKNB69ls1XfbjheoNL67sy5PtSlPmLSH+EEftsTnHmxBrmD27EtxUa8s/m85hp5sK9qDTyimpYIvnSSGmWlBRSmiUSiUQi+cJIaf6V0vz2OS8vLWTFkOp8VaE2tRo0UdVj4wbVqPx1TVr110b3VgwhabkUFMQS52nOWvVRTB1rxrl4eK2kEWvLna0D6FC2B50nncEpM49cQvE0msT4v5anSuWxTNj1kMd5qSLsGQ5M6079uoMYY+rOgyxl3vQ1HBc2YmTfQYw98pxHqhXHXvDi/ibWNCtPl9Yz0L5ZQLiyfHd+NEm+B1jXfSIzxu7jchykCuV8cUOP3TN702WhKdvve/Hcaz87e45n8jATrKJBNVU73hF3/SF0Kd+V9qMOY5sBWSKnkdaL2da3Oj2XHGJXqHIMUSqHacya3o8Kyxw4+6Rw3Hlu4i3sNJoypndvRh4Ix1MUR5kT/tpnOxvbVKRLi0loOmQTrDxB5w1vnh1kV6caDGs+hXXOILIhgjvgu3sCbXovpqfOXQLe5St7JZI/DFKaJSWFlGaJRCKRSL4wUpp/pTS/ieDF+bnMnTGIGtNMMTpzU1WXN87rsalvTZr/oxJqfTagczOGFyk+BFmvoE/3RQxZd5OAoiQggQS3zWjWr0WvDqswfJJLCjE8MlqERpU+TFt+FqvnmUWvrBL7LaYyT70ePVac5LAwyYzEuzivaMH4wcOZZJWMv5BZUt3wMe9L3xp/p1rXxWy8L5xXif7GhadXtOgxZRvjTXxRjdZWeBdP0tNHeAdFEx55hxCblfTrqUE/TSd8308YTiLZawdrm9SmV+uFbPfORzg3SXaaGA6qRd/lhzF7JnbkpZBuNYiJY9pSebk95/1VFkzBK3euL2vJpIEDGX8iAV9F7tMeEHBwCINqf0W1jvNYcxueqzw4g8y4E1h0q8XIltPY6Cr2i71ZXkYcGd+QWi2mM8TYhwglqETyB0JKs6SkkNIskUgkEskXRkrzr53T/JQX52YxbdFsmuj58iClaL9Q1Djbpaxo/h0Vv2lL1y13uHb3Erf1R9NqxDqGmvkSWxRSmWOcFm3DyRG1GNFpHHMvxRCYFcD9bUtYVn8qW08E4FsUUpkh/OzcYnb0q0bX+eYYPIHXUde4sbQ5k8aNYsx+Z84cMuKi2RI0F4+kf/Py9Bg5l/Wim/RMse5IK9zMxqO2Yj+TLyYUrSb2I+JtcTMcScNBq+ln4kXk+7HP+WQkXOHsuHqMaj+EGdaJPH6XRdLVdezo8QPNm3eny6TFLNDQYMmqZazYe4rj3vE8f1MY+13cTWwXtWDqmCGM2nuHk5YmXDJbitayMfRvUYHuw2agdS2LEEX6ySIj5hxHhlWnx/eVaThwAZOX6KKnMRqN4e2o3H4hg/XuiXqST5olfyykNEtKCinNEolEIpF8YaQ0/18tBFb4VBVlaaq3jlxc0R71cnVoMP0k5qeO4rhpIK17LGWwgecnT0nTnztiu1CN8YNHMe3sUx5nPObBjiUsqTOBdfs8cX8vt2mEWS9kR/8a9F9+BPMwkYXnN7mxrAXj+nSh89zNLJs0iPXrlzJ/9z50xzZHe9Y0Nt2FUGXl7PCT3DIYhtpMQyaejuL9YtoC5RBZWZnkPz7Mzc39aNxJg77b3FFGXBeTmXCLq0ubMGngACadjML7bQYvb2xmR9evaVCuCpXqNqVJ2y70W7EXg8shBIYmkfg2WzXnODPhNvZLWjOxdwc6zdnE4slD2LBWg3l7DrJ1fCvWTp/IuuuZPCl6oXVuqi/3dk1nWY/mNFcWGGs6hDnTZqK3bSFNRm1hgI4zge/kbGbJHwspzZKSQkqzRCKRSCRfGCnNv3YhsMJXTs1cqEizM9c/luZ0Jy6t7IB62VrUn3qCo3aXeWA0iS6NptFlqT3uIlTxc9KMKAcuzVdjzvjpaN1JJiw3GPdti1iskuaH3C8Kp8yCDjwxlx0D6zFV9wrWL4WbJ97l5oqW9C3zPVWaTGKGvg3Xw0LxfnyVC/ObsWraVDaIbpJKml/Y43twJq1GrGewsRfRHz1pfpeTx5OAQJJc9+BjPJ72alNRn3cJF1GUYjV9F3cD+0VNmDd2DCud0gjKzSfBbhU7+lai48gVLDjsiovzNTzPbmb95NmMGG2OudtzXom42SluXF+pzsCy31FZbSxTtltzNTQY78CbXF7UitVTJrBWSLN/euGxCvIyeZsQRrifJx737uLq4oW/+1k8T6yg0+j19N7iIp80S/5wSGmWlBRSmiUSiUQi+cJIaf6V0ix0MPfaIhasmPuj4dkJxNtrsqpVGar8syVdNt7kTmQ4UfbazKrekirNNVl2/03RnOJccgIOs6NTFyaO0uVoXBYphOCyWYMl9aax9WToh/nP2e7Yao2hf6P+LDjiySMhvblvvbmr2YqhderTZsoxLJ/kF0pu9gNcVjRjxczZ6D5UZkMLcgOJu7Weia2703bQTvYFK2t6K6TBGz/sb/nh/ciFaAdtZtduTZWGS1joklI4H1pR/KcnMejWlQlD1nIwGpFPxcNXs2toHQauO8/h4vLHGLCja21K/c9Qhu/1EqUREvzOD3dtdUbWqUOr8QfZ/0iUWxXYF/c1rVg5fRpb3CHiX3pwAJlXtegzdhP99L0KyySR/IGQ0iwpKaQ0SyQSiUTyhZHS/EulOYfM5Cii79lwU6cfvQf1pPxkM4zPunD//n1crhihO7ASTf72HdXba7HeUYSlgLSos1hPbEfzSu2oNsGcPZfvifAXsNu9iTk91qG58RaPRNp5+OO8dQHzq/Rh1urDHBBp3r9/lfvHlrCo/1ia9jXHxD2W12/jee5uzO4hFenQojVd1ttxPvA1CUkJhN80wmhQRQZ368Ek84c4hr8hJedt4fzpSe0Y2KgXvVfacMhJpO1+BuerRzhxKxqvlzmkRl3gwvT2tK7UmspjdmFwQcnnJRzNtzCv11pWaDnyMC+btARf7uoPY2bzb2k8ZBmzD3vief82D84uZWGfdpRvtpD5J/0JzUgi5oEZ+0ZVobPo9HXUusBZ/1fEJyUR6WLK7mFVGNKlC+N3uXEl9DXJWZ+Zbp31ghe+R7mwaRhq7cbQeNphrP3iSHqb89mp2RLJl0BKs6SkkNIskUgkEskXRkrzL5XmV0ReN8FstBo9an7Hd99/y/+Uq00ttWY0b96cpmrVqfKPUlRrO55ZRyPxSs5RPVXNz40l5YGQ0EmdqfdtTWqqNVctoNWp81rWH3vIg8g0MlWDtn1xM5rN1K9KU7dafeqJNJs3b0TzOi3oMlKXzTeTCBWymPXkNJdX1aFb1b/wzTffUrHDUOadcOaU9UnMx9ajS7m/8IPyXuRWA5lx0IvbyQXk5ySS7LWLvTN70qp8A+o0Fmm3G0yPBfs5+vAFr/IgLzeR195CZqd3o8F31anRQDl+Vzp00GKNpQeez1JJz04gwmoO6/uUpuJXpfj7D5UoX1cJ15TmDatQU30YvXTduPrsLelhF7HXbkCfGn/h22++oVyb/sw5dosTNtbsm9iQHhX+yg9if/nmfZhs4c71+A9DwlXkp0O4DRe2DKJ5jR/4+9dl+HuVgbRfbMPFgBRlMLxE8odASrOkpJDSLJFIJBLJF0ZK8y+V5jQSvM9zeftCtJdpskpzFdorFrN44XzmzZvH/AWLWaKpjeFZF+4lK8+lP+Y5UXePs2/lIhF+ngi/iTW6N7iXklM0x1n5rzfOO+cy4/t6dOoyguFzlXALmKexgz0XfN4vzpUXcQuPo0vZtkGb1VqrWbd5C/tvP+LGnZvYGSxn2xptNEW5Vq9dj7lTKL5FK1krg7WjXE9gsWwhixeItBcbsOaQF48SCwdrFxJLjPspDq5azFJVPtezarMTd5OK5m1np5BwZxdWhitZqbUWLc1lrFgkws0XdbBwGavNznEuJF8Z+C2ScuPhieXobdRmlZYWazduZN9Nb6653MFBxN9RlE/NNWsxtQ/AO+XDfG8VBe8gzgVXKwOWLtdkzeqVaK3WZ43FXdyi0j4VbInkCyKlWVJSSGmWSCQSieQLI6X5185pLgmUwcb+OOsuY1ndyWw+/EQotEQi+W9ASrOkpJDSLJFIJBLJF0ZK8x9JmpXBxj5c37iIRbWnsPloIH6FH0gkkj84UpolJYWUZolEIpFIvjBSmv8o0pxBxkt3nE0XMadpHeqUqkTjjmOYc+Ayjk8LSJGTdyWSPzRSmiUlhZRmiUQikUi+MFKa/yjS/IY30Rc5PmUwI5o0oYk4J03E//st0GePZz5xyruWJRLJHxYpzZKSQkqzRCKRSCRfGCnNfxRpziU3M55ob0+83e5x74E7bq7OPPALI/xVAe/+5TuMJRLJl0ZKs6SkkNIskUgkEskXRkrzH2lOs0Qi+W9FSrOkpJDSLJFIJBLJF0ZKs5RmiUTy25HSLCkppDRLJBKJRPKFkdIspVkikfx2pDRLSgopzRKJRCKRfGGkNEtplkgkvx0pzZKSQkqzRCKRSCRfGCnNUpolEslvR0qzpKSQ0iyRSCQSyRdGSrOUZolE8tuR0iwpKaQ0SyQSiUTyhZHS/Eul+S0v/Oy5unsN2zfosFVnKzs2r2PdmtWqdD7eVmtps3bTdnR0dNm6YQtrDS9ifT+WlKKUfleSHhF66zgWVs5cDMgp2vmSqBvXOWtyFZeAxF+Xr7wsSHlEfEwoD5MgWfzzT0tyABHOJzlgdQNr30wK3wL2mgS3W9gY2XPLJ1bUKBSo9v+HvIuDxIf4x77CP1VU5y+KLPkjIaVZUlJIaZZIJBKJ5AsjpfmXSnMKEU6G7B5Rly7Vf+D70t/z93I1qFFXTZXGx1vD+rWpVeErSv/wDd9VbkWtPltZax1EbFFKvyvPLuNsPJz2HcbTReMUtl4ueN03ZsekOQztZIL5zXBiioL+EgoyYki/uZaTFnosvZTM/cQ/8Qulo6/juXcMPbqMot3MI5x1v4uXlzm754g6bKeH4aVAokSwX+K9uZEORJ7RYP1+e/TuZ5GaW/SB5L8OKc2SkkJKs0QikUgkXxgpzb9UmrNJTwgh7MYRLmt3p2vvTpQercdWyytcu3btk83ByoLdU6rQp0cz1JeeYNeVIPyfvyGzKKXflYwwolx1WNq6CfXL1KdRq+a0blmd1r1mMWtXCO6xGbwrCvpLyE72wH1zF0a3V6fRvEuceJL6y560/jfxLooEH320u7ak4fd1adBC1GHrmrTqNo7Jen7cinz7C89tNkmuhliOq0uTLvMYbvqEkHd/4h8d/uRIaZaUFFKaJRKJRCL5wkhp/rVzml+Re20RC5bPpYneIzySi3Z/TM5znpq1Z+XiUUw7n0Lor7HS/1MSib5wiCPay1m2YD4aS7TQv+DOo7yij38xaWRHWXF0cjNqlCrNXxtpsvFa9JcZfv67kUK84wlOrVvJ8oXzWbh4FdtO3+TBLz63ihxH8PTichaqlaFUqVY0mWWF08sCodKS/0akNEtKCinNEolEIpF8YaQ0/0ppTosk5cIcZi6cRsPNLtx49tPJvHkvAvA2aIvG3KFMOB6Bd1LRB0KY8tIiiH/qyyMvb7y9ffENFYL9Kofsose0BTlpvI4OIfzxI/x8ffDx8cLL+xE+fk8I8H8stlD8nyWTkqlEEFtOEnGhT/D18sLb57FI7wXx6UpKOWQlhxEd6s+TwGACn/gRGhlF1IvXxEeEERkUgH9IMAFPfAl6Gk3smwKy/sOHnflpviTd2cie5eNoXakFVar0Y9RuZ26kfe5Zcx5ZqQkkhPgR5PcI30feojxi8/Hj8ZMnBPo/wS8wmvDEzCJpfEdmcgShotzeoo58Hj8lMDaTdCVv2cm8ivYjJFDkPUBs/gE8TXjL26xc8lOjeRb0CK8nYYQlvSO9eLhzwStePAvkiVI/oh4fPYkmWhyreHa3SmJzX5LwNAA/VRhxTkISRX0otZtHzqtnxIQ9KaxDUf+hz54RKeowISqcqCB/AoJFHfr7ERgawfPUPP7tA+O8LHKe2+B5bD5zBw+k+reNUOutycZ7KUR+Zoh2QV4GaXFPiXzyiMd+H64Hb1/lelC2YB6HvSDpbdGB81NIEuV9XFze4HiRL6WU+eS+jiQ27DFP/ANV11JQWBQxqbkiS2m8jQvCz88Xn7AE4tJUV5Ygh5y0WCIe+4jrVaT3SNRj0Atx7X38a8s7sl5H81Rcq94ijI+vuD6j00j95BeAd2SL8xOuXM/vw7zljVLevDe8iXlCmLgenyjnVFz3vkoZfcR35EkUca/eUVgtBeSkRBD39EP+g8PFOUhOIyk2iudBoi4CA8U1Ia6zsOL90R/tD+ZpSDhxcZGEhoXg+1i59pS0xLUmTnb6b5hULqVZUlJIaZZIJBKJ5AsjpflXSnNqOC/OzWbGgqk03HiHa2EZRR98IDvhMQ93tmHhnCGMPxrOw8SiD97G8tRmHroT29C6VStatWpD25GajLEUHfuXhdKTk+yFi/4UlvQQn7VtTevWheFat1WnQ/t2tO8yjYFa9lx9pgwITuGt/2F2TxtMjzZtaNOmO+3GGLP9mpDA9DgiLmuwfWJ71Dt2o2vPHszceYAD94JwNF/LjlE96NalIx3V2zBk0U5MPfOI/Q8X80r2OI+r8XTMzuxj/bqFTG5dh/qTdrL6TvJnFrR6S6zrQSxndGCYOFabNkp5WtOqdTvaqavTsX032g3dyurTYcQLSQVfvI6tZnb7NrQTZWrbeSoD193g2vN80mMcua7bhcl9OtC+fXs69BrKAksh4OEJJDltYeXY9rQasoRF1pEEvFaOnUx26En2zhtGH1V9t6VNOw00tt/BU5hYoTi/IEsJs2AEfVV12Il2w7az/pKQzfQUYq9pYTxNnU4dutK1Rw+mbtmFhVsIjge3YTy+B726ijps35aBczZgcDediH/z5Dkv7RXhp9dxwXwZ209asmpMJ7q17ULrbS44RPz0WXNueiCeezXQ7teGjj+6Htq3F9dEp7F01ziLlZ+wfFHXedFnObJkNP1VZVGn7RAdtGyeE5GeSoLyQ8fMdnRu35H26u0YMHcLJs7JJIe54Woyhl49u6G+5AgHfIrrJoCAC5tY1K0d6kr9telH515GWNyJFOeqiPzH+J//f+ydB1hVSba2nbn39kxPJzvYbQZRzDkgiDlnMWCOKFEUBAEVI+aEIuasmAMqCIqYA4ioIEjOSM45w/vXPgTB0N3a0zN37n++5ynDPrUrrFq11vp21a69nPm9RHukOruL9hie55x3agXZFRB5Xl9eiWFvlbd5Fl7mUmAx2cmPebx9EPOGCj1VEePaVfwu9bGTyNtTn2WnX+AriigpKyT5piW7tbvSS2q/6PsIHVNWO3pw1nY1G0ar0EdVut6V4dqV19ewYUw3esuuj2bmdBP27FmBto6m0D0VMW7d6DbQlHk27vhkvn2M8qmQk2Y5/izISbMccsghhxxy/JshJ83/ItJ8LBxP2UpzAmmeZ9g2sBMDmnel3+zJzJzRE5W2PWk8eAt778YSJwhncaYPL+20WTSmnyARExg7bjazp/ZjZNcG/Ne3SnzVThetPQ9wT4gj0t+dO7Y27DJbwkozM4x0JjJcbQATTA9x3DuCV3c2sndiQ5p/VYu/N+hAv+WnOe3uj+uZlazsWQfFWrWoo9CTYStPct6vhKTf5A0SsU/npeMp9phace2ZP6+eH+TwpIb80mII3S3v4JUBNbl3HkneJ7iwfCAjewylV9/pzJ42idmj2tGqcV1q1VajzaRd7HYJFaQ9DO/b9pxdacVG88WYmxmjNWIQ/QbOZJHdMx4EevBo13DmtvkLP/zjS37oNZuFl/1x8/HjyYGlrNYV5S62ZtvteMLzBEl8dgkXo+noDJ/A6NmzmTqxH71+qodC2+lMsffhVVYCqVGizH27sTVbyiohw0XzpzBarR8aBjYceBbJq0e7ODpLifbf1OLLX1rRw+Qwx9wDcL24mY1DGtJMyPDH+ioMsDjIca984n51j3UBednB2K9bx/4dp3gSFcirw5OZ1bkef+9picW1SCRVqf7coSQvBH97E1ZP6Uv3bhqMHC30YdoQNHs05qvajfmfZtMZt/EGt8JiiQ9/weND+9hrvozVoi8mRlPR6NGP0Trb2OMeibf7AU7OU6bzt6IvPzeny4J9HHoWj8/9q1xcMRM9HV3mWjtyNbiY/MII/M9tYPfEsYwbPY0JQn6aPdvQ/G/KtJltw7ZXb0jNjyHssQMX1qxjk9lilog6dcYNo0+vcejY3OBBirTiH0fwg6tcsFrP5mp5+vbWRH/ffVwCffE4NhXjbn/jly//i69bD6bXBNFHzUGMVeuJutF+rF6kkFFYTLrHAY7ptaKraP8/flKio84O9jwW+nxlDzvHNaWdNBY/tqOvma3s4ZDrJaELoxqgLK5/91N/Rhvv4sLlo2xbM55e7RpT67t2Yu6tZs3F14RVbU34dMhJsxx/FuSkWQ455JBDDjn+zZCT5n8VaY7AM0m6GkLs3X0sG2LJYnGfj2wz8h3s509kRGNNFu73xF222JxLWekjHj504cjxKELCiilOu4n3IR06DTNngJU7YSU5lBU95drOdWgNWIH1AUeePhOk0nE7m4bVRa1TXwbbePE4KYnoSwasHNCAXjq2bPCQypequM+1xeqM+lGBEYuucTqqlCLB1H5zg2qp6Gv+bZyun2XNTn+CpGO3C5/iu2c0gxo1pfmgtVj7FJLwTkFlZWGkptzg9Gl3rjrnUCzIarHvNtYazqLhmP1svhsr6HgyqWFnWDPVHMMZu7js5sGzZ4+4bDWWue1r00bDiuVPsoiLvsMdkw5MGDiICQd9eREfToj3HQ7YPeFVgCi3pISSUsH+Cz1w2WrKnLazWWrzGM/iYrJTPHiyXoPJo8fTf8sN7kfe4+mZbegNsmTTDnueCBk+dt2HtUYjerfvRu/1T7iVkEasszmbhtSn94x1LH8oiKzUqfyn3F47mHE/1mOwth2HQ0qRdsz/qgyLIkiNu4T1bicOXkwX8hTtDLFlz6TWNP25N0PX3OJWTvmjibfIF/rwlJcvbnD4SDDefkIfsp4Qe2EB/UctoKvpHTyzsikr8eHhqa1oD1jK+i2XeCT68uT+UWw0lejfriM9Vt3DMTaTeNcVbB/RkL6zNrDmYQLJSS+46eTKqSuvSM8qEPIrpbQkiezos2wdM40Z/dZw5GU6sUJ+yY93c3COOmpTV2Hk/JTIsEscNFqO7oRtnLnzRIzXMxx3zGF+5+9oO9SMRc6+hERcYZ/IozN+G6dvP67KY9jlW9oONma+cwpRCZ48Xa3OzD5dGGb9glvSy/HxQue396HjJH167PAnRppmZSVE3xI6NqwefSaaYexSQoYkosJXuO8ez9Sff6T/xJ3sel1CdlkZpaWheNlpM7/eL4yaspf9Ql9LpW3ePlvZPX8MDQZtwOh8AOmlZb+t+78COWmW48+CnDTLIYcccsghx78ZctL8r9qeHYaHbHt2NnlJEfh7RBL6pvKdUH8erdRFu4EGi2zdeSBjSxKZlt5ZfcqFy1mkpEnX3Ik8Z0R3jdWMsAkgVRBr4u3Yr9eHOl8q0LytCr379KGnamta/VCLL79sSyOtS1x+k0DkLQs2j2jCIOMTiFvLy/fdzhaNH1Goo0S/VY+4/qHDzD6EnDiyHi7l5JHNWF4vIkjaEUwKma+2sLpzIzo102TGmTe8kl2vjhhyC59w1cGfu7LYT7ThzX52mOnRZMpp9ryQbggl0cmYsR1bULdOS7r07kOfPr1QafETDb74C7WazGXaqSCCkp7ycKUas0aNZcZhHyHPM7y6fRwr54yKLdkSskVxh9m1ZiFtpx7hwMPUcqIr/iyO9cb3hSDHgREkB57grPkQGn6jQLNWXWXbr3v1aE+bOrX46m/N+EnzOCfDkoh+vI5dGooM1t3JBm9ZQRC8n/0z6tLsp7qomTpxMb7i+q+gLPImgVcMWH3UlX0vKi7ynMdbxzLhh0Z0mWjLNp+Sd94tl5b/fQkIduPchWQiY6Vrr8m7ac6wCeaor35OSHGBYG6O2FsOR+G7xii16CLrS++eHWn7y1/45gtFvht9kIMBoi8eW9mn2Yyh+rvZ4uxFuoctdo4PsX0mvfVcgRwvku+uZPzMJQxaco9A2TvyAsWJpAS58eRFAK8iXpLsuhTtvu35+fvmdFTvJcarD6pt6qPw91r8tfEMxq06ySPHJeiN6EYdkadDj2p5vqzFX+qOZ6jNS7xTXvN8+2D0Bqsxdn8w7tJgpdzAw0qZlqMm031bBWkWSHpszf6xjRkyazVL3Sq2kUed4rSBEm1+/I6O805yXPr+lwyxBFxeyOJGDRg/+xh2Mr3MIOHsDAzVW1N3wBZWupa/FPBHICfNcvxZkJNmOeSQQw455Pg3Q06a/1WkOQSPqhdAJZRRHHaTq0vMWLVkNpN6qtKz8URMjnnxVMZapHeVBTF5cocTp2KJiBL/zbrN62P6dB25lKHbfYjMiiXffQXbFgyk2eBpjJqsxcyZM5k5ex7zDIxYYL4LKztPvJKi8bu0kLUjmzLEYh+Wp2/w8PBKTmzVZdJAZVTbNmXM+ptcEHXUXN38EEopSnnCE6PuzO3dlg6TlzJz0RIsli5m8YLhDPjpC+p80ZEO065wMfDdTzBFkJ7uyrnznly/JQhenmDpATvZaKSFwsRjbHdLoSTzHgEHNdHQHEmnMXOZNUP0R/RptrY+eguXYmR1kVPuUUTHP+Dmkh5otmlGq37TmD3TmO0nHXFIFISqcnt5QQIFruaYL9Gm4eoHXPT70AehBHF3s8J20UCaD5nMsEmiTkmGs+YyV38hhoutWX7ETYxdLIE3LNk6pgnDjLew+NRd7h+24swOA6aPbEOP1g0YZnmBE6Hvbkt/Fzkk3d7C0cH16DdkDL3mLWPx0qUsWW6A1pBWtKn13/yoOI+ZtoGESKu9FXeVl+qJt7crx06E8zpI/DfPg0R7YwZpGKO2wh2vlBSK/LZzwmIQrYdOYkhVX7TK+2K6jWUHH/HkTTxhj7ZgPexnunXoR6/huphYrOXg4zCeZQtOLKtPINoF/8PT6G60kQHHIsiQHTr3DrKfEXNiGlOnDKPtKC2mT59VPl5z9dBdYIHRmvOcPHoctwNTmKk1WpZnWo08izFaacfB26FEpLzg4aZhzGpXl5b9ZzJpoQXLzAwxXmrC4mOOXPDLplDGbIt5c3sjuzQUGK6/AoOTT7h9dBPndxmiNb4L6i1/YqDRAfb7l88i6X314GvmWCj9F+0VetFPfxWLzFawQ6cvw3upUmfAJiwdwsiS5f18yEmzHH8W5KRZDjnkkEMOOf7NkJPmf91BYB6yVchiSvPTSY26z81N89Fr0ZzOLZRo/FN9GjfSZIGdL+WLjxJdesZTtzvYvUOauwnSPNz6NSEpYaQ56rDSXIeRtq+5G1lMWUkRRcUlFIvbSwuLKcnLobA0Ed+zRqwZ0pBeMxYyft58Vs8ZhP7W3SwwnsOa4c1ZsN0Ru/CKLce/iiSywg+xZWRPutdrSrPmLWjeogUtZEmZFo1/4Ie/1+ObBvpYOIUImlwdsWRn3eGiIM1O75BmRUGard1SKYq+xCPr0Yxbuh8Tpwwyi0QfiosoLi5DcEhK8/IoLsojM/kRTmY9GFfvG775qQn1W89kopUDN97kkCHtMZeQF0/29YUYz59EI9MbnPGtXCoth5SrODWUZDGOG5bMZqj1CxyDiygrlWRYXC7DohKZDItKUwl0WM7m4Q3oO0Wb0TomrJrZH8PN1hiYL8BqWFMM15/mULCo9qN7fMUPZV68OLOIWY2b0VqheTXZtaSFcmOa1vmaL/7akU4TD3MxtVRQ7Orw4rXPbU68S5rHGqO+8inPE+LIvW/GziXTGLrNncsB5X0pFjKs0ZeSDMLvbWPbgG9pV/tnfvhZjWbDVrH6ii+BaSJ/eWUQ4cSLXRp0m72M/nsCScyv2bGSElHu63M8txnJFPOt6FxKJiFX6LdsvEplh8GVFhRS7HMed5FH02IbOheTiM+plkdqV34+JYW55GZ7c3fdCGY0+Ts/1GlMw6YtaN1/AhM2Xefcw2giYrLILpXaUEjMva3Yjm7IQM3pDNNbyorp/TBavxHd5UuwGt6EhZa72PVaTBlZS4tI9j6D3dyujGwjybyzsHnjsDSZjZ7JfBqOtmGpfaCcNMvxvxZy0iyHHHLIIYcc/2bISfNnkubMMJIvVnxyasU9XELeX8UsSvDBc1Nn9OcJ0nw8kueyd5ojSXSzY8uUZSyaa8MJ52vccN7PpqmjGaswEbPDXpS/cizYhCDNHu53OFlJmrPv4HfcQJDmZYzY4UdYWjhp17UxnD6ODsauXJXyVEd2FnkRASTlh+HpsJTlKv9AqW5rOo5dyTan+zwMjeTOgflYj1bGYMs17ATDlWr9VaS7EX9vBfpLrJm93hFnZyduOF3n+nUnnJyu4Hp4Abq9f+FvtdszYNMDbsu2lVcilhzRhwvSSrOLRJpTIdCGTcZzUZx0nJ1P0yiNvcyd9UNQm7CSyUeiqNppXYHS6AhBmMOIiLvLZdPuTFHvQc+5G1ixSBdDbW1GrnDgkl/FXaVpFLuvZbXhDBpOO8kut6pvfsmQmJqN7xMnQg6NY9m8cbSd74hdwDsSECQ9P9yf5PwIXrquZ33vb2nxixKthy9l/aXb3A+J4v6pZdhqKKFvZcchwZXe4ZZvIb0LHnkMx6PL0DA6zsYjzrjeuI7TdUl+N7hxbT8XLQfRpe7XfNtVmyUP84isXDWXoZw0H68kzfnPSLqyiEHjFtFzlQcvk+IpeGTOmnnDaaNzmYOv3jnUqqCAAtGXlLwovG5vYNuIhvQZps3EBetYu2AK47St0D/sTXDlUnnyQyLt5tFnvAndVzzidc7bRyqSlILDIgly3MijDf0ZNNmMETbBSK+310ByMmm3rbm2aQDdJok8O4J4V02JiyE7PoQ3aR44rRmElooy3edas+aUs9Cto1zcYYL2GFPmWThxJ6OAEspIdrNh15AfafNzA5r1W4TlievcDQrngf1mDoxvwnwL6Z1mMU0rhrM4J5GEADee37/FLWcXbtx4gJ9o1941BiiO3sHiS4HSZv4/BDlpluPPgpw0yyGHHHLIIce/GXLS/JmkGUHIbhqgazSP1hte4P6h94GLognapcKi+WOZaZ9NqMRhcm/hsWMKKk100LB8LUqREMULq/nMazGDlWe9cA0PJ+TmZYKCTnHqtivbj8cSLL3DWvaUuEsmqI1by+i9YYJQZlIWuJlVY9pTp8kEpuz3wq+KZIUT9EQQ1CsvCMhKIuzuKjb2qk3bDuOZtPM1gRW5Uh2NsB3bAoNdd7GXkfpfQw6J987gZLwSq2v+3Hx/cV0gEPddoxnarDZK6itYcSNGUOVMojweEnD3JB7B9my3e8YZF8FmSgU7iz3IriUGKE2/wEHfPHHtBa8PadKnWQcUhm5kt38Z5V9vEn9mPOfmRVdcXkbzJuUZdyy7ozV+CloX3xDgb8dFYzVaKY7D4HDA2xXu1KucshhPp2bjmbL1EZ5Vn4KKJCLkNfaOjwl0XIHNrG7UUxzNmK2PeV71/COaSM97XLj0FJ+0FCLdt7Fz0I90bDOY0es9eVlByHIerOLgeEGaN13hzEffaRZMuiQc/53r2Ge5j+2h0iOEdyHyRJ1m51QFlOu2p7euC1fjsknOiiLoxlUCX9lh73aDzUfCeC7jZH4U317KiElL6b3eh4gS0fC4Q+yZ05X6jYYybN1d3KuWqmOI8RJ9ueCOd0oKEW5b2T+xOaNMjrPTM4LYWwvQVe1E237rOCnKLufN0eQ/34hen/6067mULR45FfoqlKw4gLtPXnPb8RKvjkxlfJeO1O+1jI0euRUPOoRwCv14cMMNx1PHuHt4CsO6dqKB+lI2iEaVlyPy5L/i/lUjlTEpAAD/9ElEQVRXHB+HEpXpj9vmgcwf1osJJxJ4JcsTB/aTGfCtAv/dzIKNflmyFeFcrwMcGfUzXVr0YOCS+9yvYLxFXjacmtwE/eUHORwp7ev4FWRe4sYWfZqN28eyG+/R/U+GnDTL8WdBTprlkEMOOeSQ498MOWn+VNJcTEF6LHGe13i4cRhDRg3kl1kH2HX1NWGxWRXbafPJTYwixPUcp/UVGT28G/3W3OaUm0RcjuFkNYg2XSehuuA8Lq+f4fP6IFsmDKL3L32YvNIGc8ulmPbsgsmiaczZa8+qi/GERaWQEnCUSyvGoKQyg87z7QW5jiUt8y43rMYwuoUyrUeuwvSMF14vn+DlfpBj5+zZdjUc38CnPNs1jnmdvqXNaFOM7EU7MnJJjXmF67pR6Hf7ieH629hw/w1vssoorCCD1VFanEZmjD12etpo1pmB6eYb3InNlo4iq4ZSitJe4b5/KjMb1eLvtZrRbtI2NjueYZvOOMxHqmCwxQqtA56cdcuVrcSHOy9Gf8IwavdazsKTXkQkRZH4bAcbxrShQ8v+9DO7wsl7ok/eV3nscoBNdm6cdxdk1uMAJ6Yr0rdjF/qsucbViFe8OKLPktZKjJi+mVVO/rwKSyYlLxCvEwswa6eMyqDF6B33wvO5m5DPYRxcXLjwNJv4CHee2ExkYpumtBxshoHI8+LFU7w8jnDqwgU2XwrhZYAX3odnsKCrdNqzLtpnwwnNyCM1LpBHO6dgpPI9w+asZpVrlLheSn4NGZZSmBVA6MOtLG03gYldLbF5HE5QdnHN7fCFmaQFnuLEvJZ0qlWLv301lsk259hzYgurh3bHVE8Drd2nMDsdyavQdDLCLvFgqyYde2iiPNOOCz7RJOU8w333TKa2U6Jlf2O0D73E/fkzvDyPce7SWTZdDOZZgA++J+Zi0r027Yfoo+/wCu+gq1yercrUNj2ZsOEedk9F/xKSyU5z4qJuHzSadqe34Sl235L0y5GX9w5x2jWIh35pJL88wv6ZHenaXBU1kWePizRezjy7fYBtpx5y7k6AmC+HODi7M92URR4Du6o8nrf3s93uPseF7kV4n+OSfmuGtmtK1wUn2XnLF1+vyzzdPo7erbrRcPAWdnllkJQRxevT+pirfkP7vlOZetgPnxShzwmRPDusi0WP2gybZIS5Yzh+KcXkvafPgkrnRPHmzmqstIbxg8oCJm69g3dcFrnvf2D8d0NOmuX4syAnzXLIIYcccsjxb4acNH8qaU4j0nUHuye2ZoDiN3z97dfU+rE1TVrNx8jaHR/ZxtVwXtutZEm7FnT++a98+83f+apxL5qP2so2u+PcPqvDxO5t+Ll+K9qpqtBZcyBdWjenba2vaNRQkV/q/MQPgjT98H0rVA1PcuBFMun+V7i8ajBtGnzHX//+A39rpEF/CwduRCSQHu7CfZvpjOvQDoVmnencWZXOwxegf/gFd4PD8Tmvw6oB31Ln74KI1WmCuokNNjefcm6DNobtv+Xnv9Xim58V6Kq1iV0eJcRIB3e/g8JUTx5tH8O0xj/wj1p1aKg4G50td3laJAhhRZ6ynARCL81n9chfaPjXWtQSfaj1j4406TCEnh1+pGWdv9Cg4xSmHPTBMyqSBOcVLBrTnJ9rfyPyNeUXQZzNzwQQkx1G9PMd7Jjdlw6/tEC5reiT6gj66O3F5lEifj7XcbZsywjFv/KPL77g69b9mXb0KY/d7uGxcjBDOzfjl1Zj6bPgEvZBKeTGP8HnoBYzu7SnsVJnOnXqRudBgvja3JHtECgsyiP7jYsg+3OY3K0DitXyaO1252ZgDP7XTNg04gcaSDL8oRHd9Daw5eYzzm9bhFm3H6gvrn/zU0M6TF3Bpoe5RFStaEvII/7pAQ5Pb0LHWt/x7V870L6/IIAPwompyCEhN9gF1/XdmdD670LGkvy+5utGA+nYTQW1Zn+hYZ36tJm8k43SJ6JCXbkryGRP5dp88WVt/uuXQXTRO8vZ13Fkxzzm+XFdZqkJ2St2pkMnIb+B85i18yHXA+IIcF7Gdo2fZKdb/8/XdWgxdSWb74QSfHUbh6Y055emXWmqaoLBIR9C8hNI9TvCKYOBqNRvTpM2oqxug+gxcxM7b0cSlwcluQnEv7DlwPyBdGvQAqXW5XlUp29knUMgoamFlAjdSHy5m4MLBqFSLY/azC1svBXDq4BH3N/Ugymt/ptv/uev/O1nZRSlujq3olPz+jQcaMScE2G8Tsgm+e4qdmjWQenLWvy9dj3aTl+KlbMn521XsqJnHZqK6998X5eWYxexyiWFwHd3RORHkvdoCyundaTRT0L3/l6X7zsYoLXrKb6ZNfbDfxLkpFmOPwty0iyHHHLIIYcc/2bISfOnkuYs4jzOcGH5LIzm6aOvp88CHUGuZm1j22lBMmTHS8US6rSfPTNnY6BjiJ6eAfra85ltbofdfS8iw125vmsFFtqzmTlnLtMtV2O+eg1bFhpgMk+LefPmoW0wH23tVWy188A3PZfS2HvcPbISrXl6GBroijjICuNdj3kSK5F0UWfyfZy2mmM8ezrTp2szffFpjj/NIqs4hfiHWzi2Wg+d+QuZrzePVQdEO5744nJ0M3tNyq/r6WhhvvU451+XvD19uhqKMgPxOrWWXSY66C7UZ97crWw99gzf4rLyz/0IlOWl8MZ1M8fW6KK3wBijRYbM1zVDb94qVq81wcLCECPzg5x5lkhGQTwp7kewXmmMjpDhQgMDtM2OsOvGG6TP80ICsQ+OsFNvFlozRJ9mr8Rw9zM8k6E45QkeR/VYbWqIvogH5xstZsu1IAKTCygIvMzRDQbMnWkmSP1t7oZLG42FfDKecMvGElOZfLSYbnwc25sRiOIqUAzpT3DdZcliWZ45TDc6xr77qaQWZZHiYcvpdaJfkgz1dVix6xDHn/hxy86Gw4vFdYOF6OvMxWzDPuxe5hNb48FDASm+Tjht0GX5Ql105y8W+e248DyW6m9Z50c94dlRfdaaCbkZC/kZGaKrtRyTRZZYbVjAAkMLVtnewS1B6EOKB55n16Evgun5Qh8M5y9Hf4srLpUvJOc+48G+VZjPkfoyk+kLDmN7O4nkolzSXxzg3AYdDESbpb6YbTzEmZd55KZFEHZzMybz5zF73g42XwnljWx/cypJz8+wb6EW2jNFebOWMHfzHe6EZsq0vRyibM/T7DeqyDPTQpbnblj147VEnhdnOGA0922eLfd5ECN0KNuHV2eN2GQujanov5gbWlKe6bOYob2QJScf80AarJIicj0PcGmzjpgHUvt1WbpVjMEjMRbnD3LcvPy6vq42i1Zbc+RpBpE1HmAIFMZR4H2KAxsWM1dH0j2h08a2rD/vS2jOr27o/lXISbMcfxbkpFkOOeSQQw45/s2Qk+ZPJc1llJWWiNi9iCLpVOLi8tOdZf8uKa0gESKPdLJwYcVJ1lKS5Rf3yU7/FZDKEPcVFhZSKLu3RFwSf4t8siT+L91Xlb+sVPa7VI90anGJqLeoWFx7y1qkPdTiXlGeqLewqPz04srrUn6pTOnvEunvUvG7rO3l14tlpxlL12UU832UlcnqL88v1SOSVH/Fz+Uo73d5Hulk5PL6ymUj6pDVU9nmcjlK8iuXofS3lKdGh2SnLBdJMioU5Yjfyn+VZFHe3vI+SfKq/E0SrXSPkMFH5SPJvLyv7+HdPFWFvpWV9LdsDCQZVvVX6ovUJun6+zKU6YysnVJeSSZS/W/bLINsjCvHobxsmZxlYy6VL66/bdAH9aGm+MQ9H+rvO32RlVt1n6QXkvyk36u3T4x/tbEoLBb/r9F4CdXzSPJ/p38yfCyPmDvvjGlVHqmP1Qv6XWMh9Uu6/uE2yGQjfpdOSZfJWXZf5fz9PMhJsxx/FuSkWQ455JBDDjn+zZCTZj7zIDA55JBDjreQk2Y5/izISbMccsghhxxy/JshJ81y0iyHHHL8cchJsxx/Fv4QaTYwMKBdu3Y8ffq04ooccsghhxxyyPGpkPyo5E8XLVpUceX/PyxZsoTWrVvz4MGDiityyCGHHJ8GaQv9uHHj6NmzJzEx1Y94k0OOPwZpsVgizY8ePaq4UhO/izS7u7tXXJFDDjnkkEMOOT4Vkh/9/500W1hY0KpVKzlplkMOOT4b0nvRlaT5zZs//t1nOeSoRCVp/qyVZnNzc+rUqcOMGTNYvny5PMmTPMmTPMmTPH1Gkvyo5E+7dev2wd//f0iqqqr8+OOPTJ069YO/y5M8yZM8/VYyMzOjefPmNGzYULa496E88iRPn5M6d+5Mhw4dePbsWQUTrolfJc0rVqzgiy++kCmmpKDy9LmpBS1at6OtGIgO7dvQpmWL8ustWtKyTXvat29H+zbi3y3evU+e5Eme5Eme/i8kyY9K/rR27dof/P3/h/T999/LZNCgQYMP/i5P8iRP8vRbqVmzZnz99dd8+eWXKCoqfjCPPMnT56TvvvuOTp068fLlywomXBO/SpqlbWSNGzdm/fr1XL16VZ4+N11zwMHpJjduuXLr1g1uXHfE4do1HByuc/2GCy4uN3FxdsTR4QP3ypM8yZM8ydN/fJL8qORPR4wY8cHf/39I0uE90sODNWvWfPB3eZIneZKn30pnz56le/fuskMF9+3b98E88iRPn5OGDBlC+/btP3qW16+SZn19fdnNXl5eFVfk+FwUBzty/9xpLt6MIbbimgwhN3C9cZ3zXhlkVFySQw455JDj/xYkPyr5U+m1p/9fIW1/k04Q9/DwqLgihxxyyPHp0NTUpE+fPqSmplZckUOOPw4jI6PPPwjst04Rk+N3IjeSoJPj0G5TjyYNtTE89gCPwEB8Hh5m/6QOdFcfgbr1Ux7HVn4RXw455JBDjv9LkPyo5E8lp/z/K6R3EaWDwO7cuVNxRQ455JDj05CXl4eGhgbq6uqEh4dXXJVDjj8OabH4sw8Ck3+n+Z+E4kwyQw9xcGY3utT6mnqK7ejYTfy7nTKNv2hDx1Fr2eCbRExuWcUNcsghhxxy/F+C/DvN8u80yyGHHH8c8u80y/Fn4Q99p1lOmv+5KA69zc0VC7HQmsG0yZOZOmM+uovPc94tk6KKPHLIIYcccvzfg5w0y0mzHHLI8cchJ81y/Fn4F5LmYgoy4kkI9ScoMISQsFDCwkIICnjDm8RsckUO2TpqSQ4FaTGEi9+DgoJE3iD8o1NIzC6Wfq2GPLLfhBPh/5rXr8uTf2QSCVJBoq6ykkIyswrIz0gmNVaUFSB+9xP5/ALwDwwmNCSIkCDx78p7A8MICokiIjyQ0NBAAoNCCAsOIjjQr6J8fwJCYolKLfhVAluaLdoQ4EegVJfsPnG/fwTRyXkUVOSRUFacQ1ZcGJFBgQQECVmECpmIdgX4vyE2TcgjP4+crATixO/B/sEEhYYTKtoTJLUzOp2M/JJyeVWgLDeFpCAh28p6A4IJSRRllEi/FpCXV0R2ZjZ5qTHEiD4GSnLzk9omygwOJiwkUMiovK9+koyCoggNE/INE2WK34ODJXkEiPsq5VHeN/+gaMIS82v07V2U5Ym2CTlWtU0mk3CiEnPIr8jzySjNozhDjIcYK/9A0Z+QYAID/CvGs6JfwliGhYm2B/oTHBFLfHYZhTKhFYnbk0mICBUyF/IVfZfu9fvgveLvaKFDBWVCq6ojn0JRf6R0b6VMhDz9hNyDQ8R4Cv0KCogkIiaDrNIyqjbWl4l/FWRQWJRLZlExmUkxYoyFzEW90r1hsSlkvKvq76K0UHQhi9yikorxfRelFOWkkBIZINOpINnYBQkZxRCVkk9+STFFmTEkRoq+B4eJtgpdCY0kMD6LLFFmaX4qqVGBhIk5EBQsZCTpaGgUIRFRvAkPEHpYWaYkt3AhH6mPUg+LKcxMID4wQCa3qnvFvImMSyUjLY64aHGv0D0/me6J+4Mk3RPzrFL+fmIMg94QHvqGOFGXTI4VdQVJdUWlkVlc+laeMhRRkJVIvLAXIWIuBYdK9QaIeRVNRILQ+ZJ3d2iIscxLk/UxVNiX6uWHysovk82tssJssmMCy22MGBu/sDdERoYSHSbmgZCNJIdQMef8pb5IcyEwgpD4HLKrGldIXko0sSEiv5BHeX5hz/zFmKfVtAdSm8rKssmMiyQqQNK/MGGjyuedv6zeMFm9QVX1hhAQkUxSTinFxbnkJIWI30OE7onxlOxERByR6cJWCTtYmC7qCxX3irEOEfcGi/RumdL1yrbFpuaJlkstyiU7XrTHX7S/8l6hT/7hiSRmFvJB1ZPjs/H5pLmA0izhM0P8hR5K80foYVIeWR8ZoLK8VNIi/AiW7LHwv+HCfn/YpwmfnRRBTKA0L4PwC08lRehbdZSVCB8TL/RI+NcafiFAzKfQYCIThB0SPllMqd+FfxppLhWepUjM3yKhxXJF/SdB2DPJHog4odxXirgpPJ6YLGlwhdMqySdTxGkFQub/K1EmfFt2IknxsUQk55NT1cxc0qNFrBWdJubMu75Fjv9EfDJpLvuQr5Z8e4VNk8UloYQn5Yj4oOIegZL8dNKigwgXPrTc90pxhPDdkamkF5WW+0hRdlmO0K9I4ctFzBMkxSayPBkVsV4+xenRIlaT4ghRT0g0oSkiZn9PEcWFQuHz34TIbOzr16Kt0anEyTjPB1AmeFCOiHtFHFhlmwOiCIvLIqfKIEtlivg8pnqZKcS+V2apiHfjSQp9XZPbCK4gxd6hb0S8llFErqzN4o+iFJKrlxmVQszbCVcTJdmkR4g4UCrXX8Q1UZmk/yoxENwpSoxFNe4XIOQgXJ5AESWF+WQIO1Rcw+4Xkp8iuNmbJNJyimTxzefiX0iaUwi/sY1dU7ozrEdPevbpQ98+A+mpZobFPndeiRwyeac/J+zyUmaPHyQUXh313iPobnKGPW7VX+YXQXLCDS7qTGBq926y71pKqbfeTja4RpGS8JSA116ccfDF+9JWjloMo6dqN7qriHwqaqiK+vv07klvdVW6V9zbXW0c/QdqMXP6QCZMUKNHz9706aVOLzWVivK7ozrAgEkb7uOW+DGRRxN0eQNr1LoxQKpLdp+4v/skdDY6czdD5lpkKEz25MGW6SwY2AM1damu3vTtO41xc85xJaKi/NyH3DKfg3b/vvTuJVLPHqj3mcXIJddwDskol5cMMYQ6bGV9L1UGVtbbfwzjtt7DRRCBnLiHOD8IxvnaLTwP62I4sSc9JLmpSG0TMu7Zi769RNmq3WX3qqj0QlV9FmM0JjN7phqDh4rxkvL0VEOte6U8yvvWvc9cRq9w4U60TGM/gHjCna3Z0FuNQTVkMo7Zq+y5mSyFfJ+BnACSXKwwnjaY7sIw9ugl+qRWOZ5S+aI/MpmKtqt1Z6SeFdZPComSiTaOnNfH2a07nuFqPegp+q4m8qhUu7dHL9Ff2b2jmbr4BBfCCoUGV0LMxkRXHuzXZ3h/cW+VTFRQURP3SPWKpK6qg/aKGzzKLX77cEAEcgRdxN/7OkfcX2O3xZy1I7rRQ6pXVZ3RhhvY+6KUuF8L9NJ8KPA+wdWnAVyNECb3vbwFJL04w+n5fdEUcpGNb88+9Bi5nEV2IQSmpxF3bxW7dXowoGdfoXu96D1Sm0HbH/AgLp2CgEtcNBrA5N69RV/6CL3rg5qmMRMNFmGp1ZvJQh/Uxfzo21OdHqpazDJ35kFugSBZqUTf2832wf0YIXRadq96X9TGrGPB+mM4nlzEUr2BMt1TkemekLO6aFtvddkYyeSv0kOM53wmj1zIypl9mDZK0k+pLpFXdQ4zTa/iKkhdTZsuCOKjfWwfOoBRot5evaV61VEbao7u7qf4Zr1LCYpIfW3PRePBTBV2oLJ8ddVZTDMW5acVyOZpTpATjosHMVPM5259x6Iy05IFBtNYPFmV/n2EzIRse6t3L7crYvy695xIvwXnOfuq8si+N/idWsLaMar061Gev4/6YGFb1rDR/jVhIsfbOVxIaeFT7mycz3yhB32k+S7y9xw8lh6zljHfYAZmU8T8rqi3Ty8N1Ocd4+jzHFJSvHh+YCzGY3sJmfcVfRF9mrGRhQ7hxGVGEXttNRvHqzFQjHUv8VvPQWNQm7kMA4OZsjIH9a1s20AxD1ax7nwAUaJFpXjzeJsRC1TV6CPdK/SkV89RqM4+wJ57b8gsb7gc/yR8NmnO9iLS3oIZo3sLPRT62Hc8PVde55TPh6KpPGLv2rJ/igpDJb3tZcDEdfd5lvS+TytKfcnjzVNZ2Fual4NQmbSH7S7RCAtWhbzEp9zfOAXDftIcqEyiDarCrvbpyeTlBzjiDUm/c6vUP400J7qR9uIU557FcCtWxI8Vl+X4XJSIAFzEEWYz0VIVfq5irNVnrWHptTBi4zwJ973PSZdYAmOqsYr/TSjMIM/dhr2rjRm3wolz/lLkkUNJ2DX2z92ApckVHmQIMl2eW47/YHwqaS4rjsL3PV8t4snKmFVF2DT1/oxcfoZDXmUVMWsp6YEO2JsNY6bwoTLfK4ujpzPJ4AJOCbnltrIwllKP3WwyHIOq8KXq6iKOVhN5FjpyM1GKm1/gZ7eQsQPVym3n4Jn03XgPp9B3bHJJInjvY4fJGJFPijlVUZuzHWOHNyR/KPzOjiTphiVWcyW/UNGPAUbM3PoAz5SKsktEAO5zkF2mY9+WOWsLhlejkTWtCkmEXFnL9gnvcBvBp6TYe+gMPVaKdnhL95SJSNn/EHvMq5U5cxMGlyOJf88lCcIcfInjU4YzQSq3+0hU5xxl/8OEj/ACMT/D7Tk1YzQTq3G/vkYH2fEgmoz4x7zwcOPUnWTi0iqtvigp8z7X11piOmMTB+9Hy2Kvz8W/kDSn8+bRUU4tHMiUtl/yZa1a1KrVibZD1rPN3ocgkUMWQGb5EeOwHNNhdWjRUpF6vfQYaHWdM16VgWgcUY8OcchiLCPbi8Cyz0QmTixPM+ebYrLMlJWLxjBjiQ161q64bhvHmultaag2kUFjRb4x3enf9hdqfaXA1837MLzi3iEdB6PevB8TdTSYo9UZlWZfU6tOC+p0HiV+1xSpD92btaVeo6lMXeuMa1C6CD8qUURp6lMenjBimeYwRqtoojG+ol2a4v5eKvTuN5oRVic56ZNKgjSWab54HrFg/ej2qDT9StSlzI+dZjF3wQWuBqSKskvITbrPzTUWGPdpQXeFWnyn2AqlAUvQtb7LwyjJtItAO/k5T0+bsVijPz2bD2LoqIp6Z8xC22w5lhazMDWewbg1N9hhu5eblh0YNrg3rQaJPBPGMHFgc5Tq1aHWd21p2XsEk8S940eOo6dCXxGgD2O2yTA0hzSgft3a1GqkRteB48rLl6XRDOrSjebtRTlrznPVJ5mMKhYgmFzmS9xE21ZOGcYYlQmMHld5n8jfV0WQpWEMWX6QQy8S+OQzzvLCSHu8l43mU+nfXrT968a0U+3HIFn5Y5k4qBUta38jdKwB9ToPYNqavRz3KiJOFrwlkRdymTOrJzG0Y2vqf92Wzt2HMlZ2r+ifuLfVd2JMatWlTocJaG+9ys03RUKDJeRQmOSG5+5pTOzaWIxbJzr0r5CJ5hjGqTWgce0vqPVlS5qoLmLZrke8yCt5awCKhR6/3MrFTXNQn2bJxFn6LNGfyFTNsWh2r0e7Nu1RNTjLXrdYYoUIPxTs5b6248maAWgusEb3chJx5cvn1VBIqt91rq+ezIKeDVGs/y21GqjRVmMrmx2iiMjKJEkY8RN67ehRT8zDr37gb6rzmXLQE8+kLArDbwm9m8yc9v9Aoc5f+LrVQLrP2cgiq03YLJuE0ZBGNKkvZFu/G617m7F0+0M88wpFWzOI8zjLca1ZzOj8LS0a1OKb1oPpNnM/67duxX5tN8aNUUOp30TGjhdzalhbOigK3fuqBY26DWGCJMMJk+jbTIMRXTUxN9ZAb1xTlBtIdXUR+mnKki13cMsoqDb3JCQR++IcR+eMYJTiF9T54i982awP3SZuZ/WZV4TkvBvEFZMRchuXDbMw6aOAckMx1+t1pkWvRZhvFOVnCoeS/Zqoe1tZpTOVCcNFu2YtYJKwKevXmrFVpyejOnzLF3Ua8D8tBjNsrGQfhjOwW1t++XEo/bSOimA9juTieMIdrdk3qycj20j56/PfLcYwfLwtB11DBKWuPr7ChhS94ulBK5b0bkmHb2vx9+/qU7efDqPNdrJ2rQVb9XozpuO3/F2U818tJzJs8WXs/fJITw/A75wBloN+oL64r9aPbWgyZRcbBLFNyo4j8e4e9k4Xzq5xLWrX/YWfe89jpKlU5lK2iTLHdvqOL+vU5a/KIxmssYv9N8KElZXscSAvj21h7fBeDG1ei58b1KGOyhyGL77AGY/4GuRJjj+OTyfNIgLJ8+fZ3RPsXGrM7KmThR4OZFA3Jf6uPIpBFle4F1FAduVDtfxU0n1sOWk1hklDRqExWuj14FEMnroInYue3It+G6YUxz7G+4o+5jMGM2qwyDdagzHi79ErDrFd8mGS+8l+Q6rHcQ6u0WbOZJFHZj9FmjKGkf270KrWL6gOXMk2f0j4nTzqn0Oai8l8sg2HJQMZYWrHstvpciL0h5BMgudpzlhNYlyXvvTsMaHcVos0Tc8Io2UWrFo0Fq0Fi5mxN5CnkZ/qzP9FKMqiwNsa67k9aPh9L3poLmL16gWYz+lH365GzLa4zdOsd32LHP+J+GTSXBJHcDVf/TeZrx7AkDGTym3ayD4MaPYF37fqSbfF57D3zyG5qIysiHvc3qqFftdvqfe18L112qDc0xjTtTd5kJJf/nC/KJFSn1McXjeZfv26oqCoioqqIaYbHXgS6cHDh8fZungBsyaX84xeHZvxP60mobnBFfdYEc3JgoRUEoVNvrPLiqWzZop8E5g4SYV2bUWcM24bZ9xSiKnBsTNIjn7AlTUGGI8fWd4HKWltZMlRT3zTpcwpJMa5cX/3Wixnzaoqs0O7PnQZswW7x8m8kXxHvohZo1y5fWgJxlqijAkVZU0S+af0ReX7RrT6YQi6Z4PxLsgiJcmdR/vXsXx2RZkTVenYvhedRm3ixMMk3rqZQuGPTnBbcDTt/iLmk/jZkCH06N6XwUv3sO91JhlVfRJCKBVk985ubBeOYmhbMWf7V7RDpFkLzFm8zJjlC0cyyXgzhmeSiEgTtxWEEet+gD1LRtC7wS/U+3kC88+LdpYX+ln4F5LmMkpLiihK8Sfqoh7anTrQoNl8Fl7xxb/Glq9SiuK88D8wA+vtG1j7MI/XqcUUSVlK0ygMPsTeOV1o37gz6gvOc/RFLrm55SnPzx4Xqz4M6fQj3/c3ZswaB25u0+LMoQ2sepyLb4rI9+YSbrZzaDvIlKHr7hFYcW/o+TM4rrHirJcPnt7HOLtyMMozNzLjeLj4PUekl9zfPIkJ3/zE1/WmM8HmKYGiTdLG26IsD16f0GNOp6b0HG7OhjvZBGdUtCsnjlzPPeyc2RKFZq1QNXHgTKC0xVvcWZRPgcdeLqwcSNMZVkw5GkhmbhHFpeXbQ2XEsyhNtM2ITZr16Tt/O6vu5JJdWCL9QlmBN8EXDZjdWYEmnWaidcSf53EV9Wa8IeHGajZMbIBSm7Y0nGPHmi17eLhjGpvO3+FgoMiTGUuuh1Bu7enUH23L5tuhsnszoiPx2LCOc0ftuB7li5e9AQbzxqFgfJUznsnl5ctSAsHXV7J+eHOaNZ/KGKuH+JRIbS+lONuLENFu3W7N6DHAkFXOqbxOr7wvkVzvwxzUaY9S06Z0NhCExzf/07Zql5XKtuAX5MfheeQgu8YtYr+DIG+y8pPIfS4I4rhh1KlvgPYJDwIKCimqIqGijaW5FBU84+bJvSyesJsz13yJr7z3xVa2TBzBzwoL0T7+jJCCYjEmFfeWhpF6fyWLujfiix960nTxda76pZMn3Zv1huSr81kkDF/dkdascQojUxqr8krLUZoFr3dySGcAjdvOQtP6Pu55QndzUsh5sJJ1I5rT8JchjN54j/tCIJXx7ltkEuO6Giv1H/mx7mDUltzGI1PIouLXSpSVijaL8U27aoi53gjqG5zB9kESBdLW5jLRfyG79Ce7OalblxajZzB0bwCR6VJbRUni3sLUSLx39sd0egeGbLrLRb8C8gsKKBRjnu5oJIj+cOrrnWLH3QTyq/exrJCSlECebOiN7pgODN70gIuhYpyCruO/bzJWB8+w7VUuqRmZ5PrZst98Og0Gb8T4rA/pkgwz0/C22cElm71cDQ/k1Z0VWBkOo6HecbbcjhdtKJbVVbO/Un+KyE9xx8Vcjek92tFvlQtnX4t6pe3m7wpHQCafnGQynRazxnAo9bWPssElTvRFNqMpdN/Lo5Prhd5G4xwu2pUnHGC+KK9AzNmQG3juHInadANUNr3APyFb6E0UAdeWsrhZfX74ohddF17BNbGQwmKRQl14YTOSHtP1Udn4FJ83ueL6h7YBCjkW5hBxezM7R9Sl9xg95l2MJ1R4Dlm94bd5sWsUvabr0mW9O14x+cIuir6LuVCan07oMU2MxjakvtYe1rqmyMa6TBpr0Yb0l+dwMFFg3FwtZp+NJTC1osyIO3jvHk3fGdp0WvuEF1E5srZViaw0mxSPY5zWbsTwKbOYdSaGwGRhx2XzXI5/Jj6VNJcVJ1IUdpZ9Bw6yYOczvEPShB76E3jZBJ1O9VHsNIPJR8KE3ZU0rZi80Hu4WqigPW8aupdjeRUv9Nr3IBfWa9Jh5i4xB6NELilvHuFnTdg5qz0TrOzY4yXyJbwm8ao+c7R16LrkIffD8ilN9iL18WXsvcK5lyDyyOynZMv88b+zF6MOC1ioc4EngjB/aM37Q/jjpFnSyjgCT+li2K42XzcRfsnak2C5sn4mcih6c5bTRj1RadyGLrMOYPMkU8QpFWMdcosn1iMZ360OP3Uex4AtXjyRRdr/WxEtyNF6lnfuiFqLFrRq2YLW3Xoydftdrtf41qcc/8n49Heahd+XfHXITZ4LX60+XU/4and8Yir0PO4FfkcnManNl9Ru2pcJ+4N5kloRRxSkEn5iCgvHKVJnli1rboiYqEacIv4sEbFTwXNBtM5gZn6FS1eiyc+NJC/Yjs22RzHd+4rw2AxR1ws8D81hast6KPYU8fNFQVzzpIJC8PdxYsvWW1x3ihLxSI6IVR5ycV43ZrbsgtYeP4TLf4sS4QdeX2fTjns4u0aJvhVQkJcn7hNxnIjXpBiQ4kD8fZ3Yuu0WDtcjK8p8hL2eKrNadGS2rS8u0nayrBh4fpkHbm5cjsolJqtCJrnx5KZcw3aaCTO7beX0y1gyS2MI8XcW3M2Fq9cqy3Tj6nx1Zjdvz+xd3tyQtVM4hcLX3N44nkVj+mJ05Dm3JX4WcocnW1QZNEbES5b3cYsslHKKOCSRAp9dbJ3YjlaKPehv4cBZn/J2yJL3aa4uVaVvux/4rs8Cpp1MIELExWQ/weeYFsPUFPn5629ppDwLM4dwXktlfib+haS5GrJEcLt8LGM7q9Ft+QUOv65Ol0rJSvDngc12Lp1x5mW1bV0FCY9w2zCAIV3bUE9jK7seJJNU8ZsMZclk+F/i9klDZppvYLj+eexXrsPtrhPOwo7LniDm3yPk1AK6algxfrcvVZu+Ax8R53gS+9A0PF9dFWRbg/aGe9F3ECSnAsXPBNkZpcDPf2tHy1mnuCaCkXxiCTprzKruLenWR5DL4/68u6tC2qIc42jG8uHKKDbTZeIm97eDFnqOu9vH0FrfBu2r1bW+Er54WI8Vk1WBzron2eNfcZlCEh9tYc9UZRp2HE3v5bfwFLeXT9IKpPsReG8Te7fNp9+C4xjPP8CzfVu5EfqG57IMQh1Dd7PVVI8mU05xwLty7UhQ+jsnefbgEVejkwlyMmeZ6UxarH6MS3RFlkoUPsb3kDajG2kydNI57pUWidA/kVD7pWzo2QoVtbnM3e+N/3uPb5NIuLWKdRrKNFGaxahVD3kurMzvXJCogeTbt7hhthoHLz8iKq4RfYgDMybQsMkSTB0jSK64XBOp+N27wQHzMzx8Gf9WdlHiXhMtFAbtYu29+JrkJvc5sadmMbChEn9ra4TJ/SwxupUQrX+4hJULx9Nk4TVO+H7gMUBROrzcgv32RUxYe48j3rlvHxbkO3Ft0XC6f9uTMcucuCFkVnNXoyi/6DkBFxYwr20T/lqrBUpjdnA8tKBiFfxdCKV/tIz15hNpsuQmpwSJrI4C31M4Wygy1HAZhjcL36krj+jjI7HS6864/T7cfdtJeLyCjRaaNDG/wTGfd/ddFkCKIydnt0G9nTpDd/nzWIqYo18SeWQzl568oMpaJJwSAbseSmP3sfJWYsVFgScX8XV15EJ0Jn4PtmBrOYFm5o4cevVuXe8ihGfrB6A3sBsjrF9wK6Hi8q/h6Vp2LhPjZXqNvS8rtS8Rr61WHF28gaPhBbKtyjWQ6knE8UkM0FtC3/2Rb3Ur1pn7xl3p9FV9vu+xkm3S1mnpetYLYuwmMVDPgj77wkj8DSXP8D7A8YkKDJ1qzqLbJW9XdDO9iTo5mSF6ZqjvDiL2nTmVeGkWm7Rb02edGOuAiosVKI105cnq5swwXijGunLXhEDWK2JOTRG20gQ12yDevF1srEAc8a7LMVerS/shizByLZJvy/6T8KmkuTAziXi3a7i43sMpTARFFdeJv8eTVX3o12MwLQ2cuRYmrbNGE+28k6WdhzF17i5OZ1TaFh+CndYyq7MFCyweECa0rbjwCVcMZjOt43SWXPGTvTolsz2Z59mra4xGd1tOu8eSLILFwmShH8Ks1CDFpV5E3NrMsJl7MNjtI9OX9x8QfRh/nDQLa5pzj6d7pjOmQQNq1epCF91TOIqJ+HuJuxxvUZz5Ci/bMUxUU+anwatY7Rj9zq6wTPJCnXlwdhG6i8wYsvQurj7/yy1EfoKYN/d55OyAwzUHHO+IwDql+CPbQeX4T8RnHwSW/pzIE5MYpGcufHU4iVXPf4TSJ59i/6jGdPxaGdWlD7CPrPhJwqPlbDcZgILReayffUyTIggOdmHd+ofcfyy8emkK6c8cuH77Ca5R1R40hVzipml3uqiOo8uShzyKF46+MJ6k4FfcfZ1MVNX0KiVy73C2jm3G7P1eXJW2h8kgItmo+4Q9ucy+x2m8/OCWMJEnNZL4YG9u+yYJgllxWVyPPjCG7WObMGvvc65IcV+RsJzJ0SRn5r0TR4soIuoIS83XM2DhbdyjsigrSCQ5xJu7vomEVwtK3xwez46xCqJMTy5JoV6xaOzrvSzTmozKhHUcfJVdscMjk5KonWycOIbh3Zaz53asbEdeYYwLD1eq06tTRxpP3sdRzwykheQqFMeT4nMalyP6jDdYg+aml/jHCl9QlEhayD1uOW/EfMgARjWfxcrLIf8pK83VUUzGozXsnqDI31vOYPAmT94In1xui6PEQN5g+9or2F0MfOvoCmOJvbWBRepNadJTiyn2cUR+gJOUI5AXL59y6ORzXl51Iz4qXBb4yrLHX+flQV06jVjG6K3uVH3BLS2M/HBvPGNEoP74OPbrRtBaeztzz0W9Xe1Lv4vvruF0/UUQ1eE7ORyRQ27abS7pqtL5H23ovdQV+499Rz1HkEubsfT5oRVNB4hAPSQPYaeF4hzj+obhtJy7mVlnIstX1GWQfozgpf0hNg1uz+A2DelocIjtnuJymYhSMj24uUqDAc1b0XL+SXYFfCwSz6JUGIILzp6cP/6UN4K0ROdkCFogIL3P8HIraw0FQZxwkJ2PY2W1UiLUN8aLN5ERuIdGEHDegIULBWle447Q4ZpIdeLRlgn0aj2bUUb3CCjNpUwELVeN+6LyZXNUBXk88zHykvec0MOCBPzSgsZqy9j4Mo2Yz/BcsQ8ecmf7Rly8XxIsuyKshN8udk4eQ32FRRie93lLpqsgUeQUfG47c3TlEW4/DaqYhFmIgWKH2Twhk/1suC2tvlRDXrgg6euY30OZRs1GMWG3F0+r7/17tJSVZoKkCpJ34sXbBy5VKBaZo24R4vsElxhp49tblPpvwmZqZ1oqzkB3zzNei6i2mikVw54vhn0X9w7OE4G1AT2bt6Nd90lMOR/Kyw/FKQVp5N00ZYXRWBQW2XPQo/IVh3KkexzEfpECExatwPxWAWnVZF+ak0jAvqHCqHVl1A43HEMrfijJJP+WOauMNYSDuMRet+p0PYeM1Jfc3rKMRV3q0FVFnYHbhJ6KfpKYSKrHC0Li4yhXITEbgw5yfIUWiiOtsbgSUrGFUvQ43pfkiEDcopIIclzORrPxKFk4ceQ3Hg+W5Hhxf0UftPp2ZsiGB1ypbPPHIMai8LbQO7NxKJo5cdBPuigEGXKEHUarWLTMEY+0nPe3dkbfw3ffOPpoLaLnDm9CK0VQEErODR2mtVPguxbzMLmVjKwJcfcJPDiO3jqCZB+IqvZu/IdQTNzjnewb24iBmkYYOKQj2X4ZYh/jd2A8A7QWorrtJYHJ1TSzOI9wuylsmteWMVtcOF31cK0cOX5XubW0GZP19dARRkr2doeEuCcEHprA4LnzUdnyAv8aL5+mEPrCiaNzRjG51Xe0GbMQ/aupvJGzjz8Fn0qai3JySQ4MIyU5uWbAL3xlyV0zdDTHU2/ccY76SEsiHrw6asLAViZMWXIXST3KHxLmkOxzgf29RmM6dy/2MYlkRhxl62RtMX9tOeQZX+GDJccUwsPVi1jeYSJW51/y9CN6UPDKhls7htB73QWWPqhpc34Lf5Q0l+YkkXZvLQ67ddCaMxc1hZa0G2KI/q2U9+KFvGh3vK5u5tAeW3ba7GTP/gNcehaI+zN37h/bwkEbW6x37MBmzwEuPI3jlZ8P3te2cnx/ef4dW9azYZ0VVlZWrF23ic3W5fl37dnP+aexePv5yvKfqMi/e/8+LnoE4O7pwYPj1hzds5udu3awQ9Rz9nEkoWLqFeVGE+56gos7NrJl8zrWS+Wv3cj6zdbs2rkdm53HsLnghXdC5TyNwP/SYY6KNlhZrWPtpqOcuR1U9aCvNNYTX4ctHN1nK+qxYafU5rUi7/rtbN/rzKPQjI8/BBMBZ7rHHlYPbkGzLuMYcSIUnw+4tHKE4u/9iMP2fvhFSIIWKfM5D0/vYZvUtrXb2HT4EXciksnO98fX/igHRZ/2nbyJW2IUwUGPcd64nu3rtrDljAsuESXlepfsQ4DTNo7t21Xe/q3r2SiT+XrWb9vD+SfhhFTpYRwJ3lex22DFOlHnuq0n2e0cgeyZUZY/gTetObFvD7b7j3D0zGlcg+MIjH5DgPMprh0/yL69O7G23o7d3UB8RDBQ3ffK8Z+FzybNwre/3i98u46FzFe/DeeTSHm8CIv236D8bS9GWD/jdtWKXSGlj9axc4mIswztWH/nQ0s0kv18zYsX9qxY4YzTjTfCVuWQGhJOaka6KKEacgPIcpyPxohJNJlxhqvhYoYWFVCaUU4syymCsPhRDzhnMxfT1SYcePgG30pTW5ZC3GUrTuqOYrzRcuZtu85p99Sa81xaaRblFadnyeZZeZmiFVEPuWCrjckqY/bfj8S3BjOtiZLEZ8SdHo3WiiUMPx1LUKqYMQV5lGRUL1PYqZhHXNqti+mqhex7EMUryYZk+ZJ+eS5jx86iia4zzlUBieSVArlnPoVF7YdielLY0NQkoh1XsLB7ExQHLGDezVSSPkZ3yvx49Ogxxx2CiEmu7hW9uWWsw/xmM4XvCqhYNPw8/JtIs0DafbxtZ9CraUdaTNzG3jBpF75AxgNC7+9h/XF3zrtXC1eTXHi2WYOO9TvRbLyNIKwV+T+KMoqlLZBV+0YrIEjzi+qkuepn6R9lsq2cpV6HuLJ2BM11d6FrX20CxDnwZNVwWv/SjWbTTnA5LIHclzZsGN6FHxtNYtZxn4qn8h9COLEuZhi0/om6TTQYc0Qoj6TFwSdw2jiinDSfjq4w1CUUZPgR8PgyW02Os3zUYCy1GjNszUE2PRM/F6dR5ruN9aM780ODMUzY64nHb1j40tJSSqRtl9X3qha/S5pjqhFEadunkEfWG1Kv6LNAexSN5x1il4MIrP39K9Iz7hwyZsmEnnSbu00QL2lyp1MasJMt41T4qd5YNPc+w7N89nwA0aQ8WoVp55+p32AIg3f6CAf6znj9JkoJ93zGzWMneBYYVGHkxKz8XaQ5Ce9b1zm8/Aiu7u+QZlMhk7F7WXcrsqZBEzIpTPXg3noNpqqrojJd5HV+RUR4KKH+T/HePwOt2Ro0NnXA7uVHIowy6eRzSdcKyU2O5k2gPwFeT7i/bzpGU/vQR/swB9wS365AyyD0OTsRj11LOGm9kqNPXDm+dBhjOreg7pzj7H+W8c5KscDvJM3jjC1Z7JL3eaT5SaUpzic77jF3L1xkxYztWI1tjr6+GqNs3XGQnmQIcdfQvTJhVmuQ5uBq5FTKLORTmEX+bUs2Gg2h0cztLDv9tELvpNPSI4muOHW/EqWfTJpzKby7gq3Gg2k0awdLLgYQ5H6Jh3vmsHDjXlbcTHvnMIwKVJDm3vPM6C2t+FbKLc+bRLu5jFZuy/edTVnzJA3peQHxj0RXxzJg6iw6W1zhppuvrB8BgcEEhyeQnFP+ukU5/hhp3jC3DSM33cTunQcMv4s0b36Jf3L5ZC0riiU51Iljm86zREOXtVN/YfxiQ2EPxb0fDZzl+CP4VNL83pyqREE0PLbESHsuTedd41yAmPdZTjzePZd2I9Yw0fZltd0xwg4EnOfM9Oboai9hi2sUka5bWao3j2Yzz3HGt/pT4Hhe7pmG1dDW6Njc57JMud9FEZHnTDk6rzPGR+9xSVom+AT8MdJcRm5cEA82zOf4QWuOP3DgoJ4KPTt1Q2mRI9eD82o8AM14foTzhg1Rb/wPvvv2O+p1HsjsI64csTuC9RhF1H7+Bz/U/p6GXUeK675ccb7KBaMmDGoq5f+W2nUVaaykjLKyMk2bNKT+D+X5G3cdzqzDPtg7O3DRWInBTb+S5f+lYz9mHr7FkdPH2TleiR4i//df1aZuu35M2+vBQ2Fr8lKf4bZpJDPbNaJ+PREkNhHlN22EYr0f+Pq7n/i24TBUDC5iHygC7cwEYj0OsGt0PwaKNig3a0LTem1Qn7COrU8ziSooodD3NFdNleiv9BW1RRu+q2xzEyVathnP7ANuuGYUf/AVFtKeEHxgGn0U21F/4BqsfQs/smOrEmWUyE6fLhKxcwhvbtuwftIgerdvT7s27WjaaS7z9l/iXvBlThuNZnD971Go14+JO3eyfsca5rduhmqTn/m52xgGbnnJvbgiisOvcmNpCwY3k9r/Dd/9okAjmcwb06J1KwavdOBUqPRKm/ClSbdx3W7AjK7t6dy+Ha1a9KbNuO3sdksmMvwmN1e0ZWTzb/j+u+/4qbUqU/c5ccT+Cgdnd2BIva/58avv+LFZF8ZtucU1MYXe86dy/Mfgs0lzzEP89o9l4NSZdBK+2sUjSPblmgD3C5yz6MaIlk3oJmzolifJRFXOmbICih9YYW0+GoX5J3+TNC9f7oSjY+TH7XeOP4W3TJk6TZ82Btdxia6+VFxEfnos8U/OcmPtMHrOWID6Tm9BWKsF2aXR+J5cxIreTWkv7IJi05Goa+3Bzi2YOBHkVel1VdXSl43iiHc/z821w+kzwwBV65cEVI8v3kMpma+vc8uoAxYrVrDZW4QSNZ7cVpT59AKu60fQT9ruvu05fskVlaZ5E31iKmMGjRV+5iJXIqr3MQqPbaNZPloFvYPPefL8MQ/XjKBD/a60mXWYs8J5VY/73kOZ4DrCDknPBcohRfCPZbundARpXnMhkBflP3wW/n2kWZCTHO+LHJ2tTOdhoxlkF4VfuojJn17j4a7VHPN4TY0YP/gU1426oFS7LS2mHORsrGxN6NPxUdJcDa8Oykizsu5udK9W1hJH8DljTJsr8M0PYlJt8sQnNZqM2yYYdeskjK0pFi7h5UHyB5FC6itrNnary8/f9aT1Kk8eSiuwYXY4y0jzFkGaK/dXRPL82D62aWxiy75nXDptwQHjJoxduY9Nz4VO5CdQfMcIY7VGfFV/AtOP+HzedoNfJc0VKEgg03EhS8cp8VWDFii360r37t0rUhe6DpnI+NUXOPEilnCJYBQlkiNkYtarEz80NmTB5YAPENZKpJEVsp8dfRrR8KuuKJncwim8xsz7DUiDl473c3fOnnDGL6iy/WLMPoE0H7L8CGnW2PM+aZYhl5xIT7wfnuPqiQ0snz2JcX1706uHkE2LX6jXtj91jRy59LraQ58PoSAAr4PzMe3dnV49ezHBwgabGx64hUifTnv3SUM6OdnPOLp5P7t3PSAiJY7UG0Ys7lWPr5WnM/OQF69F52vc9TtJ81gjS0xvfg5pvsxed8l8CTNc7ImD6TrWzTjG7ouPuWozlNUG3Riz8wlXpFP+3sWvkuZKiCD34Vp2zWlBHYVmKLTuUqF3qqj11GDaYjsuRwnjXZGb3E8kzaX5FD7awJ55LflFUZnG7dTp0X0QPccuZtml50hnDwrb+z6i71aQZnP67AknQcZ4C0h7sZv9A1vT8AsVmk49JtpW8Z5+4jMRfI5BQ70R3zRuS4fOKuX9UBM6M3AhK856411VjyDNT/4YaR6x8cbnkeYtrwiUnTiZRqznZQ5NWsX6FXc4eeUE55crM9tYB53LKUTKSfOfgk8mzR9DZjCZ17QxMzdiiE0wT2LF/Aw7wpX1GjSdbc3ccxE1CEFawDnOzVFEV8+cNWKyetqZom84hxZLb+MSWj08ScBr/2SsRjZDy/ou5997b0GylEHcW2nOiq6z2XX9Nb6fyDz+GGkWdjPmAbYr9nHMzouEtBCiT01mWvsGfN1pIRbXIt7uLBMoTA7G79piLHt/S1vllnRZeJLjL+IICQvh5TlzLNW/oVcXFUatu8m512lEvoki8LoFq/t/R7tmLegwdxcbjlzi0qVLnN5rjlGPb0X+boxae4OzvlL+aIKclrBmQG2Rvzmd5h/nqGcsweGv8Tyri27Dv9O2TjeGC+J35pVou5jOJQVvSPTZzeHNlujo7cd2jyjfbgU79fpQr+UQlMbt5pB7qJiD4fiesRWEeTbmC7djLdpw6dxhTpkMYkznvnTSOMIej3gy08MIcV3B+oHf00FJBNFzd7Pu2GUu71mE1ewBdDLcjfGNOPLec/wC0Y48WdWL9j8p03DYVvYHlVRbefs1hPPyrj0HTPZwdO8Fbt28icP5Lawao8K4ybMxsX+Iy4OTnDTsgXqtr/lecSADdA6w98wxru+fw8zeXfipiykLzvkTlhNF2P31bB1eh85KCrSasY0VByWZb8Fupy46mxzZ5x5FUrInN/YfZbfFIeydnHC5eZ1jy6czp68qmivPccznDYF3N2E7ti6dmzSi9Zxd2DwS4xMZgq+jCaYtvqb9t63ob3KKw89jZfbxQ6Zfjv8MfDZpTvAgcP8Yxqo35uvG7ejQVfqSSl/6aExE02IH20+6cM8zXMy/krdxYalEmtdgbTbq00jzx5D0jITzM9A2tWTMnmB8ZVtSK1AWQ8CFFWwcpEyXuv/NX7vo031vFInVV1jKckiLeIm3qwPOVy5w0HQMk7op0lV9Ggv2ueMp4vSaMW0sQZdWs2VIc7pKZXbSocvuCOI+tGBQhUQi7h1ne7cJrLI4wS3hJrJrcKl4gq+sZevQ5qjU+x/+q4MWHW3CiKksMzeQbIeFTFcbReO+ezgUmFqNCEfLzoxZpdkN3QOeON+6wiW9Dij90JmOOqe5JgL16l7ptyFV+kCUMQvt/2zSLJAXTZLjFOaNbI3y+DXsfRKAy1kXDpvtxj00uqaB9jnMeZ32KNfuQde5p7kqCPZvUJIP4/eQ5tcnub6qN637DqPzRAusrNaINJfJnZvRoFY7Ok7dz74XmWQXRJJyRYt5bTtSv/kqrB6K/lQU8T4ySAvcx05VRer8XY2GZve4Iz2FjziF84ZRgjRbo38zkqLcYHykJ90iYF232JH7IVlEvNomHEwTxljsYdNLaU7EUuCog0GXJvykMA/9834EfI6F/z2kOS+edKHcFhNb812rXvQYPBZNTU2RJojUl/7DRjFwnChjtyv3vFNIKY0n5aYBRl3bU09hCUucQ2Qn8X4YmWRFH2d/f+GUv+jET3pXBMH6lOkgRWQheDx/wJEjzwgMqNwnK9jO792efcuJo5aHuOUe+HaV+jdJcyVE3lcr0G8jnQT/D75pM5ieKu1oqzqIBsYOXPD9dQ0tyQvF99waNk3TZLLmICbpW7LU9ioXnkQTlvnO1oFMb5L8bdh6/AGHH1RcK7rFjSX96PN9G3ouOIddvCizuj7/iaR5pdF4lBZf4URIAtnhHjzYupU1Yzaye/tTXuWk8PqiJmvmdGa09WMEH34fv4c0l+RScN+KnfPa8UsbVTr20yjXvfF9UW3wHY1+6M5QszPYvUqUrYCU5PvwaOUnkOYSQZofrsdWvwsNWndFtYMCnX9pQK3GC9A7FfTxnSyxT/Dbp8HQYb1QGLYQk+WrhX0wwUCjM8q1FFDoYo6ZQzCRlaeax5c74lH9WvNTh8EM15DmjybDezan6X/VpoX6XBae9uRFqnTKeimJbjvZP+5fS5oHaRnRa68XYXkxRN26ygm91ayYdoTLt2IIT7rLHavWzNKdi7acNP9p+OeQ5jxy4x5zfZk+K5bbss+nsHy3xPOdnFw+iCb6e1joUPN9mVT/c5yZqYy+/nKsrvhx/4A2cwxn0W6DO08iq1u/OF7sncqa4a3Qtrn//ipyqbC/qZexWbSSIf0Oc0GQto/OoY/gD5HmtIeEvtjF2qNe2As/KUP6WY7N7EyXH7szfMN9nN950l6QeA9ng7ZMHjuZuY5l1XyVF49M2mE+V5u1T0UYVzGVS1IecsOwHZNHaDD9XCohlWY6+xG3DNtgPGceVu4if4U/Lk19hMuC9kwZPoZp57OFt5KQQOpdI3Rb1qajqgGr3KQQsxKSEfbBx/85l64Kmyybay9JumpKz3GrGWbtL/yU8Ht5rpxZPJv+yvNZebH8tHsZoveze0JXWv9jKLN2ecjOTinKes5Dkw5MHzWGOU5S7QLZV3iypiU/jZxPX9tg3vsqn4SQS7iYqdDhh060HLcPu5jC3zGewlhl3uDCWm16KIxius4qbPbuxWazITpd/pvGtVvQZL4DTpmBhF6zwPC7ZnRoMw/dowEVDzRe8GDNWPoqtaeP6TkuigA5P9eXZ5bdmT10IOOPRvNSZg+FUud588AjGDd/H2I9rDEeMpY+Xeew1GY3e/faCv+jyuCfa/FVm7lMuxxPZLovL9b3Zs6Q/kw4GstzmWpnUPDCksVdfqJj2ymYupTVeLAix38mPp80PyVgvwaj+7WjrnSK87AOdPm6Fv/1363pujmQx9XJaSX+qaQ5h/RAZy6Z6mC54QRHXxeQXn0dqSyB0Bs2HDDQYMaITrRt05e2mls5eDeayA++uywQfgEXy/5M6ticNrO2sPhJKvHS4WKVKEsk3MWWQ/M1mCnKbNemD60nbGb/belLKxV5akDcm/eUZxe2MLrHRpZs9ZQtFtaMWJOIcN3DYUMN5ozsTPs2vWk1diN7XaMJl9pZKiyW10ZMunfmx1+moXM5XPYFpXJE4WE1kSW9hmEsbPnNO3acmNUG5R/60cvYnlsidvnQMHwc/5dIs/S8IOEqp/S6M0DpF4ZbmDNh43VWrvcgIvId7xZwjCuGajT7fgTqhte4L8bt42TmV/B7SHPAOW5adqO98s98W1eRZs2aiaSEkoI6XXptYrd7DLJdxIVRZFzRQbdzJ+ooL2HFncga295qQiLNwnmoNqLB1+ooW7pxX/J04ae4sXk0rfS3MffiXQLvHOOgxirWGF7gUX6x7IlK+u01HNdXYOQSQZrFaJflxVHkYsgClY7UUVqMhXPYr6xw/wp+D2nOjibtii7z9TVRMrnKWc8kcnJyRMoWyQu3o/PRbahIw2/V6S/GxSEuktgH5ixV78jPgrCaXguSvcj/YWQJ0nxMkGYh2y8702ihMw6hnzIdhHTK3PD0dOXI8QgCgiqty+8hzZIRS+DFLUf2LTvGbbfgioDgE0hzhgdh+8bTU+lrvupliOlZX56eEcR34XiaLr7Giefv6PC7kLaRFOaLoCCHjPgn3Nk4mkmdWqE8dB0bXCJJq7JCpeS/Os2T9YNZYLUbC/sgfAIDCZaM6+rRjP32e1r0WomZczop1S3Xn0iaV5tORMn8DHsf3uLVERvWDViH7SF3AgtLKSrLJOzgCFZodWHUHyHN0idCXJexftEoGhucZOvtuHLdy/Lm4fbxTKv/D37+VpVBK29wq6CM3Dw/PFb3YW6/T3in+c5yNptr0lT/EPuP7eXmirF0bdGfHsbnuBBXLDO37yHBQ8hmNGNUfubLnxqjoCTZh6Y0bdKBpk2NMD/xEv/SaqdLv3kge0+q32xDVDd54BsnzZ0cooX8D05oQod/fElDFWMs7yYSJdQy1d2GQ+P/haT5sCZD9BbRw8YF92eXuL5gLZaj93LZJ5HkkjIKQpy4u6w5U/XmyUnzn4h/BmkuzQ0i+MlxNszfy74DHsRWKuGLPZxfMxKleTboXoyWWb9KpAWe59zspujrLWHN1UDcjy1Ex3A2rVfe505Y9RkgrTRPZe2I5szdcY8L7x4KmRtJ8SMLTJcvpvMaD+6FSd7r0/D5pLlE8FZrbqwcgvams6x3FnIIDCBI9O2Ibg8GflmPNuP2ssUtv8b73znRzlzRbcPYvv0ZvvEeVzzEfcHBvHpwCFtNJWZNncvyexBacVP+mxuy/OOHjGDisUi8Kt75K4y9yRWdVhhMnyXmcRlBFXM2P+Ym1/TaMnHkKCadCONxcDQpr05hv7wnao3+RqN+eiy5U0pElZORZPaMZ573sTuTQJTk2PMfEnZmAWqjlzJ4yyui85IgcAfr9KejMHY/O58kVBtPXx5uHsfcBk3QML7MhXThwhMfcdekI5q91Rm26QH2L0MJd97I7kXdUV2wiUWOCRS884xWhogr3LfsS/sf+9N+yikcs0s/bA9rQETEvrYcXKBOnXqKNFJqSctWrcSYNqe5UmMUlUfSbb4dVyMf8uCIJcZNNFhk5cLNnEpFzSLssglWAxrQe84W1nuXkZbozpOl3Zg2sC+j9/jyoNozH2l7a0mqBzFn5zK2dyt+qK9M85ataCXqbKGsRFNFZRTUFmNw6hWvha27t6ons4b1Y+w+H1wCY0j1u4zLxsEi/vw79btPYv61LAI+LSKX438hPps0v7kvfPUE+s82ot/eh3gFC79p3IsRddvR1dCBEwEfIAzVSbOhHRvufujUEmmG+gnSfIXlltdxdPjw/svSbB+8bh7CSu8gJ875lPOMGiiltKiAwrxYsgOOs3dqBzo36YKKuTNnAz80iSWUUBr7CP8jUxk+xxC19U/xkk5vrIJ0crhUpoivAk9wYHonujbpTLfF1zn9kdW40uDDXN+rTXsRJ6248aFDiyrLjCc3+BSHZnWhm2JHupo6clLWThFExF/i+DwVVBu2pPWsfWxyDiQw6DXBYRfYNWkyMzoas0kEnr6v7Tg7VwWlH8cxeJmLsI4i3JHV8Xvxf4o0C40oyyDETh+LTrVQUPyZepO2CFKQTWzWOwoQe5VHq4bT8hdhxGef4JqI/z/dJQv8HtLsexzH1f1pNWIW/Y33cu78BS5cuIy9w33uur+h6gyO4niK7lti3q8LtRW1MLgoiEzFT+8jk1RBmnd2b0C7uoPovzOIZ5LDDTmFy/aRtF2wnF7CSZwwXM6Jfde56Z1QdWpu6s2VHJOR5t1skDSmKIVSTyuWD+5GbQUtdM/6VXtK8wn43aRZB33D6SivfIzLO1vyShJdebhmDIPr/EDdTgtYeOklwXe2sGNsd35qPI1Zx72FqfgYssmMOsa+fop0/rEnPdZ6cPdTPtgsyBmZV3nu7sQRx2z8K5cDfhdplgbRn/u37Fm39BqP3WIrtiyKMn8XaU4k+sYa1qs04dumw1Hf/oLX8TmCw69h9WJNlARpPub5G6S5BgrI892F7eTWtK7XmVErnLgRV/n0LoHwa8tZ2+IbWis2pX6HHqioqaGq3pUOTX+iTq2/8LdvRjHU5DaPc4vftvdPIc1ZgjQvYb0glw2kBz2zV3PRfBPHLj3nhei/TIaFaYTsG8byfwZpFnWtNR2H4mJHDooAqhIlb85yTrcznf72A41HbGWLXwGpma95ua7vp5Fm6SAw8wk0MXPg2LNECl6f5Pyi/nQdbsgYW29e1/gcXgViHslWmgeNHU3LWVuxPXpW2IdLXLrigpNrEKGpRTVICW8qDhfRlk7PDiex6sdwEpyMMWz/DT//0JPB1s95lFVGxjNbjmo2/heRZjeCjmgyykSXpvN2sl17GWc3HuP8g7evmhT6O3B7ibKcNP/J+GeQ5sR717ljY8Uhh6e4VQ2yQOgZblvPoMX49Uw5WO2rEQLpgRc4P6cJujpmrHeKINhxHWYG82iqa88F/8rdOxKS8D4whXUjmjFX2p79DmkuSvAmaG8vzJdrM9shG9/0DznXX8fnkWapnnB89mljUv9vNGnamsadhH0UNlKtZ0faNviG72v9jb//OJsZ2zxlq6+V0UVujAtX9DswrOH3/KjUiXZdVFFVVaVbpxYo//wlnUYvECRYkNoK25gbdZ3LOq0ZN3g4modD8azYWpYb5cSleS3RmzqDpa5FBFQEJ3kyUt6WqRNHi3jjAjstZrN96XRmLDJkWk8FpkyZw7LbhQRWBTPSP9x5+vQOx+1iCJMWpLLvEWQ3H9VRFgze6kNoWjS5D0xZNGUk9ScfZ8+z6vvbUgk4pccqtfoMmLePncFlZCY85oGFKmMaf8cPTTvRtqsqvTVmMn3LBU4/jyIs/SPBdtIdfHeMR6VhD5TG2GIXU+1VmI+hJJlcFxO2W0xAXcROVgfsuXjhAhcv2nPF8QbOtzy45xVBbLYn93aasVBpIpY2ghRX3C6tIUVdX8L24fXoPWsDqzxLSIl7zGOLrkwZ0IdRu7y4++4KQaQDr/aMZaLhIsZaiT6duyjs8QVhjx1xcL7NzQev8Y5KJyVRxC9mqmiN7c+ITefYbKmHrfkk5pgZM6WPMlPGjsXEIRUvuX37j8fnk2bJV4+nr/DV/Y9Fk1yYQYH3dvZO6IFiOy0m7RKEUwQ5Nfx7JWmW3mlecIqN9z5Gmv158VKQ5mUfJ80xTudw3rmewy6CPMf/1tObZOJPz8N0vCr1551g/f3qtvpdJIqY2BpTPVMGadtzLzyzZh+qkEziWT3MJ6hQX+soVvc+UGZZGYlOhhy3VGf8fjeOB/8WhU0l6cJ8lmlKZR5h5V2J+AibU5RA7L1NHNDqLOL0FjRoo4qaGC/13h1p3mgYKuOOc9Evjey0a7iYD6LpzwNRXXCJ28JEVn/w+dv4P0Way1EY7YjzBkEk67em98TtnBKO4j1/m+tF8Bkdhtdrwk+dTDG+m03SR31yGlFvwnB7EEVK8juKl+iM1xEDOo+0/Dhp9hJkYt1IlA32M9/pvVD+LaRv7r6x48D07jT+Rze6mN3g0kf3Z8eR8XAtus3a0aHLQlY8zSz/vEvwGW6t7UO7fsNQUDFn/arLPEtJr1j1LEeiy6oq0rzeXVwoE0qQeJ6jWmIi/6MLHY0dOfuhhz0ySF+EjuWFZwivXiZTWv3ggWIxub2tWb9QOin611eaDQwm09TiJvbvvaebTknANlao/cAv9YcwdJs7r3ztuW7SjxZfi4Blvj12b/e8vYNkCl5sxbhtB9q11maxayzBvyLu91CUR+nLMzy/bc/ZwGJCq5zd+6T5/S1XQi+KH4jg7AJLNogg5UVlOFBBms3mCpnsf//07AoURx7j9BwxlrWaozTlKLbSJ35KhDG4Y8LihRNQNL/OyQ+dnv2r8OKp9SiG/fg1rTSsWfdc1CNZtuI7PDotAgKVcQwdOolpE8czfryUJjJJcxiaIvj64X8aUL/vKnaFl1a8my3wO0nzJ52eXZpN/p3lbNLtxk+qU+g5YC0nT92TPSyqIus5KQTuH/7bpDnkCCdXaf/GSvNS1pmMQWHhOWweV/VMIAC/41MZW+9b6qiasehOLgmpvnhv6PeJK82WbDIdJcqXPhUhrpXGkv9sLYvG9KLLiCVsdk8l/l0FiKp4p1lnKf0OVj9h8yOQPb0eR18tY9StvQmpOrRD6GDKOQ5MVEa5dis6Lr7FtaRSsp7bclxT4bNI88ZPPT1bet/68Hg0RqtTu4sBunMO4OodUmPHTI4gza5L5aT5z8YfIs3F2ZSFOuO625qdO6/yKDX97WfFJGS78PzAAlQ7WjBx1aPyU91lSCfe7RCb+6gxW2srJwPiSfc7wPpp2rTte4CjL5MqHiaKP4t8cLGciUGXAZic8OB+9ekowpj0wFtcntiblQZLOSx8eHz5jZ+EzyPNYoLkXOaytQFD2mswauREQVIrbeQkJk8YyMiu9fl7rWa0nraPM8IMVq6Y5r4RPk2/PcOV6tGwy1D6jyy/b8ywHqgqfoOqxnwZaa48auNTSXN+7C2uzu/A6A4taDNUh9mzZrFhz3bWnT3HnhkdsJwzHUvXfF7X2Fr5Ei/Pu9gJ0hz+Lmne8orQjBjynpizeORg6vbdhfXThGo+KpewywvZNro+w40OYCOR5vhH3DdXQaPpzzToPJR+o8Yz2dCUxdbnOHj0Aa5ukcSKQPg96pwfSNyNxUxtpsQPynOZczWRiA85QxkySUyLxe36Y3ytJ7LKdDb9t/tz/0PGsTCRorKnOFsvZr7COBZvusudKudRSKSjGTaj6jHa0JZtgcKfxT/hoXmXj5LmMt/T3N8oYg8jW+Y7f6CBZWLwilJJTX2Mo0VPJndQovWguUyeLsbCZh1rL15h9zw1Vk0biblDCp/0rFuO/5X4YyvN4+inZUSPHQFEyEKmAPxPLGB864Y0G2HBkgdCl2SZKyCR5rsr2GI4mPqzBNH84PZsCd74+V7EcsMdrrq8E7Dnp1D42p5r23ew64ATnvl50lrsbyPsEBd3zqCu9iEWX/21/aaivsQLrFuymck6V3ELy/gIaRYIP8qVXTOoN+8Ai+zfLVM6xDYejzVabBk5jI03g3n2sW3h1RFxguu7pTL3Y3ip2tPW4jASH+1hpfEcZs6aw2SN/gxQqIVi++GyhcUXmWI+lz7n1cGZ9PtRiV96rmK5x6/JJpXQsFDcH70hI73SqPwfJM3Se6lvXh7GcrYNm7Y/kZ1K9/6AppLis5ddfZvR8PvuKCyw52pQ7gdWAZPJjHbh1PHzbNwpAsLQdyxg8g28D2nTaeRyxu58WfH5m3cQcBynTaNoob8bvWu/FhILN1PmLYjOFKb8XI8vOi9g6kl/Et9rVB45oWe4sXI8ncSg9V94jYeVfYy8xF3LHrRTUqX9zKNcihJBs+yet0i/t5bTCxQZY3mALdInp2Twx3P3TKbXFfV2NEDzmB/x7z1+KaM40w9/j4ts2uqI3bkQiourPyUQNXlvZZ3hHBQnHWOP5wcme2ESuU7zWbhwGs0s73K96iWuSgTyxsGQeS2+5efGY9E8GcTrvCBCT2qj06guf2s7D41Dr4iuepJeiXzyIu2Fs5uEqvJUesy7gEtWUVUw87sgyFn0FQce33ooO0L+rdyEIEL3sWfaOBoommEsCFk5CSggPzWVrMw8CqUHD/FncLmyH/MjIbgFV0Z4YvCC97LbVJDmEXtYdyfmnWBCyC/lNR7bezNR6WvqNRXBh30I5WZAlHl7MUsl0rzIgZOv3uu0uL2EkuxEsjJSSRNVVh8Nsq7jZNEDla9/pPEoazZ4CZtSLIij524u7N7APLvXOPlnk5eTTXa2lHKECHyIu7aIaV2/o3aLYUwX0erbXeH5lN21YI2paI/ZdY5511SQAu/jOC5WZPRCSxbdKqq5c6Mkk/DDI1ip3ZUxO93fkmYRnpW5WbF1Qkt+aSYCzK2P8BAxa435WppDxJFRrNbuhoatJ07vHRgkQUg19BAnV8yhyehdLHf+0MMJIaAHK9hsPg5FE3v2elayR4FsV1xXDaRP7e9pMHAta14Wk5EfzOvNA9AZ0JVhW5/i9PH3Aiog2vBoFdstxqJofIldld9XLPHHbeso9Ad2YaDFJU54VfsGroSEJ4JoatJPR1o5DiHhfSNUE0nuhBzRpL/2YnrZBvCmSskTyPXczKo+dWn0Q1d6r3PnriCz+T77OTVZkcGTTVl4M4/USiVJ9iT06EQGaZvQw8bvvXeY4s7PYNO8NgzeKOxfYMXFCpQIQnV/hTLTFhhicD3n7beis3yJOjqBsR1bUrenJRsfJL73OkVR2E0xDM2ZYaiLvmP2b/dXjs/C55NmMZjxzwm8YMK+Y8fYL+xGeUgmrhdnkpFbTHbxK4IurUe39RSm653khpha5XbNg6AzS5ja3oA5ZrfxLs0U/PsGJ2drMaadMRtuhRImyyeU7c1Rds+cy9Cu69nzMOrt1m8JZZFEuh1lSTcjFutf5Kn47QPW7zfxWaQ5P5rcWxvZa2OD7oVwnkqfgqxmI3MT3Hl9ZAaDWnzFjypzMLqSTUiFuS+KdeFaxXbrCQeDcReTMz8/n9SQa5zVaoHejLmseChi04r8BXG3uKbfBs2ho5h0PBqvivCgMN6Vq7qtMJwxm+UPhGmrmCPFKQ9wMurMwG++oX4HPRae8SWgpISMeOld6jYYzZjFCpE/WOQvy8siJ1X0Jf8+993vcPBkDCGS7Sx4TOR5EcRrWDJ4my9xZSKSjzrAjvHDaFBfj7mnvPGvclIp+B7VY2XflszZcI0rImtO8hPumXRg8sABjDsQzOMk4YMSnXDfOBq1BkPpNu0kVzOK339oKYhwdtRpjo1pR4tv21Fn9gmOvsz4gI8W+WLvce2KM5vW2fNo+xys5gxEcdhmrG7FVstfSnZEBAFuDwnPcuWK7RIMm2iyVMR8b8PPJHxPzseyr7A3qy9wIUVoXtpz2Urz9EH90NjnV36AanVEOOK2bTjde4lYwvQGbtUDqNJsotzF3AgKJDzdgxtWAxj7w1fUbz4NrQPP8CouFvHAC+6bd2PxpNGYO2fzIbctx38WPps0V/jqAdqmMl8dUxFyFAn/eXN5W9Q7daf9LDvO+6bxdhOaIJKeW9ij35uGPUyYfciLN+8RGBF7hl/k7jkblh58iZN39VlUSGnkPbxOLcTG7grH/CtjWRF1FGaSnltCTs0gtAplvge5uFWPduYXWHvnoytnAjEirtjNmo226FhLn/6sFku9gzK/w9iLMtubnWPN7XfKlGxPniuH55ijo7aJc6/iK3zNb8D/KA7bdUWZZ1l+60MvseaTnRCK/429nDDuiMmaNVg/F/RcFqckEv90G5u7K1KnTl9aLbnBnciC9+PFkgQyopw5cvACW3e/IKrq25iS8NxxMNRCX3kO669G4lv+w2fhfwdpzn5Istsu1h1+zvEn2R95AlIqnLkvb47MYXr7H6mlMIABmx9zt4b8BYmIdOH07BVY6h3FTjqRMrPC21Ui6gL3N42hzWBzJuz2/fCAB4mgYrMgzXrS6dkfe2pUiVyyfU/goNeFenXq8vWg5ay5n1XtQDARPcRe4+IydVRbN6fltBNse5RatfWasPPcXj+Y1iONGL/fT7i895H1cD1nFwrSvPwQW6sekRSQ7X8a5/ndaPRLXb7qv4SVt9NJqCG8KLxP7mPLqJWs2/eAB2GZlFb/vSyTkvvmmM/QQGHiCRFsyR6r1URJKgU3DDEymk4zEQ04v7Nkm/nqEMcnN6HN/3xJ/R7mrPTIEUG3IBlhF7i3SJUmv9Thy14mWNxMkX2LuwpJN3ESDqxXWyWUx++TPZ2rsXDxm4inJOYW50/d58JtQewrrpZDTJKIA+ybPl6Q5iWYOESWr9znBvJs12ZOH7jC7cgk3jxcw5UDS1l8NRW3Kj0qv3f/vMk0bLeKxY5hNduVE0DEOR20u/4XPyt0Y7CVN/ekY09lEEburjkr5g6nsRhnW48P9Cg/ncyH27h5cS8HRXAbViWTQtLuLGRN76/5+e/tUDFxxFGQ37ycl9wWpHb97H0cj5NCog8g4w4XFran+ze/0LT7drY8iq/YRicG+/4S1i6WVr6dOeH7juX1s8PRtBFdpxsy+Xz10wsl5BJ9dASrdbqiYfOU61WkWZT5ZCUbdQfQaOIuQbLSpF6/g3yijo3CSkeQ5j0vuPHBB6BiXrzYhK3hKBqPtGGVMKTVY/ByiLoer2KLhSDNptfY/7Ky/cmE2xth1u576v13M7oYnOeSmFCF0hbNjf3RHdiV4dueyba3/ybchHFeIkjzIntspWMlZSghP/QI5427o966F+OWC4dZfQdJ8lPCBHntp2NO773BH3hY9Q5SPQg/NpEBOmb02hNatXJdHHsDl8Wq9P32r/zUdBq6V0SQLK5LpNluUmOGTFmM0a1qh++kvSTi+CQG65jSwzaQN+/4vdTLs1g5oyktTM6xu/IgpEpEuPBolTLTFy5gvnM+KZXCznxF9ImJjBirKRyaC24fMAGlUa5iGJozc4EeBk55VF/gluOfh88mzelPib8v/Oe+E1jfi3n7IDjjCekv7LBzi+FeWhYZrxyw1+rEjNl6mLmXlj9IjLfjyc5JDJ97mGUXk8WslwY3CR9bHVaN7MTknTc5L33UXzq45a4hKxfMZ9hSD+5GvBO0pIqg79IKemnaoL3TRxb0vT+ffxufTppFvyJvc2mKmbBzZ7ko5sSHpmNZxFn2Tm1Mq2+a0W7EKY4Hl8cZJQm3cdZtjeZoTWba5719jSffXdjdNiyaM5eVIjYKr+hsYcIdHAzaMnH4aCbZxfKqYjm/OOkuDvqtWTBLixWPRP6KsKM4+T5OCzowplNX+loIYl1ZgYh5bhqKsZ6hxeqnYnqKS0n3L3HdyoIrjlvY5nQTq5Nx+Eu2s8iNmIvGgjQvZ8gWH+KklotrNy1Gof4/LWmguZcNXlJvJHjgvFSHiU2nYnHcE2kDVEG6O3eMpMPIRjD1Um7FYWSvSDqoQYevmvOd+lpsQwo+4FvKKCkMI/6CEUZqv1CrvipdljpxTVr9rkIBJWkPuWywWvi9E5x8GkBs4DHs9LvTok5Huhtf5mLVwpIHz+9eZ/dZD7wTH/Nwj4Vse/bSHe64VeQg1YFzRpp0UdJk7gF3/KSuCh/4aHFXZgwWpHl/II8lfayOPB8irxgwpY0C9dvNZr5DYoVfFdFdrDMn7W5x9kkCCSnPebSmF5M7tkbd8BInReEyj1LqzUNByk0mjhZxSj6+H+cTcvyH4LNJc4WvHqizmF67g95+Rqk4iayADawf1pqm3/ZAZc5JwS+qPZ1JdeSG1RC612tBa2EDbV8Jva34qRyvuLfSkOXDhA29HIpHVjXrmHyPEJedLN9/joMeKW85SbIrMR5nOOqWwqN3dV6GFAIOL2WH1hzmn36BU8KvBCLxvvjumceWXXuweSn4SUGlvXgXqQQetcRGS8wju2dcf7fM/HDKXlljOH8V6rouPInKeZ+8vod0gk+swFZrJgYnPbj2EcKecW87x4zGoLd8E7vvh8gW2splWExRmieRuyczuuX31FIezWgR4LjXMFiZpPk5cGKaJZaLTnPudTKpOZUtk/rqwfUFczFQ1mKjw5tfeWX0t/FvIs05JPu6cHvfOqzXrWOd5WLW77Ll0LNknv3atnxJhMIJ3Tk4A83BbVHoosnQeWtZJ5UhS1asMFuH2eQ9HDv0TOaIqsSWm0Kc+zGuLh/CuM61+ev37WjYb77stGIX/1SZwyjOCifkxiFOGw1lQo+6/LVlX1porMV6733c32S+JbrvoiSGLM8DbF0yjH69+qPefyELl1a0ae0S1mkNY1QvFTpMX8KaW5HlT7mzIwi6eZgzxsOY2Ks+/9VuEK00hbIIcusenSVcUSkFGa/wFKR3+1RVRrSuRb0uA1HXPsyOy974JopCRCCT82I/Oxb1RK1LN1r0M0THolIWklzWYj5nA6sNL3LHJ6HGdr38GE98LpizbZqY5A1+pFajIQzQ2sChK56y70dL9WeHPuDRfjM2T2wlxlmRv3SZygSDFRXlS2kZC8Z2ouuXX9O06xTmHbiPm+CJ5eQrnoJXx9i1fBSD+vRFte98DMwr77Nknc4IxvXuSrtJxix1DMT/t4hHJYpyxeRw5vF5C7YtHUX/MbMZOHkVa1evZ0Nlu9aK8ucPoH8TBWp90Rt1rVUcvPmMe16eXNQZgK5qVwZqm6K/zAKbY2ewDywiQjS6MP4V/tfXcNhsIAMU6lGrVntajlqKtZ290PGrHD26m3XGE5nZ+b/567dNqDt1F2eFPZbkWpzgg7/DKvbO60hXRSHPX/qjNtWaw1d9CZYOxypvvRCs0KNnh3A9shjL9auxWFPR5lXmGAxQoLtiC3rM2sFOEfyGxT3i7p7JjP+6HW1qj0drw3VuBNd8uFCYFESAkxmrh9WhUS3pFG9Fmg6zZOnO/Rw+sgpr7Y6otG9IrQ4TxFwRcqmUkUgrdYah0U7cU68pPw0yxHzF29/WrrDAcEhD1NS70XnTM+5LEyTNi5dn1rF7Rme6dxay7TadkboHsbsk9bFYhFg5pAbewWXTKpYMqYtK839Qv99cJiy9zOn7EVXbNYtTAgl23sBh3c6oNa1NrZ970W3icnacesDThEKZ/uTHPOf5qfXsmdkV9Y4NqNVuLP3nLC9vn5Ue07t+i8Jfv6XJwNVYufjzKuoBN7eZYKT6PS1+/Ac/95zDhGUiMLobTkz+Ow8LRKiUE/uS56c3sm92N3p1rE+ttmPoO3sXh869wC9HChfjeeO8Civ172jXTl04iG1YrjvEvn02HNw0k4XDG/F98w7U7meCyYqrOL+ME1S+JlEoK00h5ullHK1mYjykET+I/N/108fYslzG5lr96P1dLX6o251Blte4FhbCq1unOaDVnxGNavGTQnvazNyK+X57Tp86zMXNczAd0Yifmrfjmz66LFhiVTVe66xWsXhMUzqI+2opD6TH9KVvfxNpxXxNpnX9C4qtW9Nq2mYW77Xn1KkjsjLNRjamTtvOfDfInMUrrnDjWZxs+1kZb4QzP8sxw4nM6vpXlFq3pKXmRkz3PuBuYNqn7QqR4zfxyaS5IJ1sESjc3KbBvBFtqdtvHr21N2G9eR0b14txN5yKpc5CzBxDuC2MVFnWG5LummBtMYLxMyxYJPkoMz0MLZey6vrrGtte8wIucP+ABtpzpjNdT+RbbsHSRfNYaHuSo69yiC838lXIfLKBKyt7o7LyDOYPPvDk5Xfi00hzFmkhV7m6QZO+f+1EpyZzWHTkMU+S82usmubFvODFOW3MBvzED5KN/Gs/Os06yq6jdpw7Pg2DfrVp1LINbbVt2P4wDHfPp7jumI5+t+9o3VVFkN3T2D5NxtvfF88TMzDu/T2NWrSi9bydbHtQnv/2ThEQqtSmtfDDfcxPsctdyv+a5ydnYiLyK7RtT/sFB9jlFonHcw9u28xkfneRv7MK/S2Ps/t5EPY7l7Gk5TeM6K/OgA32rLubxptwX7yumGGi0Z5vlHtTZ9RWrG4G8Tojidj7O9gzrgtKLYbQdvYmNuzaLub6EuZPXcXCZTe5EZZLVmaQuH8BC1W/RuGnn2g4fBG6a3ey1dYCy9l9aaoyhT5mjtyKrfa+comwl1VP18XfGR48O63PnFHtUOw0mr4z17BmbaVtsWLV0rUsnmTDPkF+w2UBajRBV4WtFrFBx84j6Tlb+JO1q1m3eTkr9l7moHs80Rl++BwyRv/ndgwarIWWpK/rRGyhP5xxfaeiPs+BIy8SyU5+hc9FHUy7/4MmP31P/WEmWF4Jxk+o2NuwP5OCKCcc1oxGs3tnWvfWZYaIA9dtFG2w3s7ai75cf+otfJc+lr1FrFKvDoqaK1l/KwAPLy8e7tdjYZd/0K5RPTpOtWKtcyC+Yr686zXk+M/Bp5LmstLUGr76x+btha9ehPFy4dtfxFYsgkUQsG82OkrfUOsv7Wg1diGWtsc49kj4yawYYh7ZcmCuKj069aPL2KWYraqcIyuxWi10fawRZguOc90/vZwY5yaIkOocV6wGM3VoR+oMMGTE/E1s37SODevXsE5vIkuNV7LsTiwPQl7h57wH262VZa5nrdUGli9YwXbrk9wLz5DeWhbIoyzdG8+rR9lT4fultGbZctYuW4ed6yNeFUq5RJ/jn+Mryty17f0yt207zp3QtPcWFQuj7xO6ewCTTUwYZBdD0NvTamUoixfx08292FYrc93a9axYuJxtW45xOzS1/GFtibA20Q+4fX5Xeb61a7Eymo2FhSmrxPwW5vMdiBbHuXDddiIafYUdUpnKaMkvVfRPskPLjUVMNXU/p894y3Z+lnO/RFIDrnN1jx6TWyvT8i/NUBu7gKX2j3GLFUz0rRH53fg3keZkQq5ZsWlwM1Skk6l76TDMxgOvhOJqhvBjKKW0+DVhN61YNKArbWQn11am/vQYZM0+t2jiCqW9929RkhaGz8HxmAxuQhOFxjRqrIBCk7Z07muClXO4bAtafqJ0uuJIZnVogpKiAo0Vmog8fVEbtIODL+IqlPJjKKCowJOHtgvQVVSiQ9PKNjWlmVJvRi04xMmQApIrOliY6Ibr6tHM6SjqEuSucRMlFJv2Q23ATg54SoeAlZD15hJ2UwYzXEmRJoqNUFBsIoLesfQUJPhqYOU7CTkUJTnisH66yCfqqqq3tUgzmGnpxL0sQUSqv8sskOllh71pC4Z0FHJoLOQh+tpEqS8axnZcipM245WQeH8nuye0oHczRRQleYh+KVWVX943JUVlWnWcxSK7FzzLF2NTUX45iigu8Mb9qBkLlJXpVEMmPRiqbcthv2zia3wn6ddRlhOH/8FRzO/yX/zjv7/i658b0UBJGeWqNlWU31T0p9Ev1Kv9JV988T8ojjDH5FIY1/cbsnpQY1qIIKaj4Un2euSSL6qX2p3jdxmnZe0Z3bVCRxo2FeM/gKnTF2Jtbcq4cf1Eu6XflGkwZh3zL0VUPUjJ8b+Cs7hXo6uQlUy/mqGoNJFJJte4m1PtFOayMsqKC8h4dYGrSzowRuVtm5UUutJ/ujWH/HNlepLmeZij01vRT8heoZGKCOBWs+VmMNV3O+cGOXFrVRfGdVNAsWEDGtRXEuM0hO5qQ4XTaImqSvnYNRJj10TSj+pykvoi9EqaC9LYNq3+m2hPU8U6/NK0Oz/OOMRBj1Binp3ATqszQ1tIZSoKnVVGqZkm4+df5XZOvphvyUS4bGFttw50FzotyUGhSXOUui9g5g43XlcIoSDsFnfXdGNS9/I8jRREeUrdGTBjJ4dF3yXCluF9ilNaXRguq0tqv6SflW0TfWnckA4i2FrsEE9waTZxj3awSa0DaoqiTqHPCoqiXhUDpm59jHdG1SOLChSR/Oosp+Z2Y0TL6vLRYNTcMzgmFUpvSULSC4IOT2XuIGEHlDoL+Yxi8GB1RgxXonVLyT5IMuhCi9bmrDjnI1vBqa7/ZcVheB02ZElvJdpJc1yWX8i1QsZNlcS4KjZl8OJTnI4uIT1f2A/htGeIcWmu0EiWX7FDP1poGDFzxhj0hyrRsUVlOWK8asxFUZ5M5o1oKJPnO2PdVMxdSTZi3BTa96H5GCNmzBgrK7OTVGaT8j42b7mYZSd8ZWcAlPCce1ZazBb3tpLdK9rbrCfKYwVZcKnYvSHHPw2fTJqzo0m8bs7qyW1kY9tIUdicps1prtys3B4Ke95z2A4OeSeSUGliS9/gf8mSNf2a0kXSn166DNnpLnxvUU2SUFZMVqQzV0xFgNRc5GutRtM5B9h8L/7tA8BqiHdZzaXV/Vl+5hFX3jkg7FPwSaQ5N5yoA4bYCMKjUrchCs2HoDbQmqNX3EmJDIZYEfIJApj++gyXFjVnTP2vUBKkucl/16VxYx00ps7FeGEzBisLQiaud1PuiN7hmxy8cAqbcc0ZUfsfKIrrXZt1Q/eQN5fu3OCSSQs0G32FgnS9aQdx/QYHL55m1/iWjPz+K1n+Lkpd0DnoxcU7Llw2bcmkxiL/X/5CV+UO6MnynxH5WzHyh/L8XZu2Q/egE/vPHmHzYCUGfd2QUcPWcM31OQW+pzi/bjxthD9r/PU3KHzRhkFjd+DwWrKSKaS4bWe9WnN6/OW/afXNdzRTnMS0NXe4J5xaYXIKhWdWcH1ybYa1ri/k01x20n+773+g4//8Nx1/akhv4xPs9RGxjxj8ssQYCA4S4ZmIWIurrx8Jn1USSvyTbawcrU7HJhU2RZbU6ay2lq2CyEcUvI25yorDSXKzZrVGTzrI8ot4pJcpuvu9CSkRcV5ZqMw2zvumNk1+FH5L6GJTWVygxhCt3RwJLCFJGNPiwMs4L23LyE7ldl2xjQqTtt/F8U1lUFyBsnxK0m9zZ+dcxjZXQlnS7VZD6TJX+BHfPJKELt9c2ZGxncvtmFJndWbuc+DA+QvsmdqRES1E2QrCfrbpxsStt7gmdPhDei7HfwY+mTQLfX3fVwt/2MpM2LRXbw/ajXbg7uYJdBFxgxQzKfeZwITdz7krbe8pTaY45Dj7dIfRQ/j1t/FUc5RbaDBn0w1uCjsrxeKyeZLmT+R5fYxHNxdxmIhBxDxp0lRZZr9l9ykNZcjMM1yITCM5+hKOKwbQu+PbMpspazB7k7QLrvprjemURl/EznQsA6rqb0bHgZNYcDqYZ4Lkls/RMkpfn+aaKLNX5+pljmHmekduJIp2Vk7masgJuYP71r6ss97ITuk1oHde1Sr1O8P11YPo06Vamc1GMt3qGk7xRVQdkl8kqLPnTjbp9KrIN5Tpq0UfY/NIExO7Jo+ohHRyuBd+9kvRV+9EqxrcbzB9Ru/hmHc8SUXV7w4g/OZaTAd0po0Uv4hYV1HEYIOM93DglbCgn/Fk7N9EmvPJjHyBt/M5rpw7xzknD1yCssmtYQV/A3kRBD1wxvGiuF8qQ5bE/28FE/kBa1dWkElqgCvuLvZcvnYd5+vXcLxyhauO7ryIzpJtJyvJSyD2+U3uXxV5roo8DldwsHfimpMvAcm51RTzYyijONaXV1cEITpf2abznLt4m0e+STVWCKW6Yp67VKvrqqyuq9d98U/KEwa7jKKccILvOONy6Sr2DqJv10R7r9zC4Uk4kRmFFcovIZecyOe4Xb3Ipap6L4r0iCd+KW+fIFdDUUowEU8vcsPRgWuOon7HK1y5JAiYWzDhsm0RZeTF+fL69kWu2zvg4OCI87XLXP5/7L0FXFfLuv/vufecs7vsAAVU7O5CuhS7u7u7uwO7ESlpRULEQkWxsFBQsejubt6/WfBFQXHvs88+7n3u/7/er7uu+wwzsyaemXk+a82ar5Ooz/v2dsDxjDvnrz4jKKnM29SPKIx7QYCrM67l2uQi1x6XvJ37PRSlh/J0b2cGVZHeqmqgO28PR8444PC+TKX5i/rY78JybjvqfyfiNh3GRKdEHr55yosboq3PueDqF1nm8DCxCCcFE3b/DBdFO7u4i4nD0130ibAHb1+ePr0jHDkP7KVTks9d5PyDMF68/9hUpE0Waf3OcknYldSeF9zPcc7Zm6t3QojMV2wDK0tWLPGPz+Lt+qHMjmevcl20SelO4Py4l7y6LgSpp8jT4wLnzj3EPyyl3I6H/JRQIh66cs3LAw8vLy5c8BBlvijqJ+zmohPnzrtyzrWk786W6zt7HJyksXBB9L0bHsJmHd73j7gcbHGy38iGcZqoq3SkxdDtrHa4wcPLLlw4W5rnWWEzV7h0K4SIfKmG2aSF+/PI5awYWx6cczsv/hU24+bLtWcxxZOhREFqBJEPz3FVKpubaCuPc7ieceO89zNeJucXb6/MTXjN6xtl73VG3Ku0/MLOxZi5dC+Q16IxpF7IjX7KE9FvHiLczeO8+Fe67y2u+keTkPvxFFxIduKb4vy9XEQ/va/LZbxuvCFUeJAlRc2hKM4f/5vncHE6I2zMC0/RFxcuOnNWpPFwcxXt5oqz8z383iYWj7Ny60xhGgkvfbnn4YyLS0n88y5OOCra2UGy0fOXuPM6qfhBgfQwMebhNa47S/OSJx7urmLcncfp0m2uXbvITS/n4rJ+nE/p5SjGqatId0HMW+fet1Xpvc7g7CrmEDdpLHso8rzErXJ5uuLkdJf7r5IU22vjiXp4gxsirUtp2rPuOF0Wc1x4uvT1v8x/kN8tmvPSyQq9x4PrbjiJceLmIuzMuYxNOF7G4+pbwtJzyzkhxfPKZQfcJPvx9OPKG+mMB8Ufy1KUQdLTK9w+I+I5u+NwJ5xXn9kJlinWvbCAa7yOSib+D6iNf1k0F4kCh78ifdk0AjXacHH3dlyv+uJhfoWgxWvJHjwQ1q6DN2/IyQon2O0o3nq6eP70Ixc7debcdisu+97jjgi/3EsPj2+/5UqXLty5cIMXkeEE2B/HW0cPt2++watjZ3yFj/IuMY5gj+P4GOrh/t13XO7cmTue10riO5zAW1fEF/l4deiEr/Ar3iXGE3z+BD7GBiXxO3XitsdVXkRFiPhmojwGJfHbt8PX9SpB8XEEuVpzTcuYm6odiV+wCO6f5+2LO5wxO8V5fV08vqmCl9ZwQu4ojseP8SdsZB+8/14JR+Gg2q8/iW9oDhn52XDsMEU9WxGm05Qrprtwv3YNd/PjnNPowZlK/4tLiw7ccPEpefOTmAAiDps2wbNnwrYq6MT8CILvXMKzrI3Zu4u1MpBX6QWfOrr5kbwT8S8U+2jCH3F/xL036Yq59QV3Dsxjes1ODByxmtU2DtiW+gWPwj583la8roq1wkusJR5ijRPr8o2AyOKDDD91rLPJinzCPTcnzki27XgJF99wIoq3Lol/H7niXZrPeQ9uvgjh+du3BF5z5apYM6R129X1HNefRhSfF/Fp/jL/V/jd27MrXKsVa/ubxDIPiJPJiHiEz2Xhk51xxNH9MpcD4ol8v/MmgeinPlwt55MK38rxGnffpZTb7Vm8U+jtLW5fEfc5e074SsKvKKtnnLyFPx4lhGkehVnvCPUTvo00Fxf/XYwVhyv4vvroUDLJZ0kXukGMO4/397fnrNcN/KLKn5dUlPSakAryvPUyoXjnbUXkp8UQ+9yb12+CCBdj8ON1Q8oz9IEYY2fL5Gl/WYy1+PK+fqFosLhnPPFxU8QT/s3zhI/qUhHihqmvCbzqjms57Sd8M++3hH+yjiULn/QRdzyEbyT5L55unBP9dvF2IM/FzaQXZr+X/45vmmVk/kUKU94J0dyRqV2V6TDYnhMBZR8efEwqRQ8OscqkGu31TJjrkcaL3/Ng5v/3xBB3cRWb9RvxdfvpdDry0ffdMjIy/zF+t2j+/yC/SzTHCGll7wxr1oO5Obi6gJ0FLFsMo8fAHNGO+/aBtZ24HGHzFpg/H9avhdMi/pkzJeGbFOFr1giheQRsRXxbEb6lNHy1CD8k0pwun09x+GfiHz34If6WrWXCD3+Iv7WCcDsRvk3kM3MKzJsLB0T+jmfByUmEbxPx58AKIaYPiHqZi7qaWYryby7JZ62ol7Wol6ONyO8oLBbtMHGqaA8RbmkFwmkUKgC2b/9w3+PivlYizSFR3rnzStrr3Tux0H5pyfiOB0dWsrj+aDaefMVH5xbKyPwh/u1vmmVkfgNZNMv8nyI3MZiHu3XYungway4m8aTso7OKSH6L/96ebFo4gAUeKfjJe0p/H0m3iXRbhO7MreiaPiX60yNWZWRk/gPIovl3bs+WPjlKFQvAVW8hMIXg09GGaUIkurmWCL/Ll4VwFiJTUwumTIPznhAeDjeEv7JogYivUxLucb4kXPJj5ot8tKT4Ip/zivAbN2CBEJlS+GQR7uFRQbgQuaXhPiJ8oci/NNzd/dPwSZM/hN/0EeVZ+CFcErehIXDtmshfhGuLck4W4a6iXuFhinxEeM+eMH4CnJPCRT6+vrB0iYgv8hk7tkQgB4t8borwZctAV1fkP0mRjyL+EiGsNUU+o0eDvT3Exn5hwSx9npRCatQlnBePZlgVLcYtssE+IokEeT+0zH8IWTTLfClk0Szzf4qspFjumG3CyeoIt4QArmjreTnyUsjzno/LiRUs9EzH99c/TJf5hEjy4hxYvsWCBdseEC/9TpaMjMx/HFk0/07RXEpCApw9W/IG1dYWIhQnmiUmfgiX3vqWhiclgYvLfzbcxuZDeHJyiTAtDQ9TfORdNtza+kN4iljI/hPhqWI1LA23soIQxTHXUrgk0D8OF8LifbilpRDY788O/4JkkBV/kXMLB9K/dmV+qfQNVWo2pvuMzey9nUXYv3ogqIzMryCLZpkvhSyaZf5PkZuVzdsHz3gV+FII5gq+o/qY/AzhzFzl5ZObuDzP5eOf7Zb5LdLJKXjFjauPuX4xlKzMf+PkBBkZmd9EFs3/pmiWkASg9JZUEpTS1u1SSsMlwfpHwiXh+XvCy+ZT9s3tXxWenv7r4dIDgLLhX4xMshN98NqwiGXDRjBy3GhGDBvE1FX7Ofkgm0j5oASZ/wCyaJb5UsiiWeb/HIXS6YNlHZTfoqhQ/F8h+cIn+OgQcZl/iSIKC6RT60UDyu0nI/NFkEXzHxDNMv9HkNbuPPIyM8nMyCAjK5OMjHQyMrPJyRfrjLy+yPwHkEWzzJdCFs0yMjIyMjJ/MbJolkWzjIzMH0cWzTJfClk0y8jIyMjI/MXIolkWzTIyMn8cWTTLfClk0SwjIyMjI/MXI4tmWTTLyMj8cWTRLPOlkEWzjIyMjIzMX4wsmmXRLCMj88eRRbPMl0IWzTIyMjIyMn8xsmiWRbOMjMwfRxbNMl+Kv1g055AdF0V0SDDBwSVXSEwyScW/1VdAUUEuGVkF5H/0KzeFWckkijShijTFV0g0cal55CvifA4pbVJoBWlTcsulLSrIIjMhguiwMELDIogMDyNcpCtJE0JIRDwxafmilAoKskX8SBE/lNDwSCKjpDSRRIQnkZJdGq8QclNJTYguzjM8NISwqBjC4pNIjIkgTso/JIzguAxEcUQhRLq0aOIjpTxFfpHhREj5h8WRkJFXkmd+GsnR4YSIcoWGxYrwbDIyU0iOChFxwwmX0oWLNGXa+H0dwqOIT8+l+FYFoi8So4gpLv+He4WJPOPT88gTZS/IEW0XFU5YqLgioorbJEzUMTQqjlhRhugIqWwlbSXdOzQsieSs/OKfhSosyCBN1DEyVLSnuG9EcXtGEhaTRlqO6GupLsXkkpceX5JX2TKLe4ZHRBAVIe4dEkN0fAZZRUW/fpizaOuUMNHGZesdEklMUnZxnT9QSFFuOukJolyiD6S2lNpHumekuJ/UfiVh4goV/RYl+jC74EPf/yb55CTGEFuuD0Se4YmklPtdyiLys1NIiQ4V5Sjpuyhx77CP+i4kVJQzIYMMMTDyJXuK+Vx80T/RKSRl/wtHkgpbQ9h8TkEh2Z/75RExHqV2yiksIDM7m3Rx36jie5XYUkJGvrCTz5CfTqro0/Ay9QgOEeVNyCRbEaWYolyyU2KIk2y22JZE+4s+fJ+m+BL3i0wmIfNfrVcmuaKtpHp9mqJI2LWwQVGXSMmuhT1HRUi2Ka7oZNE/hcI68shNiydWMbbDI6VxLf47IlrEiSUuSqQV5QwrbX9h1xHCrjNEW0q2lS/NOSJtuKiPlH/JGI4hKjFLlKlMiQozyUiK/qi+oq4iXYSwfekeoSHxxKflfGS/EnnkpMYRHy7s/X18aQyJMZ1ccp8i0QdpceL+Yo6Rxm+EsO1wUeeQKFG+TGmEV0BhjpgbshHTMHm/2twitdTHYj6PCBF1FW0YVq4eUtuJMol5MULUIyIqUcwNOWSkJZIYoSizoq/fj7UyacMiY0UZC8qXQfRrjrCVcNGeIWKeDhP3/DBnlIzf8EjRJ5HibyEhwtbEWEjPJDW2ZF4v6a+SeUga02l5Yh4otodUkkVe0pgq7a+wsGgipDlHOkH+CyGL5t8rmoU9ZCSSFBlcvCaFR8YTF//RmKoQ8fe8dDKSxRgU61y4sJmIGJGPmIjyfyvplyRP2FdKHNGJ6QofSELMH2mpJEQmkZpZ3keRkZGpGFk0y3wp/kLRLBz++Mu4zh7JeM0e9OhRcunNPcLu65FCWD7g5dO7OHjHER5f1lGJ4NXZHWzS6oGRIk2PHj3poTme+QdvcCerIse4lEhen9vJlk/SjmPuvmvcLpM2J+4+N3aJPHvpoK1riLG+LvraGoo0mmj2WsC4PbfxSyopW0HiQ27tHs+CXtpo6Rli1Etc+iMZOOIEp/2F8CyOlQ6vHHDYPgltHQP0tDXRnrSE/ltPcHDZaDb2Fnnr9kVjiTMnnoroGULguc5l63jt4jIYGepjqGuA8cB17LocRjSZpL+w5ti0gWiLchkNXi3a7jFXbthhPl2HEfr66OuL+HpaaPcsLXvppYlu31Ess3/GI6F0cpLFv4enssTko3sNWMMOL+GUFAlH8pkVR6cPoY+2PrqGxhiKNtEdOBGjGWtZMWco80dooyvVXYQb6Aym18AjWPjFkCYW/qzEK7gvHMckLV109EVaPV309CfQd5krHi+TFc6AaP24q9w4Ppd+Rlpo9SwtqwYaWvroGYh+MDBAV2sec7d5c1cI13KasxyJRN44yl5jbfq+r7Nog57DmbLRjSuJksxQUJBO1mNLHDYMobduDzQ1RFwNTTREPQ0N9DAS7aepyENDazC9hxzj1J0IYhXJf5MCP65tmMEsUZ+epWXREG3XdxW7LoYSrIiGkI9xj+ywm6PPCD090T5S32mjo1m27zToqTuR/mvcOB8sBMqrszguMma0FF/vo/gaBmiP2MXaM29+u6ypL8gPtMfrYRDnw0RJKnoikPicnGe2XHn+DOsLlzk934SpetJ9RPsYD2ShxT1uJiniliOd+IdWHOtvyECpbUvr0nMQY5bZ4R4BYuiVkPsOf+tlbByoJWzIQNiSHoY6mvQsm66HDpqDt7DMLoiI33Jy015T9NyeKw8DcQ8VQ+oTrzNPVMsVl6UmjBP30tUXNmYobFO7D8PmnMT2uRBThcG88djK8j6G6IuxoW9oJGxfT7TtAhFnOeumGzJhgEgrtb++GANakxi30J2rSVnC8lOJvm/OkYG9GSyNeX2RVleMsT7LmH7oDk9TSwuUDGIsH18zStS354f6CjvsKdIZGkpt0Qcdnc3sdAnkrUhRTr4VRvDCaT07hmpirIgvzVna2tNZYn6fR1nZZEdfxG3jJIZp6qBjIMaggZgfdAejNdWcEzcjxDj9COln3aKuEvnoHI5P03mQoAivkFSKos5zduNURmpqi7Eq7iH6TaO0zzSkeVGUyViaV/oyYuY+zPyecdV1H/tGadJXzDWGYr4y0hVza7m+ltJq0Wv0XLZ4RRCYqbidRMJtAuwWM7KfPlq60rwi6ttTtF1xOjGva+mhbyTuaSTGmpYmk/fYcPySLw5rxrDARMQXc5Wxvg56WmMYNtUB19BUYQ3ZJL5wwHL0AEZI85w0V4n+0jGex5gd17gT/d5S/+PIovn3iuZkQr0PcXxiTwaIvtIzmsLoaQ54vEn+1JbLkptC5oMTWK8fSi9jMW61ejJs8QFOPC4i5rNP/f4EQi9z79QSJi07xlr3GMWcGMDdI4dYM/IYp33eEVUcJiMj82vIolnmS/EXieYYwu9YYLl6MP1adqdblz706VNyDZ66gHmrV7B56WAmLN7ENPNInhd7/PkUJtzntv0iVg8xxqRNHyFMFel669GnQ1u66w1h0G5nnINShWQqi0ib6Mcdh8WsGWpEn9Ym5dN2bEd3IfIG7XLC6WUKkm9YlPCYO4fnsEa/Ma3qfUOlKmpUbiHi9jERVxfaqjanptp4xu+8ys23qaSn+nP/yFzWGDSg+U+VqFTpO/63Zl/6z3Pg7Mt4RXky4K0bbmt16K7+NdUad6D+mA2M2WeN+caZmI7qg0mv/mgPXcn6swG8Tozl3aVV7BvdhDa1/06lv1flGxVNek3YyWGfUAJDA/CzWM3msf3pJeoyfOI2jvg+w+f2Wezm6TO+bVWqVvuJSnXa0VpD1FvRxsWXcUchXDuiv9qTU89zyEp5wdNTi9jQqzntlb+i0j+q8lW9HhiO2cZB7zAii9JIeeGI5ZLR9G5enbpfVeIfVetTz3AuQ5fuYPPKyawZ0pyOqqKtKtfjh6aDGTLOAvsncUIyFZKd5MPFdQuZ3U2ddkqV+EFJFaWusxmx8QKX3qRQINomN+4ejw6NYkiHuqK9m9Oih3FJWXsLR7tNdWp+/w8qfa2OSod5LN9/k4c5BRW8cROOfkYgj1zWsXV8L/q37YWhcWm9RRt0a4eGhgkm6y049ThGWKIgN4EstwlsHtGAOm2N6WQgtU8ndFvW4B/f1eTvddrTXWEvOm306Kw+hY3uDwgquduvkEpCoAvn9oxlmo4QSxp96F3a/obdMWrTiW5D5zDb4QZ+8ZJkLiDpqQtnl/VhUoea1KnxPZVqtqJxV0NF+aVLj67te9FCbytHfJ4R/Pa8sKdBTOtYGr81jbpI7dYLE/0W1K/agUaaq9joGsiLhM8/Ysh6YYffVkNGLdjDNJcEInMrqFn8bVJcZzJv0UJ6jFrJ/AlDmTpYlEmnHV3UvqOxznTGH3/Avdg8ydJLyHtDwPltmE7rw6B2oi8MS+vRiz4a7dHsaoDBssMcuhdKmKQf80N57rQR00Ht0GooxlDlWvyjQQ+0DaVxV5LWxLg77Rp2pJX+fFY6P+BRVNZn3/pnv3bBf6cR4+dtY5JTHCFZH9crn+QgLzw3DGdmN2XUqggb+6oeNVv2YfyK05wNSiO9KIzgy/vZNEKXbsr/oMo/KvGVSmdaDl/D1JVCxC4ZxGw9ZVRrfUul6s1Q7TCdOWsv4pOSLSw/jdhH9lhOHM2I1r+gXrMS36l1oFmvjULMPuB5mlTyRJKeO3BxiSat1YTt1+2KZmk76XVGQ/07vv7Hd2JcdaWdwU4OeQYRIlKVq0lhFK/cdnFwZGcMG33P118JW6jalvYG89lg+5in2Tlkx17jouk8RnduSKPvRR2+r0bVtqPQm2uL9d0o6ZHeR6ST6LUEq8V96bXhCgcfZpYX6uVIoyjmCudNJzC4Y2NqfdeAhg27oqfosz66LWlX+wcxL/7EV3V60m+ZEC1PXuBz4TgnxnWhb9Mf+KZyVSqpdBXzuLCN0nTSfGvQCt3ehvTd+UDMpWVUTZIfL86uY9oYPTFnqaD2Yz1aaAjhLKXrrSXWBCWq/o/ok0oq1O+uz4xjzlhdv8+57bNYo6tG4zpirqraiNptJjBl0Tm8ItKKRXPSKzccZk9lQvuaNKst+kulBeq6q5h10JcHseX2RfxHkUXz7xXNKUTcMsdqljbDWlemciWx7n5jwlCrRzx8PwF9SkHaS56b6jGkjrRO10a5ow4j15th86yIuL9SNId7cfvIALrW74BK52ks3rGeHVuGMEJrILoGpzhxM7RkvZKRkflVZNEs86X480VzUTJ5b09xdEIH2qi0pesMG47dSSY5ueRKeWKPx5ru6LSozC9dJzHYLIwXKXkUZj4i0GoaE9o1QKPXUjZdTOZ5vCJdwluSb+xk4+D61GnUBs3VVzj7rmRbcPH2powHBNrMZKKU1mgxG72SCIgrTfuOZJ9dbB3aECX1VvRceYkzb6Wtz/nkZwmH+eYerJZpozJiPcPNXoo0ieK6w+XNg+j7XXV+VB7P8EN+BOXlkyPFf2zBmfk9aPFzN1oNPYp1ZAZJ7/cUin8LhVN2Yx8emway2OwiJ/zF3zOzycpIIzMlmcTg5wSd3oi9rRB1bwsJzcog68kxziztScMuE9BafRX/1FSy86PxO+/K8XUWXL4dQJjUdqkirihHbp5wkKOeEWI1ilFj+6E89wzWdyJK6pucQnKqtI3Sl+C7x9llfQvrG2nkF5XUN+P+cZwX96Bh5zFoLL/Avfh0MnMLRCtK2ztFOdND8TsxkaU9qtN59GaWi7aMT88gIz2VdCntah0aDl+OycEnRCVkiXJKKaWq51OQlcBr58XsHFKTnlPWs9g9kdj0HHILpHZ5Tbz3auZ1VOafVXpQf6EbZ5/GlpQ5NohQu4lM69eD6sa72Hj+NcmZecVbNUtbtgRpK2wgIW5Lmdu9Id00JrLMOZwH0Yq+To4k+cExjkxqSf0GDWg30x4r0dfZmQlkus3CYsdcFnpE4x0m4oaf5/nJSXTWn0b7eS7cjCnJ45WrK65LlnHa5zZ+Qu98brtckZCNOZGSANbHqEkrTOaexuJpMrHF5RBX5B3eWE9lWKeq1Og4lMnWkTxOEe1cmENO0juiHaYyd5IRtaZasfdKqKL80hXMfS8Pjm+w5vKdIJILRPyUMOIcpzFvsiE1p1pjelnUMzmOxFA7zAa2o9U3qtTU2sZW71BSyzeYgnQir25im1Z1aijp03npVe6lViBDU/1IcJzCwC6a1DPYyG7faN4Km01+68WdHYbo1GuISo9VbL2XRoSIXpjzhoRrG1mp25hunYYy1+oVvpGl9Ygj+akVtvM707ShMs3GHeXQw5ziXQkFORlkPnXm+jZ92g2fSeetvjwNlcZdSdrE6Lt4b+/H0BaNUe25gXXu76jwBTdZxN7axR6DWtSprUm7+V74JOR9ZDOirwpyyUmLIcFjIetGdKaaxgqmnXpERHo2OcI2i8RsUJCbSVqML+cXd2Fk5yZibLhy6rEYR8W2H0Oi+0LWztCj5oRjrHELIU367EF6U1ucfzZ5iW+5u1Of2X3U0Vx1lhP3M0jPyhPjTsTJuYXf4eEY1anBV43HYSjmk8DSdnp5gTs7Demh2Qf1ifaceyFsNaeiTwOkdssk85UX93Yb0bOHMQ3GWOMcGEtGthjb0qcMhaJMmcm8vrgNU+MaaBiPZYx1CM9issku3ppcFvG/CoLw292XYfWr8mPbRcy0f138QLFiRHyRf07mE+56HWfxAHEP06sEKfos+flJnOf3RbnGSPSWuXIrPYuMfDFX5WSR9eoyj/eboDN8DM3F/HbzpWLcF89VaaRFefHomhlbrJ7g8bDMm95C0X45aaQmPeP8yg1sG7YM8/uB+Etp4x6T7Daf0W10qdZsFRtvvCREetuem0dORippl9axb54OtUfvYpbda1KlLe+l23rFGMxPj+bJ0SEs618XjUWn2O2TTpo05/zm1t9/H1k0/17RXCRMQKwx0YG8tZzAjI5/439+qkuNURbsuyv6UBGrHEU5ZIW5cmZGG9pV+oWfleay2M2foMzcDzuP/jLEvBfugNlQfQxUG6Ku3oBGjRvQY/QatlzLK3moKCMj85vIolnmS/Gni+YcIdbu7dDDoF0TavTexm7vuPJPTwtjSHpihduRiQyYspqBO+/xJPoZwS5LWNetGR17TGP6yQBef/yKsTCMt/ZCOGirUbfJPMbs9+dd8R8ieGG7gPVdm9Kh+1SmnXjGq0/ShhPsNJP5OiJt4zmM2veQV4o/8eY0l3f1penMQ8xw//AuJu+uKUcMlaj6z1Y0GW/J2VjpC22JZJJu72OzYVva6U9hjEcIr1OK/6Agl+BrLnju3IX7owjCFaEfEE5h0FFcHU+w5kIGQdIts67x6tREOpqsxGRfkBAIkuN2hyvOp1mz24/Hn2YinIMU8i7OZva8sTRaL+JKKuYTYgmLSCA4KveDwxzhiu92Y1rpzqXXbn8iFcEfKCTKXQhf43rozjnO7ieKYAnhjPju60er6bsZ5RSnCCzLa56eGMm4Vsq0nXgcU39FsETGXUIsRqJRU5WvWi9kiW8WH3LIBu+FLJs5GNW553EI+vT9cgmRvLmwgd06zencYTgjTO/wKFXxp/fEEu21ivV96qPaYBz9tt3HLzGB6AvHuGpnyRnR3iVb6Z+Q7rEY3UEr0Nxwr3g7bDFh/sQ77cHx9kM8RL9W/LlwDtmpN7iyyoQxzVvReehu9t5IKFMfBfG3uL5FB+OmQsRrHWbH9QhKTKUQbixj/eJhqC2/jN3L4sAP5KYT/zqMhIQ0hXgShbi5go1LhqC6/BI2L4oDBaKuluOY2vgXvqrWj4EH7vBYNF15wSX+V4FwGp3nMqVFPf5WSQhfkz1Yvs1RlKUMcTdJPjebBUu2MvpYAI/fb5WNIff2BmY3a0nzRjNYeytRjLpMom+ZcsKkNT1a9WXAxqvcEg1Q/t6JJN3cgekwdRqqDUZnwRVuluaZ4Mtr80H0nL4aXbMwPunGCHMsJ/ejfc1pzNx/p/itf/m3oKJNCgN5J2x1Tns1/l5JjTr62zn+IuMzAlvwcAsHZ+pSt5cpK7wq2tAewuPt+szSbSfGxn28ohXBEve3cGDVQFQXnmP/g4/f6ItaZ1/HZXZ7dFu0Q3vrfS6+z16UM9oe9wU9qPVNc9RGneJk2UGX6U+E9TCMxsyi0/YnvPmc6ZeS8YxIEb+38XBazr3C7QreuGUFmnN6uAq9hs9j7pX8T9u2GBGa6Mb51b3o/HVVKv1DF+NNV7gvqvbrvnsmMa9uYr5MzOFuLz5su09155bpZBr1WM948+fl+yDjObH2o+g3Yy6dxPwW8snLXNGz+TG8DU0mMr7iu781t8Rl9Q4uJZTuMhL//8Em5vQYQN0Oezn6Nqv8pxzPDmK/sR/151ix5npFryUfcmWNNn2aN6Hbyks4hiqCvyCyaP53DwIT863XViymNaJtmwb8TXkGQ8QYk6bBT3ZGpDwm7cYq9s4yRvl7HWqob2SHX3wFuyz+KnLICLzPA/czONvZYu/kypVnYfIbZhmZ34EsmmW+FH+uaM6NIvLKNhZ3V0O1xwSGnokk5HOfiBU+45bPTczc/Qh/aYvT9K60/b4Vmiuv4fK51x0pl3mwvRddfm6JuslBrN4lkhnrhdPkzrT7tjk9V1zlbIki+pRUbx7u7E3XX1qgbrSDo8G5JEv+2TMzzm0yptGkXUy0D/3g9CddxX+vIe2rN0TZcBv7XxYpxJZwg9Of8HyPDvqtmvGN4WGO3E1WbFcVHm/hYy6fPcPWDZfwC0r8SERIiJgZflxzPM2OHVe4Ey2pMn+iXZbQY+AG+h4JEVIonezHO7A7vpN15xMIrKhOaaEknp3MpJlCNG+4i3fZj6Hy3pAUE8oTke6Ts5RenMZrnT7NdObRy/RZhYt1rBCTu4yU0Z66h4238j88oX9uy8VtvWg+YRNDLN6S8f4PkusSQcAla0z7tMOgcS1aTjzIFt883u8Czggi2nN18U6COk2GMOZUEI/ee7niPyTRvFCIyGUXcHhakYsjbpZ2FbdlenT9Vo0OUxwwr+hhgkTmA96ZD8eoVhNUeqxjy21RtkcvCPV/xhshYoq/h0u8SZj9HDT7LqD7iis8ylC4Xylh5L/y5f7bKPyErqjwcKT8CJIfbmNhq7o0rDuAcU5xBFYodkSerw9zfGhb6v6gjcHa81wVvn5BXjIFXvNZNm+IEM1XsH//BOcz5CSReWEBK+f2p978sxy/l6z4g+DNYczHtqDGz13psdKTC0KUln2jUpSXS/qjo/icmMTsGVPoXL8FzToOZZTTWx59/GFg8kuyA89wLSCUm2UVdcEzgu2GMbBpJ9ro7sPyRTJp+c/w3dkfvR+UaTn4CAfEuvWprQtyXhDnPIkhqo2p3WwOq27FEiK1VdhFnhzqR9cpa9A7Gf7RN4qF5L/cz+EJvWnZbDlLT/ojaZpyDnJBIRlPTnLbfBIL5kyjq3ormrUdwFCbF9xJqaDTCrPIvbGaHZN0UO61h5UXK5pkwvDfIUSzdisMNnnj9H4tzibv2hp2LOpDvVmn2X6tbNpsMjMCuX10I0s71aJj63ZobLjO2TeKP0uiOf4mPrtH0LNufeobrGGdT6JC+AmEaI46PRzDafPpbPqE1wm/8bop2pcXxwagry9E8zzv4jMePibv+SlshWg2HjSNaecSCatAM+YnvSbh4nKsd09jUO9BtKnZhDajtrHxcSYVbUL4QDqhT29ive4E51zvfvgGM8SWC7sm0bDPNiZbPPtQP4nou7wxH4LxFCGa978mtOxYyQoiIiqWZ0JlfyKAShF/eOXkyIX9u7kaGVG8y4G8d3BtFVO7mKDUdiumj6PLvCUvoujOTk6u7IXq1KMs8Sj79COXvLxXPLQ2ZW1PNbq3aESnZa5YBCj+/AWRRfO/J5qLkmKJdtrF+WPjmLZgEI2+74Zu/304CCP7eKXI8j9P8KERHN0yiuYdxlKzyXo2egfzNukpAV4HOX3qJMdPHMfc0hL3x6958OgBt+2PYHvKnONmxzA7dQrXh6/xe/wAX1sx1x014/hxa2ztPLn19jmP/W9x8cgJzPabYev5mGdi4ipextKCCLt9FPtjezDdvYc9B09x9OpLHklTdV4q6U+duWx/jCMnT2Nte5oL95/gHyvG0iMf7p0VYdbmmB09gOVZb25FlKxRmSF3uWd3EMtDe9kvbH/3blN27z3E4aPHMD9+nEOnLuPxME4xdxaQEXwLbxHv8G4Rd89hDlt6cy9KcShmXgbJ/me46nCUoyfMOXFU5LNXxDMVee635Yz3S8LEwiHNnAWxT3l56RB2FmYcO3GCk+bmuD54yX1/f+44HMNeasOTx0V7HeecX0n4XcdjOBSHW4myOXLD+yIXL7mw//BRThw/Ii5bjrmIOkdnVrxOyMj8DmTRLPOl+HNFc9xF7u8cQNvarWk45ABmwcXvMz5DEYUF+eRkhJN3ZxMr9dtSue5wxts8FxLyc7wk1G0uExtWpWbzSUwwv0vQxe3s6tuRanWHMs4qgLIvRsvzijCPeUxSr0KthoMZYhPJc2m1CRILwubeNJqylylnyrx9ivXk7qbeNK/RFrWB+zkVXCgd5VNCYQJFj/eypX8natXvx5DjD7gjrQRFIkboaVycrVlvG0xgREUOcPGyRMhFL7x27sL19m1evnHhkuk42ulOR2f9VS49uMfNI4uxOLwbu7d5hFe0yqSFkegylemT+6Eyw5oTV14QEhJCyKsHhLitxMbqOBt8Cnj+8evEl3ZcWqdDi+6j0FjkzNXXwSXp3l/+eB8YxwINJbpP3c9m38+I5lPvyCwuVxH5mW8J8Xdn31JLVhgZsnxMHQxXH2D99TxySj3hogKyY27guVyPPu060WHcMQ5dE0I6KpKINw94YTaaCRMGorLYs/hQok8oTKUo4CD7h3WhevVe9N3ty+2y6rAcYST7rmdx+xrUqaOH4d4n+EQWCHsr2aJaLKmEaA4tK5rTFX1VJApcmE++iPvZk1ZT7xNmPQEDtVbU7r6aXf7Zn3lTIPLK8ubyWj00fqlBXePtrL9XSHamsJNri1k5sxd1Jx1nu9szRdtLJwTHEp/20SmqCtG8Yp5on0XunHpc+rQhm0L//Rwa3pHK1Qwx2HwFH+mEWMVfJfIzE3l8eAU2pis4fv0Cx5cY07dtI5QmW3PML6X8fUQfSVuZpa2+ubmZpMeGEinKFXTjJHbLu6JrNIL+W+/zOCmdwhhbbKZooFRVG63VF7gqxFvFoieWnKemrO+pRL2qXdHYco9L0jCLvkrAkX70GDmNzusucvvZu/c2GBx0BY9NAxhhpEt7YaOWD9NK+qwMhbmp+B9fi+3OxaJeXpxYPYBB7RpSe6wZe3yTPn1bWiya17J7Unfq9FzMpCPXCVDcr/R69/IiTvO7MLx7G/Q2XePM50Szd+l71Hyykx5y78JZNozfw9peTZgxuR3GptdweL8bQFCYTez9ExwZ0YZOHfthuMqdiy+jiJFO9r3vyNWtRnQdNYeupo95nfhJycsTfadYNBvpGKM+8gTWdxXj/v31lgcuG9hqVAfNATOZLkRz+CeiuYik575cWT+Rk/YnMXMzZ8cAdZp16k3n7ffxjyv99KUiUsVY98FyzXHOunwkmndOpGGvLUw65V9+m3fM/WLRbDJmNC2WueH1QMwXUlmfXeGd82IOnXZhp5+oWrlXxR8oKizg6cWLeNmc5lmsQiT8HtHsXjqvF5CT8gz/6y5smXaY1UbtmT+xEYbbznHisSLKF0QWzf+eaC6MjyDKfhsXL+5h+9k9zGjdgP6dx7D4YhZB77cCSf/m8NrTi0urZ+N1ahxDB41AqcUW1ntH8OKdA45z66Gp+jNVKldBqZ02409e5qS1mC/6q9Ktxk9U+7kqKp30GG9+CTPrk+zpq0KP2t/z0y9K1O02nQ3eF7A7sZyp1SrTQPg42vOtcYoWArcwkyTvPRwZWp3OjeuhWl8FFdUmVDPZwuLzSaQkRRDhMJYlOtWpWeUXqtaqi8bsrWy7cB+7TROZ264WdX4W96+uRPvRG9jtV4j0mCfh5m72D1ChY926KCmrUV9Nlfr1alGzejV+qtKQWl2WMsf8OWFF2WQnPOL2gTlMb9CAVvXri3gqNGg8gImHfbmRmkdudhyhtuNYrledOpV/FOuFyEd6iCflqdwWzbGmHAjMJVYsenkB9rgvboBew5+pWrmy8LW6MvLIeY7Z2XJgSCO0av8s2qoKdVp2Y9RREW5rw/5BDehZ6yeq/NyABs2Hs2b9MlasGE7T+jWpUrUGvyjr0nqCNXZP4v8LtsnL/F9HFs0yX4o/VzS/ssJjbjtUf25Bk9EncRBKouQp6K9QGEqq63Qmtm1D5cZLWXk1pIItw6XEEvdACI82Naheux8dl9njdWQyK3t2olrjJay4HFzyFqJC4oh/uIMNbauLCb8nLTc95rbkS70+hesWE9SnHWS6W6l3GU/ouaWsaK7K9z/1RmPlBe5misVE8VfJ+SI7jCeHxzNJsy4NZx5hyzMRnBRLrP0OHK1OcDo0i8hfOVMmNy6UCJ8DnJw+iPHa7WnfuDY/VlamsnoXuhoPZtZmG848EKIyV3LZKyAziiS32SwZUJ/v6ragWfvuaGhooNG9ExotatJj2FzmXsjlxcf68/VZrq3vSvtGSvyi0poO0snVUrr3V1c6NKmDSp1aNJ50gl13hYBUJP0gmjcz+FS44pCuSAKczdk/eAtbTH05bbGSE/PrMXCVKWu884p/Bug9RWmkBl3n9gVzbI5tZuWksYw0NsBAS4ip5sJxaKWP0kJP3F+WPUJXQV680J9LWaUt7ERpGlNtpbfGnyOZjHdm7NepS91vWqM6/xKuIR/JgM+J5n+FSC8ebTOiY80eNOhzHPu43M9s/5McuUAeHhnBsMo/8XXLuYw6l0p6RircXsPWUeqiD5qh3kbUX2r7nlpo649m2iYXLsUJvV2SifAFE8nwnC9E8yBUll7COlARzkPurO9PnzqqfNN4LrMdA4kUpvlBYKaRlfUYqx2HObjnMq9iI4n1nMviHjX5tvFYxpx4wnMR/1OBVEh6oDOO8/QYrtETvSETWHD4HDa3/HkYLhy0wgzyH2xiV592VK0xhqGH7olalr1vWdJF1zlg3l+dRl81otakc1hJa1zSbV4e6Y1RF1V+btCeTt1K7a+nuDqjMVQ4gIev4hmcQvwnYiqd3Lyn2JoeYf8OT55HRRNbbBs1+b7BMAbvv89TMVjLPWsqyiH31hYOj1enRi0VlJp2pFs5uxdX93a0qvczSk260GPTTTxKvv8QlBXNtmzzlnpbarUALm/cybZRRzG1uInzvr5smtWKPruvYPu+j0ooyBSO/wNPLrod5fD2FcwfOpgBhrrodm1Fx4bV+bn7NDT3+ROcUq7UnxL3kFfH+zO4U22+q9WMFp0V477M1aVNA9SrfUvd3kuZ7ZZE9CfDKZpXTy+we/FBnDyDiIq7y6PtIm19NarobeegX5KYaT+HJJpvYLH6M6LZeDMTzf3f78opJsGfd6eGMkJbzKeqbWnXRVHWLm3QaFodrZl72HBHlKrsG+j3SOcAxOFzxRtnuytExKaW9KsQzUX/kmg+xmL30occr/Hdt48dQ8V14jaOR8ZiOludPlvOcPShIsoXRBbN/65oDiXKbjOel85y/M41zKY2o39bMW4We+MaXGrcYkym3uLSufMc2GnPU6dlrBk6UIzzday6Ekpk6iuenZnN8i7f0UilPi2mHOX43TACgx5xS3pgW/PvNK7SFoOVTlj5hxLwIpBHp9exzeg7lFSq8cNIsWYFJfDu3DZ2a9Rn0NSVrL3ygtcZ2eSm3+D80skMrNuTIXO2cNBiF7vm96WTugmG05y4GJ5O9CtPXBZ1wrDu/1Kn02BGHLnHvXfRvPCz4OjwZnSp9E+aaUxntu09/GKlEzPErCPWmVv2C5g7aRWz5p3A4th+LDb0p1e3dvy98TgGbDjP9cAYYuJ98Fy0kPX9Z7BiiwUHLCyw2D6ZRQZtadVhDqP33uNpYRZpLz05t6Q7vaUydByA8SoLzI/sw2KeIX1GjKfngYd4h+RQmBDE6/NLWK31M03rKtN4zB723gjm2asA/GynML3eVzT5oQma860xeyjCXz7iruU4JtX9Jw1/bIPuAnccb/ty5/oBDs7siVIjTWrqb2SLewBB8dIvDsjI/DFk0SzzpfhzRfPTY9hPbkGDn7vQYYotrinFm5F/nbQgwm1GMrppW2o33cjWO+G/chhNEvEB+9nVvh7Vq5qgNuMYp7cPZnHnziiLtFt8w8o7a+VIJiHwILs71KPKN91QWeHDdUmdh9hzYb0mzXTFIjdmI3v27BbXHCZ1b0S9Sk1oOmAfu30iPrxlLkPBa0vOr21J82696bvjAtf9X+O07hgOx84K96zog+ipiPxXhPltYIJGd9rUUadbS1WqKzVCWYjVdm0b02q+Ozse/IoDXSyaZ7F4oDo/NOhIOw1DjI2NMTbUxrhjXXRHz2eOEM3Fb9PLUiyau9G+iQpVhUDvaSTSSOneX3r0bKOCunItmkw6/qlo3tpbiOZtjD0XTHZeCEHnTnNo1FrWTXHC62kib54fwm6uKv0X7WTNtY9E83uEE+u3jMlNpNNNv+UHdQ06tFJHvaMBypJoflGBaM6OJcVjBgu7tKSm8mIWurys4HvxUtLIjDyNmYHow7+3pPLkMzg8/8gS/4hofufK9dUatKusQ6tBp3HPyK34wUaxjHzNU/NJjP+lGpUaTqWvbQypacKabq9ly+gmVG7YjhbdpJ/qEW2v34GWlX+kbm0dBm8+z7lXSSXfhhakkXNpKRsndaaG9kSGzNshbHQHuzcOoVf1OtT4ThvddRdwf5Na3iHJCCTx9WEh6Lw5cVURluPF+WWadKvcgu6z7LCJKf9muoRcEgNdObusPxONDTAaPIzJ62w44PqQu6GirkVp5N1cxgbdVtSqMYOJJx9/+Cb8E7LITXPDbkhrmv6POt+NsOGYtBU26Q5BQjQbdlenSjMNtPVL7U8fQ6O2dDKcxLAldtg5+BMQnVG+fTNfkfruCPusLnHYSxGW782VtXpoVm5C54nmnIwQVS2r4hWi+dD4xtQQ40y1rSb65exeXIY96NKwCirNOlcomrcv7IfKXHsOPo0lO9qfBycPsLnPBnatucb9pBSee4xj64QWmGy7jO1zRdJP8CfohAmd/i5s/2tVlFtq0KlZXWpp/aui+UGxaB7UuS4/1G1HR22F7by/jIQQF2K61neomCwpFs1RZYeT1CYJnvjdPMoas7fcLPY3xEz1aifrtRrSRLkPo22Cir9trph0Qv19sF59VIjm2x8eUv6aaI4vEc3D9RryU+Nu9NBVlFW3G8bt6qA/Zy/rhWiOqlA0Syd6B+B16RrW1iLfGEXBhGgu/C3RvEKsEdPMWHc7itzkF/jbHmPHgHVsXXyBW5FpvPJZyMHJ6vRe78TRR4qkXxBZNP8x0XzOxR3rwGDunpnEHO1mqHZcz+5r0YqdB6L3n+zFydWJHR6vCPXajWm/PtRRX8nyS2+Lz2/IS7jB5RnNGdKrP6Mc0hVzVgzx3nOZ0eQX2nedzTrp4U1xuEQqCd5zWD5Bg5ZGK1i+xw4nIVytTxzHMyhS8VOCwh4zfLl6xJyti65ys/RgizBLtrXRpr/GOo6KeUT6XCH23Dx2GKmgO8+CfaXnWGRe4MzcNmhXU6PXqht4lHM0IsnMu4ubx2t87kr/W8wNEUfZs2Q6qiPsOPZEqrko/71dTG83gD79j+FR+vS2QMzJp0fTq2oLWmts45SolLQCxrovxrSXKgaLxTxcWtarI5g8vD1fT3TC8qFissh4gPfCdow0NGSIVRz+xW8Mksi4t5wFrarQrvVYloo1peQogCzRtrYc1lRjYNvxbHxcUl9SPXi81YS2mjPR2+qnOINGRuaPI4tmmS/Fnyuan5vhPL0T9X/pjcY8d3yEg/abW3Gy3xLnNIFxLdtQo8lqNt4M/5W3HJJo3idEsxK1q/eh+XwLzu4dzbJunajdZBXrb/zaTzZIovmAEM1K1Pq+B43W3uWmtDpGnOXy6g60aliNH2vUo760tam+CvXqdKBFxw1CMIcQLp3+XBFFQvh6LmVGm+p019Jm+EErxq24hIP9C37rENbCJ5a4bRhAu0k7WbjjANcPTkNrwHIGz1yBzaEpaA5fTp/NV3mWXVTxk9nib5qnig4ehNr8M9jciSApSYismCCSrm3jnJMFW2/lEVD6kqWUF9L2bF1aaIxHS3qDHpNYku799Y57ZlNYrqWMxtR9bP74m+btJjSfsk04HdcJun0ai0FrWTPBmivxOaSKgqb4bMd2Vj1MFu/6vGhOvcvrw/3ppvIN33afyULrh/icWsiCmYOov+Q8Dk8r2J+QE0f6xfks7dGa6spzmeP8vPhneSomnYwoGyGaG9LgKyHsZrjj/PKjRxh/RDSHeXBngw4dqmnStL8FLil5n3lAIhnBGyGaJzKhchW+ajKTwU4JpKUKl+LGUlbM6kO9GTbsuxJW0vZRPpxfrUe/yt9SvYYu/XddRzQhRYXZQiCsZucIFX6qXpNqSqrCRqXteioo1TTEYIwVLjGZxe3/gSJyA524v6s3C7YeYZVHKEEhIYSFXMV960AG/VSFxhqrWeSVQsInOk3YXH422WnS1sJogq7sYu+QlrRu1Qfjjbe4E5NEzoPNbDduQ80akxh7vORgvYpNXojmdCGaB7eg5T+EQB7ryEnJYYy9RuDR/nQfM5vu23x5GpKgsL9IYiOEPc80QqdmPVSqjmfayXs8Fgq4JP8i8l6583hPbxZv3s8y11ACQkJFva7jtWc4wytXpnGnRUIsJhJT9oN0xfbsXZM0UNJexQyLB4SWs/skEiJvcX5pD8ZoSNuzvT/Znr1z6QBUFliJOeEaLxwPs11nHbt2XuVJep5wnXMJsxrCJiGae23/FdEcbMuZ2a2oWa0aquPMOORyncumQzCaNJuuux7x6je/aS7Znm2o24fG421wDlCM+/dXPC8v7mCPiRLaA2ZU8E1zFikXVuCwfjCTDvpg5ivaLlSIjNfm7OvXlC7fN6HjTHdsXkon6ldEMsH+1zm5yoyzZ+99mG9/TTRHl2zP7j1uAq3XSqdnx5WUNeQeCRfXc8rZnT0PxFRc4SBKoKjgGhcv3cDGNorYOEWp8t7+pmg2X92X+rOOserSdV55nmCfwRo2r3DjXlqukOLCBF2msW9yQ4w3yKL5z+LfFc2Rdps44+CAfXgq0VGeOM/si16D/kw5dp+7YrEtTAkTwnorjo4unHstbOHefrb2NqG2+ipWXHpX/NA7K9ILjylNGWTSj2FWodwPiSX1uR3nVnWlS51/UldnNiuEqyN92/seIT7vmc1iUp1q1P7+BxqaLGDtjTxCyw7TogIK8sQckJVBWlws8VFPeXrNlBUt9Ripv5WTwUXCNgsJd5jJJkMVdOYdZ9vddDIjAonxXMIi3R9Rql2Pnmsuc67cDzWHkJx6DSfnJ1y8JuayfCH9X+1j27xJqAyzYv99sbjn3SbIZjrdDeeitVrMqe/LlUbq62Ps7qqCUesRLL6UiTSdxbgvYrtBHTRGrWf5xSjePX/A40MmjBprQGcx5114VVL5goSbXBBifoSRAQPNgrj+Lo60Vy5c3KyFZt2vqN11LPO98nlb/KArQ7StNYe169GroTGTrV9zLTyGVy7L2GqkQu2mIzDYeofnv+kMysj8a8iiWeZL8eeK5nBnrq0yRL26Fm2n2OGZLrmbv0UUed5LmdO9DT83nM5897e/8tYqpVg0725Xi+aqwgnbfpF7DsvYaNiJKg2nMtf19a+klX5T9wCm7WvRrJY+Ovtf80ASlO9Oc36DNk2NhqExfTfmpyywsLDGxt6L89eDiajw7UcpeeSGXMN1sgoGdSrxSydtuq68idMT4f1VrCAE0h8ihWBYxtpOJgzddo3LgbcJdlqK3rDNjNjvxaMnp9g+XgMD4fSuuRZPcEV7f9NCig8CmzxzDOofn55dEE5aQjgv4gtJ/rj8pQeBaZecnl1ujS6miGi3Reys8CAwe66Y9qbVnJV0mWyKlfjXwvQMrnfC37+JT7m6RQieXxPNcYSdX8fmTqr8UN+I7rsf8jwqjSKfVaxaOKRYNNsVP0H/iIIk8u9vYatJB36pM4LRZo/4/Nk9GWREn8ZMX432P3ekwxpfLoR9pAz/iGhOuMGrQ0PoXrcjdQ2EzQTnVbgToYS3+JsL4VetMipdlzPzSi4Z6cLwri0sPghMdVnZ07MLyAk6gdnwJjT+R3XqDz3E3iDIyRGq5/pyNkzpTk2j2Yxbc1jYqLBTS1tsnW5y0z++grMD4gn1XM/25j/Rsr46yu216KapiYZ2Fzo0rkGNSpX4+kcTDBd645sp7FiRqkKyHhJoNpQBDWvRRGMxWy8LYfvIEvMxXahZqz99dt7ggejnikWWkJMZbtgOakr3H5rTauEVnKQtAtGXeXZ0AF2nSKdnh350kncaSX4H2T+4CeqV6tF46H72PCoROpJoi/LegWnbyrRWq0+ddlp01eyJhlZXOjarRS2pXt8ZoDXDi+upuSWH9Ei8PwhMGyVj6fTsT846F0inZ+spDgK7WuYgsBwhmtexZ11flGbuYvSUzTgv3siJUz7cepdcco+ibELMB7Lxs6JZGveBPNwhhL2qMv/sNodZ7onExb4QgmAMvafNpbMQzS//5YPAhn329OwcxenZnx4EJvXQU26vMWGi8rcoNelEoy6i7Xr2RFO3Nc2qfc2PlSrzg8oyltq/JkzELj+NSf8rhOdPPdm20gmXMy8+zO9CNHt+VjSXHgQ2h477ggguuyjkhgghHMvLRMisqOpiLiPBgUtXfLD2yiWmdKDl/oZovr0by80mqM3aQr/J23BcsBazI5e4GhivsCNRLMfJ7JVF85/Kvy2abTdyxtYSu6hC4opSiLCewzK9hrSeLYRhYDCJsXc4a2qBldUTYjJiyQvYyzojE2o1LBHN0lKfEXYe10lNGT60P/3EunVo1ST2rRrD2LlTGNpZmcEjprDSO59X5R7eFJEXc4Ubq7Tp8nUlqredxPK70odiFXGby8smMFGjC107NqHBjy3RHrwfi/AiMWvliSEyg0291TBYYsqcXYewWTyAFWvnMWSAJkO71GfUVg/sgqVVoJR3JCZext7+Aecvixk6S4yqQFM2z5mAylAL9t5NpCjBjZs7TGhhMBft7fd4U2YMZcd5cXZsIwZ11WeYRTB+GTnEX1rDVo3vaVKnPqrtNOimZYDxjLWsdPDFNzSVZMXYzI6+hvvsNowZaIjJLmf2rp3BoRUjGT9/OkO7qTBo4HAWe2YSWDy35JMb64nDmCbo/fAd1Zp0o13PkUwf3IdZY/SpqzkPg/XXeZr1G7toZGT+RWTRLPOl+HNFc4YfL6wmol+zPtU7r2CZb2b5U1TLkUJ4ZDiP7gWQ9uQwR0Z2pPaP3em69tpHW5TKEkmicF6nqjWjVZcVbLv5jrjnpzk1qhPKP3Sly2pv3D5+s/qeKJJubGBafZG2/RxW3U4lXPJ2A804t7k36tMPM8OjArH2W+QmEu2zhBX6bWiipMGkow+5X5HILSU/jcw3QvhP7Y1Wh9Xsd48gKdOPlzZz6dZnBb0PPuZl/ANeHjVggkZPWky5hJNYxT9ZborfNE9hyvThNFh+iXMlq9dvI70tXq9Pc52ZGGy9TdD7461LSeKl3Ww26CmjOXUvm8qK5qAzeG/Vpq2BEXU6LGLdYhtuR8aVcVaFVPPeivWviOb8sFPYjG1Jq0qNUBlhzn7pwKQ84YJcnM3cWZKIvFDxQWDSu9woZ2xnalL/u9a0mO6M1Wc/fk8kP2A/y9q0pGXD0czxCCXw465NukW443y0+i38/aI5J4iEq8sY16QBlVXHMO5sFIoH9J9S9ICbW4aj91Mrek4+hZVwivJykim8vIDlcwagMt8Fs/tlJaM/Dw/1x6Daj9TUXMMSMfTSM8Tfry1mxfwhqCy/zOmPf6KqInKvc9d+AYPa9UJbsy8D+hjTq3j7rgl9eutg0kmZX/6hRO2e69j/Nq9kG/hnEY337gQ7dGvQVNh4v31P8X97kxsbjGnzUzMaDDfj8NuKJbP0AIMwczZrtKOV0gAmCTH2WOreiEs8PdyPbhMWo7n/GaGfbEt+wXOL4fSv9S1VOsxnqmsuKdItCu/w+NwShnUS40ejLwPL1Mukty59u9al2le1qd5pKbtfZn8Qb0WSaF7DzilaQjRvY9HZt9JXkOUozHqKzzotJmu2Rn+TN87v1+Jc8m5uZv/cTtTqPpwOGmuEALtAgBiVpQJMOp32zalBnxfNBXEk+a1kVeva1PlKh6477+ItFS7xFu/MB6M9aR5d9vwrp2ffLhbNBoaDaT7LnSuRH7+eLSDmzkGOD6yL/sDp5UVzkejlFEuOLhmHZove9Baiol9vqe16YdyrL/2NO9G1YVUqVeqA1go3LgsH+pNeLXrI08dOrNzijYtnmX09kmj+7OnZwpkXornXxGm02+aHf8UfL1dMWgS5d05w9fo1nN+I+aX0KchviWa//dgs64qK5kCadV3BgZ3neJyVVabPiwh3miKL5j+ZPyaazbGOkH6nQRB4AOcFTajRdRz9Nx3gxv2TrDlyhxMXUsUQEOtJ4E5WfSSaMyO9cJvagj7tmtHSZDoTx4xg497trLWyYf/IlqyYOI5VV/N4/n5QS2SREPuEWwdWsb13E3S6j6DXumd4x5aOUzFvFUQReu86Hge3sXnkMCaI+UhPuy0tfmmN7qB9WISViOYw5/ls0KxKW62+aA6awopFk1lj48r2jbPZ3achc3e6YCls/MNMGEtmmjdnHB7g+TnRnOyB75ZetGwzEY0V1yk77WTH+nBxQVPG9tZnhFUIfulCNF9czdaeP9BUpSnq3Ywx6jeYCav3svnENbwuBBAQk178ADU73ocL8zowqG0jmveaxuhRI9m0awNrTjuwf1w7Vo8ZyDLPNEqfbxdlviPwzBb2ThvKoH69MDGezMpFizi+Zw5tBq5FZ9UV/DN+xxorI/MryKJZ5kvx54rmonjiHu1jZ1c1albRoOESTy68zangm8kkMmKuYmvtyp7jtwkJ8ebh3qH0q1KHr7suZbLz2wp+9iSHrHf2XFw3mDaqo9Ge68nd/HyKCp5xd+tABlSpzdedlzDR6Q2ffhYo0oY4cnn9ENqqjUJrtgs3RJxih/D5Kc5vNaHx9ANMc/28xP88onZ5Vzi3fyczh53ExTei5Burz5Hgj9/WbvQx7kKL1T5clj4KyrvJK6vpdDRZgfHe58RI793eHGRXfyPqNV7IIvcgxbdDZciJJt19OtNnjaLh6mucf13xglSUnkxGSioZor7F8vidE9c26tOyx1T0NwrRXByrLBm8c57HFoO6aM84yLZ7imCJMA8hKnrQtn5b1AcewOJ51icPRVJu7cR+jgp9l+1lg6/insUIRzYhgHumGgxW/ZHa9Rey0OW1ol4pFFyYw0JJNC/yxDGwon2aIqfC5zw+MYlxtWrydfMp9Dv5jPBPouaRG+nJg/1j0FAfQvsR1rgl5pDx8bOBlNtEOMxGU4hmjTU+BPyurWNpZEU6YDGwFU1/aErVsZYce5j86a6K/BiS721j65DeqDZazCybx4rv4IRXdmURq+cPEvX1wPJJmZSpXlxYoUnXnypTt9d2Nj4U+iBfKIVby1izUIjmpRewCvgN56Mojdx7hzh7eCPjTzzA+VECKYkJJCRIVyJJUQ8JdZ7NsHY/8lMjY0afCuVRsZrIpSAzkfSsj7ebx5Bxfz3LO1emdrWe6Jk+4E5GKOGuog8b1OY7tWHo7H/AS2G25Zs5n/z4GwSZT8Ko2QBamBzHNiKrRGhGeRdvz+4xeRnah4OI+bjxsr3x3qiH1s8/UUtrDUtvQnqBEK8BZpw/tp7xx+5i51e+XonRT4hyW8i4Lj/zUwMthh59zd33D+BEyW5vYM9kTZS1N7PgbHDxN37lKHzJ3U06TNNug+G2m7iW3f/vt5NDo5pSW9UY/ZWeXE8u+OjtfD5hNkPYOrklJrtvIKahMuSREWiP80xl2v9Yn0Z6RzB7k1Ei4BLuFYtmvfFz6LzrCW9+67ld4gPenhyEkc4Amk1x5XLsp4ab9PAopwbXw3DwLGaez+C9f5/8jDSPtWzcc4JZTsEEhgpbeN9+SSS/duX8Om2a1/4J5d4b2H4nVwjRIvJzs8hOyyr5+Thhn/5XD7D86APO3C2jLqKcuLJ7MuoGm5l4KqD8vJD4mDDr4ZhMmUmHXf68qPAJTQEFqUmkp6WTWUapF0a8442dIzfuPS7+ZYQPtRXSyXcdM7r1RbndTvYHJpXfbRFwDLsZrVFVEWNptiOeMWUecCiIOTedg9PU6b3lHGbyT079Kfw7opmUGOKdtuLmZI1tjDQbCdJuEHB8LF0bdKJl8+4s27KC+efe4lQ8ZsVE9Hw363r1pbb6OtZciyzu+6IkIQxntkL7hx+o3XIyc04/JiA7m/jQS3hMb8qcsRNYcwNev9+ekkFO8l08LR3ZO+cwN44tZd0k6aeslrHE5Rmvi41R5BzryKmZs+jTfiO73AKJSo8h2O8wG9oaMcZ4F9ZR0j43Ee38Mta3/5p6lZvQYZwZtm9SxdjMIch+NnuEaJ620x07YdaFRfnkpaeRnRFAdPxFrO0e4HZJ3CxHTGav9rN9/mRUhllzwE962CrmA4spaNXtTbN+J3BMLHy/DuVHe+E4vgUT+49g5Y2s4u3Zse6L2GGohOaE7azxyRDzZxiZ11exyrAn6k0WsdglqPib7vwMP64v7YzRT99Rs9FoJh2/y6Ms6QGCL5fmtWH+8EEsv5RNYOmgKiqkQMwTWWkpJCeJuTgxjYzIawQ7zqfngGX0FA37/JMH9DIy/x6yaJb5Uvy5olk4Pnmpjwg+PJKBjStTSa0XRnv9uFX2VaSY0rPCr2A/eQ2rZlpg/UwsiFmJZPqfwH50M36prMTPJlvYdTenvBMU7Y7jim50bd6YxsOt2OmTqHB6s0h9cAzHsc2pUkWJn3ptYsed7PLbZWM8OLO6B92aN6LxMAu234j/8MbhtQ2XdvahiRCI0z//mvpXEEtUjDWXnC1ZYRHNo8j3K24FJJP1yIztGi3poTmRWb6ZJaIx6TwP9w2ktcEiTPa+VLz1e8vNzSMY3LwVxuvP4Vh2+7VEYRK5XrOYNXcM6ut8uSztpfyYnGCeHNmO3UFLPMVKWJxvrJvQDrq0Vh1M97mXxJL7MflECDG0w6guurOPsavsG5gID3x3GNLaeBrGex5/OASoDFn39nBmvgr9Vx1ks58iUCLrJcH205jc/n+ortIJ/fVPuBZT6s1nUnhlAcsmmFBvrB0nK3zTLJFF+ksHLs/uiGr1anzVYyHLLiUSWfZ1WMp1ru40xrC1Cmq9TVnuEU1FG3GJv86LY8PoajQL7Y33ix2Kfx3pm98QoRPms6hrdSrV6EDLJW64lHuyEU/hfVM2DFWjQXMDNFf64R4iHWokIep9XThgi4aituwSp9+/HojhndMsFjT7mRr/aESn+c44lQ6C2yvYsFiI5mVeWH/4cK0CcijMecyVeavYNuEwJyOKKq5/qjdO81rR6eeaqHc/yB6/dBJy/Am7uAl7r/t4lD0cIPk2D3e2R79yJX5uMJYprhE8LxICNsKThyu1aFWrMv/Tfiozz0bypqySzLyH39EhDGivRD2ddcxxjCSs1G+Kv0XQyYFoTFuF7omQ8uNVSK4w94Usb/MzNf+mSqspdtgL480qCMJ39Xp2jNnH8Xe5FXxaIMj2xXVZR3pUqUr9DjvYfDX6w9bvR9s4NKIzSg0XMMXqZQVbLN/xcJseM3XbYbzrHp5lb/BgOwdna1O3/3aWe8V++oBEEGM/nJ3TWtF3323OlT2lLvIS3hu7o1uvEjU6TGW6bSQhpe2QIgSlxRCMBoyn7YpbPP5Y2X1M1jMiRHyT5jo07G2Jc1z+Rw8qhKv/7CTWw+phPGwucy4VKh7ipRP3wAX7AYvZbHoFz08eLErkknxHONO6lVGp1h29+Re5lBTKoyt2uO+35vKrVMKemuFrPoPFwmidX5UZeMnu+GwZJxzvBQzd96D8Q770QGLsRtJ3+hw67n3BuwrqWBD5gNu7NnDa0g1vYfMl7fuWxBeXsLK8zxX/jx9xCKv228js7v1R7rCHI28yS7bJlxJ4BPtl2mIOWMVUh5BPH5AIks/P4tjMRvTZcR7L3/qt9P8Asmj+N0VzVjKp53Zy4Zw9jsKXKFkfk0l+dILNBg1pWul7mneayxLvcPyLp8YsCNrHJpP+1G60kfW+8SVvb4XQvjKrBSat2tFzkdeHh2Ii/NKspsweNwmxlBJSHDmd7Li7uC8xZccMS+xvvyU+6jWBdsuZq9eUDiNEvt4pZBQlkHd3GQt66VNP4wQnSncBvT7BhnZGDOq1BztRZsk2E4Vg3aJZjXb6c5hhF/t+Z0T0uTns7avONNNLuIrBmpv8mifH9+N+ZDVOvtassbiPzRUx1gqEFQcfYveiaagMt+XII2lxSCTFbzuLGzWiZo1BGFm+5lnx4Ekj79kJVnc0ZrDJVk6L4SLNAzGui9hlrIL+QksOlM5REabsNlDnb383EOv63eLPnvIzH3FraQcGtmxB99nnsBX1Kp5n8h5wfWFr5g0fwsprRbz61U0jz0gT87jOgOVobrjNa1kzy/yHkEWzzJfiTxbNEmJ5iL6Ix56BGGs0RbnzGPrP28e+faXXLrau2sLiAfswO3Kn+GeDite5vHck3NjFmpmadOqih0aflazcokizZyP7ZprQp0cbmg6Zz6oLIQSVnazzg0m8acq6WZp07qJLD5OVrNhcmnYT+2b1oZ+UdvBcVp4P5qW0gqWH8sb7NC7L+zNaS4l/tjCgxfDdHLe8w4OotAqdrFLyM8J4e80Wl4Mi/11b2Ld1Gab253F+J9afT7zpHHKSA3nsZIXNvoWsHKNJI5X+9J7jye24TGICz3B5xyDGd6/O19Vao6y7gA2nLuL9Jolgnz2cHqdGa42+9Ji2h71mFrg+esND/8fcsVjP4XEtadlanb93m8SYJTvKtLF07WHrmjkM1hrE1OXHcH8TyVNfJ1yFEJ/SpSrfVarJD+ojmHrEgwsvEoULkk1W1H18HQ+wblg7NGtVonorI7QX23DQ0RP3M6dw2TyUyfp1+aaNEY1HmHL0pC9+YWmihkXkZQYR4HKaY1N1GdL2b9TtbCAEkSm7SsuzfDSTO3/N//5Uj9oj92MrnNRksYjmxwbw8vxmzKa3o2P9GlRS7o3etBM4XHlFSH5hiW2UpTCa7EfHhOOgT8/uPelssIiF60rrvJ19CwcxQqsNTXpPYLb9k09FSF4mSc/cuL53FDO0RRtUb0r1HrNYsv8sF59Gf/STTb+GiJVyFz/rOYwZ0olmnYfQf/IuduxVlGXbAjYN16CTmNS7LdgnhG5h8Vu7zPCHPLTfzvFJHenWXo2/dRTjY64ot5Rmx2wmdPgRlf/5CTXdDWy4/JbAuEc8ObMHiykd6d5etTh+vzkWOHg+501OQZk3bxL5pEfc4Lb5OIb80o42lYcybbcXl98mfBCOgrzEd7y+uo7t/epQv5J0grm6GFcH2O0obPHcGg4dXc/S7fswVfTdjoVDGdH8ezEXaNF3vQvuofkKkSvcvufWHFvVG52e3WmvM49ZqxT137ebfctGMFGvLY0MhjPB3Je7ko9XmEiUnxsXt01iUW8VqjTvTPVei1m9da8i3T727JzP1O7KNP1amZbGq9ng/pqXiY+5ZzeN8TXb0/qHgUzc7M6FoDiFA11CfnKoGDNb2DNUhSbF9VKhvvEa1hy3wdb2ACeXamJY9zsR3oQGhovY6CzGekw2OUWJxAdexu3gcmb3rEHL6t9TW2c6I7e7YHFG3MdxH1bze6DXVfRXl7EYzzbH0TWAV5l5okezSQu9y63j+9gysD5azb9FWW8yw5aUtsMeTKeL+zYQ5anVCW3pt7QTpceLRaS/vso985ms6adK7RqqfN1yEpM2uHNV2KHkUJezw6JkYh5f4Mr+OawxUUW50k/87ScDTFaYY3s3lPC8fPLSXvDs4mn2ze5NP7VK1FZrTetJR9hg7cnZs3s5PNuIzpXao9VjOdvc/HmWJuYmRfbS3TKCb+FzVPRV40p8JbXfz30wWrSXRRMNGSfmcqNpi5m5eiX7Dgp7vBfLI9H4BWkRhN8W89Ie0dddG/B30bZ1xHha7XQD37Aogp5e54Yo88aBDVBu0ZofdeeycL2wDUVfl1y7WDt/Eiaaw1loeh6fmATCA9y57riQTUsH0XPgIkbOMuWQiLu/NM3uleyZ1oNWVcQ9qw9g2KZDOD8M5NGbdzzxtObsQj36a6jwPx2GoDHlKLaOjwhIypYe65IZ84h71maYjmyJUct/oKQpBP3Ss0KYvCY47dM39/8pZNH8e0VzFkmvbnLr2Gp2DtNi1LCBDNpojunVVzyVbC/FjwBTbQY0bUUdbXOOPk4kPfMN4XeOY7tKnx5Kdan0jx50m7SKLcJmtq8Zx9gWX6GmUp+W0w5x7E4I/k8ecv3gBGa2/orWjZqiKcTksXvSGnuF85v6Y1RJesC9HWsx4aUXJBFhO5m5zcTY+Icy1Y0PsM35Kv4eC1k+uhvVG4s1YP5W9ptvY9OyAWj/rIS6Un+GrT/NkdNC7E5rhWad/6FW58GMPHaHu6/C8Pe24fi41ugq/4MWOmOZ7Xwdj1uXMBvcjbFqVdAaO4vBhx/g/jiBtGcuuG7vh3b75vxNbQhGy87g+SSOxNQb+Gzuj0mDxvzYahyjV+wRY2QT2+ctZuKQvWzdf4+XBekkPnXGfk57dBRru+ZsMY72iLVnZV/6dOuIktYalp97RXBCIM/OzGJ59+9QV1am8djd7PUR4+rZU26ZzWR+h29p20CNLtMOsOdaCK+EGi/73Lp4P0jiMwI91rFueFuq1etE1Z4rWOn4mGcxmSUPMGRk/gCyaJb5UvwFollCOHBZDwk4u4yp3VrTqJ50InXpJYSOzk4O3nhHuHA6P0y2wkUsSCMz7ToXtgoRWEeFZqqKNGpq1K/bjV6zjnLyeRrR+aUn6ZYipU0XaW/gtX0y4z5J2xXj6YcxCxRp80rS5sbc5OKqXoxpoUxdpVrUqK1E7boadNbdw/GHURW8hfpAVswtLq/pzdgmIv9G7ag/Yi/rvMLJFhmXXzwkUkgJccR8qC5G9euhotqMmgNNWX0lk5zUcMLtRrHEQJl6dWpQo2Ztaik1oqXGfFZ5hBCeEMBbm0kM7NFYlE2Nxp21mHjyImbW5uzp3widBrWpXbsW1evUo66KqOf7NpYuNdTUW6M0cAerLwcTH3Of+7uGMLFNXVTq1KRGVXHVakDTLmJxdHnNO+GUJz48zI7B3WlTtzZKNatTU7SJUvs+tB4yh2kjNRmjoYyasmgr4YzUridEUvcdHLgVKWpYQGacOw7jjOldTwnl2tWpVUeJOvVEGUrLoyLaWdShau/1zHB69367dMYzB1wXN8a4VR3q1KpJ9ZoqKNUbzohl57mRlV/hGz0KhcBP9+Om2Xxm1G9A69K+lk6Urtce7ZHCEbgfR3DupycAF2XG88Z+Euv71KWhkmiDmrWoWachTdpOYKHNY/xyK+rDzyHyz40h9u1pjo40EIJMjQal9VVrQOOmg5i4/zIXE7IUP3+UTcwdM04Mb4ZOfVHfOlLf1UW5tO/U6qFcqxrNdMaz0C2el3mFJD06icWYFui+jy8Ek4pwHuec5VJK6eFYpYj8753EbFQjetQStlS9DeqtV7Pl/MtyJ41nvrrApbVtGdi2FrWrVqFqZdEGwrkbuMCT86FveeglxMoA4Vg2LKmLWj1V1NR6M04I8IsJ4p6iLoruE/+RQ3bGU/zsV7KgaVPaCYf0fV+otKJ7v9VsvRFOUE5+ibOUG4Tf4cks6FyPxsKWatauQ01lFVTVStOJ+4l2qFurCR2M1rDrdpwQhIWkBNhiM6EZ2nVEvaq1RK3pMtafDSz3W93Zb725trkTwzvUpk41Ua9falOjjhZtOxjRp09TunYS9lyzBtWr1hLjrDUaI8RYf5JMSuFrXjguZWqHpsU2UVvEqalcn7qaY4UtTWXu4Jb0blcHJaXaVBdlravah97jHPBIkBzAZCJ8hEPerS1dRH2UatcQeUvj8UM7qInxVEe9MzUnWwmHPFnhNBYQdWEV+0fWo42aaIea0nhsjqr6QlYKO5ReWJWzwwLh4FvMY4UQgi3EfWpVE/WoIWyn4UAm7L3J3cwsMiNcsF/Ql571lIUdifErbKB2Mw0a9JnD6NEmTNapQ4NqYmzXMUBvpAVOYSlldvMUEHNlE4fHqtBOtTo1KlelarUOKKvNYPBAfUYPrkHjFiqoD97ESo9IwjMKEdMweZH3uLtbm4kadcUcJuyzmjSeRL8P3YjprYd42G5go47Is54oc23RH0oqYg78dK5SbdYDpQknOXQ/m5xoPx7s6MCgJl/z7bc/8WPNeiiJ9nw/tqRLTVWM9TrUrvYLP3/3DV999yOd5+1moxAxZrONGNtSzENiXq8u+kJZxQCdgSexe5uMNGLi/E9y0KArmtI8J81VYj5Tbj4aoxWeXIv4rVf9/z6yaP69ojmRt55b2dVblc5iXalbV9h1Kw20157ntLQzICeawkc7OXZoF+OswrgfI0ZM9EXu7OmDSae61BFze/XqYt6U5i9hM2qqdakrjU9hh+rd9JlscYWTVmaY9quPRr0a1BbjpWEXPSaYC9FqdYLtBkp0qFyTZoM3Y/ogi4SEByLvUfRVqiLmkOpUazgYjdkWeN60wmXfWPSV66IqzeXdu9DESActdXXa12pL4yYm6Bu3RVtD2FstcX8xh2jO2shmt1tYrhrNzLYl4bWFHWrOWs86F29OzO/PKKVqNG43kel2QbyJf0ukqxDBBs3E+BXzUK1GKHVbxhzLICLJID/NC48NQ9FVEr5E8XrShdad1rLtwitCsgooyIkl2GYcKwzrUK90bS/2y0Rc0S71dcYx8uQrHiaKeTrIEY8ljTBoKsok2kqlnQZjj3ly3PY0+wc1RkdVaqtaKDfrzLA9NzgfIXl8ZSgSY+iNLU7CR2qiUlvMQ2KOVzWgzQRr7J7Ef/SgV0bm9yOLZpkvxV8kmhWkBfHU0xH7Uyc4caL0csL+XED5bZzlKCAn+D53rU5ibaZIY3aSE6fcufz4w5amipHS+nHPyhybk2XTunHpUUy5tPkZEQTfOovnaSssbexxsrXG1tKJ004P8I/J+EiMlCc/M4IQ37NcMBf5m9ty4lIQD6M/9/w0R4jjIJ65O3HmhDnmVs7Y3n5X8vvJ+WmkvxDi8JxUBgccHWyxt7HGxu4at96mCnGSR370E255OmBzygzz0w5cfBbM0+fPeOhmgbONLba2djidtsDSXIix920sXWaYWdhj6fOGpynCuxUORpyfOxdPW2Ih8nF0tsfR7rRIf5Wbr4VwEOXMjnnMfTcHbK2EQLF3wkG0iY2DC1ZuV7l83gFPZyusRFs52tpgZ+WAtd19HkWkl7xpznrLywtnOGdhg5Wt6OPTIq2FKENpeczFfe3O4egbTEDCe8lFXvxL3tywwMXeltN2DjjZn8ba4gLnfd4SXtGb5jIUxj7lsZ0ldqV9Lep8wvws52+HVrx1VyI/i+SXF7ntbllSF9HmDqKs1jZeXH8eS8y//Ka5LEnE3fHikqjvydL6mon62vvwIKLsydT5ZEg/R3LeEier05y2FXYn+sNK9G1JmlNYCDtwvfmEF+kl5SiMeUbAhbLxRR+IseB2VThDOQUftY/IPzqQAK/TuDuK+A7OWFv7cv9tYrlPHfKT3hFy2xbPsw7YnzmDs7OdsH0PPH0iCRMZZsbe45nnCawU7WpmLtrH6TYPwrM/Py6SXxLgbINjub5w4ty1V+V/nqUgiZgnF7lmb4GVtb2wsdM4WJtz0uyD/ZqZmYt2cMXT9x3hCuVYGP+CFxdt8SiulxNWlje58yqh3Lbu/JRQwu7a43XWHjtnUa8z4l8rF2xtzuDicgpbRxus7R1xcrbFztoOZ4+H+MeJ8Sk9MAry4ZKwAyvR/rYOYs6S5gXnCzicv4S3myVnHWywOS3NE1bCrs9x5sJL3mZJb5pzSI94yH07axys7LCxFWltRN2kuUHRDmanRPud9easf2KZ30wuLH6z++iCBbYiX3t7OzGuxHi1uMFNYYfSN8Hl7LAolbgAb246nsJGtJu9kxgrokzWFu5cehhBVF4++emveXlNjDFxPys7MQbtxPwgxpT5uat4erqJeliLcX8aGxs3XDwCeJUm/VBWKUVkhN7B/5IVTk5OOJ0Rl72LqOsNLl+5hM9NMU7szLG++FSIE0USQWF6NFF+jng5SvOKmItE29qLceXsfkfYfgxvX9zmjrNoe9He9ra2ONqc4tTJT+eqk6fPYX0/krdS+0R4c31RDdpKb7u/78WQjfs4WDpGSi9hI2YWYv46soA1fWrwTxH3O6OVrPAK5fblM1wQc5RVcX9Zc9ryDA6uz3iRkiNWiHyy4p7xWJTTydIWa2musrEU49+TMzffEZYuv2n+kvw+0ZxNyrt7+J07KcaxDZZWJeuPs+9bnktbTMT6SFYwETHhPIqH4q7LCCbqgSsuYmycthdxncR8YSHmF2EzZictsZTGpxR+9gxXA0N4GviUh+7WnBNziq2dHQ7OTlwJkMIDeeBqxTlHW2EX/vhH5ZGdGUWk/3W87JxxdhT2bO+J07UXhMRHECvKecPBitOnhL8hxpylxwW8XF04b38GO0sXzpyxxvnch3XV/YYYF28iCLh1getOJeG2wg7Ped/m7rtogh7dwMdB2K/zTe6HijW2IIX0NzfxOuco5hhhu6Ks1s63uBqQpNgVl0F68F1u2ElzjzRWhM/g5M/LdMUEWpBJ6vML3D4v5oTStV3yy6R5V8zvtpfu4yfGdfF8kBTEu5uijGccsXMQvoKTI5efvcX/xXMeedjgJuZHWzv7Yt/D61E4b8VaVf5Bs+iI5BcE3fYQc7yYN8Sa7mDnhu3F57yIy/odD6VlZCpGFs0yX4q/VjTLyMjIyMj8DrLfenF1qRK9W7VHY5o3F8t/8P4Rbwmxn8HIzj/SbthStj2Qvnb970QWzf/mN80yMjIyZZBFs8yXQhbNMjIyMjL/Z0h7cZGrq1qybNVitvoWEPlr200EWS89RPymLFi1hPW3IeK/dP+nLJpl0SwjI/PHkUWzzJdCFs0yMjIyMv9nSHz1mCt7FuHoega/HMWW0V8j8SkZZ0dx8PgBVvjAu88dvv8XI4tmWTTLyMj8cWTRLPOlkEWzjIyMjMz/GdLiE3lx6z5v3r4r/l7zN88YyIqCN67c8nvA2SCIr/D0wL8eWTTLollGRuaPI4tmmS+FLJplZGRkZP7PUFRYRH5eAYWF/+qRQSJeYS55+flk54v//P0n+f0pyKJZFs0yMjJ/HFk0y3wpZNEsIyMjIyPzFyOLZlk0y8jI/HFk0SzzpZBFs4yMjIyMzF+MLJpl0SwjI/PHkUWzzJdCFs0yMjIyMjJ/MbJolkWzjIzMH0cWzTJfClk0y8jIyMjI/MXIolkWzTIyMn8cWTTLfClk0SwjIyMjI/MXI4tmWTTLyMj8cWTRLPOl+BNFcyH5WamkxUcTGxtPfFw8CXGxxEQnkZSWS15xnHxy05NJjo4hNi6BOBEnPlbEiU8lJTOPguI4H1GQS1F+NrlFReRkZ5KREEVcdBRR0bHEJqaQLjL+9cNSxV+LcikozCdHOmRVEfqb5GWQHivqIt0rSlwxccSn5yvqUUBeXgE5eR/fWdQvJYHE0jTSJZUzIZ2scpUrpCA7jbSEaOJi44rbISEuRrRVtEgTTXR0HLHJWWTmK6KLOkjx0yuMX/ZeIky0a0pWviiJdAptLrlpCSRJbSyliRd1EH0SG5usiFNIYW66KIe4n5RvfELx36X8YxKSSUqMIzFexC++n0gr4sTEinLkFBS3Y1GhKGOi+JtoG6k/i9OKvo9NyiQzr2xL54vyp4i8ypZZ1FOki4svKVdsTCKJKdnkSN2lSFWCqHtOuqh7TLm6x8aUrbvIKzaJBNE/75usIvKF/cSV6VORLipa9JewzwrTFeVRKMqdJNogWrRhbHE5Y4h+n1YKE+UR7RcXK8on2ixVVCD/Y7MoyBL3FX//V+9blsJsMsX936eVxk5qDtnFzVtAQYGww+w88sTYS00U5RHxissnlU30WYKUtrStRNvHiL5PEulzy7WzKHN6khiXirSK+0THpZJe7kdyi4S9iDZMjCm2hZK+EPeJEX2flKUok6Agh5zkGBKKyxxHdEIGGbkF5fu1uF5l20S6p8gvJUcxxhQUSXOGKJvU58K2SuxQGiNl0wm7EmNMansZmf9WZNH8HxTNYl6QTkzPFXPOJ8uwzL9A6bqq8CnixTqXLNaFf+Xo+QKxTmcmkyite2JtiRN+WIXrnozMF0IWzTJfij9RNCcScuUgx6cYMLRXX/r26ctAk34Y6q9hrfljXolJuoi3BJzezAZ9QwaYDBBG34++vQZhMPEQpp5viVPkVI7ouyQFunA+6B1OZ+ywnK7LaANddA2M6Tt+PjsuR/KynGP/ETlJEOLOkyd3OPdWZJelCP9V4gi7eJA9vfTpryfupSuuAWMZf8yP26FR5Mfd5orvK675Z5b/eZN0X7yWT2aGviKNdOn1ZcA4U8z9UohXRBNDnshbJ7GYacCI921lhJGBnkijh57+EHrPNOfQjThyiuPnEO1rjtUsQ0b07kufcvHL3suQXkMnsdY5EH/hU+SkBPDo2CxWDjLG2KQ/A/r3oX9vcQ3bgOnlEMKL0kgOOI3Z3FEMNu6DSf+B9O/Ti94jptNv7ibWLhrNknHG9Bb9OKBvb/r1GsXAEWZYP4wlXcjmrERvPJZOZrpRb4z7DKRfn96Y9JnG4NXueL5K+SAIE324bbmE4f1FmfUVZdbTR8+oD3369mdgv370NlzMot3XuS8EeUmdS8kk5r4NtvN7M1aUvU+ffsV1Ny5Xdz30+8xl5NYb3IwqJ7nKkErsnVMcGWDMkNI+Fel0DcYya/sFridLEvQjMt+QfMOU1dMHY2BsTK9+JvQyMsTgfdpe9BI2PGigKJexAcPnbeXgnUxCy1Ugnbj7Vhwb1Iuh5e47humb3bmaIJw+RcxPSSfx8WnMh/VlWKlNGfdn6M7LuL+MpTDlAfefvOWi130CndexbXZfeomxoSflry/KZiLspJ/oEyP9krR6Bhj0Xsz87de5m17Ah5+zDeSO6SIWi7QldZPi9sJ4wFr2XAwhWBELckkMOMfZZf2ZaGIi+lr0hbCXXoZzmLnuIrfS84vbMOP1RS6u7Ms0aZzqjsVwvj0Oj+PK3C+L5Gf2nBrRl5Hv20Rc+iOYtNqZC9GSxSvICybAfg3bRxqJuaIf/ftKNmyAftl0esYYjtrFGqc3iKQyMv+VyKL5PyiaEx+RHuiKx7M4bsUqwmR+B5lE37PGZo4Bo3tJa/8Mxk61x+15glgpf4X8TPIC7HDdO5Ghg0Q6IwNGLtrN0fs5hJdfuGVkvhiyaJb5Uvz5onlsR0wa/cj3v/xEpVqdadVl5UeieRvrNbqgrVqJ6lW/4Qd1A9qP+BXRHHKGV6enMnrhBnqNXcSS0boMlZzxDmq0UKtJq5G7Wev5huCMisVHQdJToqxGsHbJfIacDMM35tfe7eVRmBzA0/MbWT9Mj57KnejeQ+GYC1E4bOEmNmyax+bVExix6TyHr5eq9WRi/J05u3scU7rrodNVkUa6erRDs1UPtKaKtFef8FKUs4AMoiTRPKUrA5r+zM+Vf6BSjVY066Qt0mjSs1NjalbVpP2QA5y8G0Z4hhBekmie1oNBzX7hl8rfi/gtaNpR88N9pEuzFT0126O3+gKWQblklYpmXXVa1P4nlf5emX8qdUJryMeieTB6japQ+5+V+HtlFepoT6VPqWjuq05r5a+p9HMdvmvQh77Dyorma3gsm8GU9qq0qFWJ72sqU6v9VAa8F81Z5CY8JODkBMZ0VRF5qNOoo1ZJWbV70LNZFap9+3cqfVUfpZYzWPBronm2NsNbiPhVvqNS9Waoty9b9550atYW1dbDGbvTjSuvkkgr+6I7+zUBF3ewd7oQkc110NIsTSfyaN+Kbj0HMnC7A7YBccSWfQjyXjT3poN6fep9XYP6TdvQoTitqEcnVVR//IZKlaryS8P29PpYNOe+4fnl3eyfKcRli4/u26E13Xr0Z8AWW6yfxRBTtrzSe/ysd7y6uo894t76qp3E4qBIa9ybgbPXsnLjUnZumMj4be5s2W+L9/rODNFrQZ12umhpCzvqoopajZ+p9E09ajbrjI6UVlObtnX06D3sEK6p0s6OXNLfXubaqZnM19dHv4Mu2sXlk+J2RKtZJ3qMWMiCs748EuI+R5QrWRLNS3szrk11alcTda/aBJU2U0pEc4YYD1lvCPXeydqRhhh3k/IqFc0JJeOzIJRX1w5wZP4AhrbWQbun4n66osydWtO9ixD56ywwexROlKTAC0JKRHPflnRT/Yb//bkaf6/Xga49dRTpdNHR6kBztS60Nl7GRnd/nsVmF++EkJH5b0IWzf8p0SxW0Pv7ubKxD4PXnmG9T7pYaWR+HwrRPKsnQ1uKdfVvlaj0PwYMPHaXu8JH+RyFOWEEmw1iaiMRv1IVqou1pY8smmX+ZGTRLPOl+PO3Z7+6jv/B/vQaNgCVuS44340qsz27QMRJJPbBWZxmqdGvvx4me/249OJXtmfHePBk7yA6NTeg5ahDWAZE8U7aRnr3MDbT2tCsVjvajjmBTYgkXT+miKxQN1ymNKODUjPqDbPCKiDl8w51fgDv3BYyvUt9GrUZzqj997nxUrEFNOQZQU6LWNmnJsrqjak7wYr9fnkUFaaTH+2MzWxNDJp3ZNByF2yeRBFZunX0pQe+uweh06oGygZzWXEhk3c5hRTkpJEWcpcXx4YwZIQJSjMcsfAJEWne8vruHjZ3a4Tat61oNNwMi6fx5Erbs8Me8vrEUIaN7E2dGbacvPZGsT01mqiYWGJCrxBwfT9bzH2wvJ5Gfun27JsHOT2vC2odRtBtiSs+4Ukfbc9+xa1DY1nQpSodRqxnkVs04aXbs2/ux3ZZT9QGLcLI9D7BkWW3Z0vbcKN4breAbYOr02PiKuafiSY0UbE9u+gt8dfXs6RbPb6p3AWlmfbY3ZPqKLXnU4IsxjCxV1eq6W9l9dlAYn5te3a4P29PjWHCGENqTrHi4OVXJfkUX695YL+MVboNaNB8JAO3+fJUsVW3MO81UZfXsVS7ET26j2K+1StuBpeme0vUrf3sH98CVfUmdJrviE1Q/gfR/n57dhDXDu9jm/E0dlm6cbU0rc9mNvfT5Zeq4xm+7xL3SrdnizIX5r0h5tpGVug3oUfXEcy1fMmNd6X3DSbK9yBHJrehgXoj2s8+jeVz6RGDAiEsE323sMqgMU0bG9B7/WVchU2VpH1HqNdWTEer0rSJCjWGH2Xxbitu7h7ItmOWbLwZRUhoqMh/M9tmDKK69lpmWdwmTKSNDH7LtQ2bsdx5EM+UOBLSffHe3J/BLZpiNPkIh26LsVV8D3G99eHFqSkM61KDGp0HM+V0BI9ThL3ki76Nf0243VTmT9Cl+rijbDj3hvhkYQuiBgUPj+Jru5VVZ1/gUlzmD9uzC/JDSbqzkw29m6HRsT/Tj/lz5XVpvcKIun8Ci1mdaKyuSsvJxznun48YXeRlJJH80J7Lm3RpM2gS7ddd5f6LCEU6Ua+QG3huMGFQ88Y00N3ChvPBpCiaUkbmvwVZNP+nRHMsr+1nsqhDVao0ncigg094p/iLzL+KYl2NDOC19RTmd/0bf/+uBlWGHWOnr1iHFbHKk09unDdeS7ug+b/f8d3PY5ly6iYPE9PIqNB5k5H5MsiiWeZL8ecfBJYfRabbZMbMnkqLbY95lKQIf086eUHHMe1djw6aoxl3NoXwX5twQ5x4fnISw2bvZ6btG8IUwRBAsM1U+lZrSlvdTRx4VVRm+3MpUaT672NP/5ZUrVSdrxvPYfUlISgUfy1PDgl3dnN8nBDETfXossCNm7EfCbiY2/g5L2T1olG0n2zO9qtvSY28yI3VvRnSvB1dRx3g+P10EhTRSxDLz9uzOM5vQ8cGnWkxyAnLwGTFoiQEvNdMZs4bT+MN97leure06DkvthtjUvNn/qk6kRlOQYQW/yEDLs9i9vxxNNpwl6uRxYEfIYRPSCyvwnI/lD3Sjdsiv1Z68+i991kF9S8k2n0xu4zroTfvJKb+imCJsHPc3t+PVtNNGeX8aQtDMM8txjK5nbJokxOI7D+QcZd35iPQqFGPf7SczwKfzDJ9JFrg2iKWzRyE2tzzOLz6/CblErKL4y9fNJL6a3xw+7BnuIScWwQcH09v5X5oDzzNxexcCkgm/OoOjvRqTbc2/Ri02Zs7wh7Li/IoIjyWsNyoHirqE+i/8S6PC4RDofhrKUnXvbmwYB2ufs8+bFeOscRy0hCU6i1jrsu7MnWLI/T6Lo72bUOP1n0YsOEyt4RRlH9YE03UhZWs6a2CasMx9Fl3h0eKCJnPT+Mq7KVZs840HneKs0EFZJb8qYSUpzy/sIY960bQddphxs805+autZx/EsA1RRRiLTm9YTqqg06w6XoZi7zmwLNLxzn1/CqntkxkbtsWdO69mk0XIolQRHlPwi28N2lhKOaA+tpH2e4d8UGM3lnDjuVDUF16AfNnpTWLJcB0DVYrtnAipKjMWJVIJvLuIU4Nbo9WSwNMVnhwRdh7+V6PJ+HaZrYMVKN+/cHoL72Bb+mThOR7vLMYgub0VeiahX+yhbAozAyLib1pW2Mq0/fdIUiElW9vGZm/Flk0/ydEs1g3sn25f3gUfWtWo1KljnSY5cglMTF9+PxD5vdQeH0f9rMa07ldXSopTRFr0V2eFhYKifwRGS/Jvr+ZEwuNUf9Rg8pKK1jnHVnBywoZmS+LLJplvhR/vmhOfE6U7RiGTRlH07U+XH9XdilLIzb0Jq4rxjKu6U800RrJCOtwAj8R1mWI9iX+kTOuASk8KKscMi7hu8uInnW10B5jgVtskci9PDlhl3jlNIMtK6bRs1lXmqj2wGDHZc7GfeROF+UKIeLHxXV9MWzSiAbTTmH6tOJnrZIwyIy4wQkHXzzu3iT0ygrmNVFGvdlEZnllEFLh7u80ih5sYr1Oc2pV6c/wo3d5kC6CM8NIPzuZSdNG0HD5ZdxflFZQiONHG9hk3ICfqxnSb/997kjBmRFkuExi8swxqH8smvNDSI2PIDBR+mL0I14IEblOn2bac4tFc0XffcZIotlIGe1p+9h4q/TAM0GgDRe39aL5hE0MsXhL5vs/SG0YzUtva/b1b4eeei1aTDjIttv5vP/EPOOF0OvLGNO6IXWajWCCzRuevU8v2td7IUsXDKP+ci8cnkoN8itkRpPqNpN5c0ZQf3UFojnjBk+OjhMCbxTGky7gl5NBYfZ9Lq02QvM7VdqNt+H4x2lKybjP2xNDMarVjHqdV7HTP4nIj7o/6pYv3js24/ngHi+LQ0RfvTzM4dH9qK08j6nWj3lbHC7aJcOHi+t7o/V9PdqOMudIyR8+JfMRoZYjMVFqSt1Oa9n5JI7UxDACTkxhVEtV6g3ZypKbaRXvwJBkY/Jt7NxvcuSgD688bxCcEK14uCIs4MVhji+fQL0+e1np/kZhEyKnsCckBnvgdnkHo1qr06KOMSMsQ3j0idEoeHMMizEdUPleG72VblwRYzW/IJOiK0tYt3AQKksvYvFCiij6740N+2etY+nys9xLzZRCFIg2ybqHz+5BGP6oRMv+B9gj0lT4mCT7ObGOExmi1oTaLeaz9nYsYZJBhV/h6eH+dJuyslg0l3+TXETBmyOcmNKPNo2XsPj44+IHG7JolvlvQhbNf1w0F2YlkHp7B+cPTmLMkOG0qtmEFsYLWXgjhfD3C08JOdFPeHn1JGfs7bCxscHeUYjrZ8H4P3uCn8spnG3ssLK2xsbOEa+ncQS9eSXWs1O4OpbEtzY/zoljRzhy5AhHj5lx0qok/mk7B7z843gpxb8mxbctjm/n6MClp+94EvCUB+escJHua2uNtc1pPB9FEiYmvPysaCJuu3LJygxz82Mcl/I/asZxcytsbSw5bX0OG68XvEwodSSieHfpDC6iDEeOHuOomQue90Ler+FFcQG8vmaOi4Mt1qdPY1Na5uOWWDrc4nF4evkHrh+TnkS8y0EuHR7NnGWDUP+pGz30d2AV9enOvdwgHyKPj+HUtpG06zaOKirLWe4WxKu0N7zxscRNUQZbO1u8nrzhceBzHrpZ41rcDqI9T9tw4bEUHsgDV3OcrU6LtnHC2fkSd9+95NmrR/iIPrE7aY2z12OeiQIUe49Z4cQ9seW87XGOHTnGMbPTWF57wUPh6xQfSvbqIrfdLbGysRftZ8HZy974vIrgme8VfJxE/0r3tzLH3u0qvqITpAeuOVH+PHW34MypE5w0OyraVlzHT3HK0go7Gyss7K6JtT6KBPl0s/9KZNEs86X4i0XzTSGaS1eyVLKSbuJ20pkVfeextl91Bs8ewUibMMT683kKcinMFxNjYRE5OZlkSqcox8Tw2msTB6e1poPBbCYdEYJFeMjlp7cigj1O4LphEke9znFk73xmdFGmdp+1zHCNKD49+D0F8RQ92s1Gk3ZUU+7D4CMPuPtrnz6TT1ZWLtnRl3l2cBhd6rRGrddOjr+raIu4hFBgiS7YT+9Amx9VaDTmFIeeiwKkhZLtNoWJ00ehvuo6F96W3jSRwrubWWvUmh9rD2T48Yc8kYIzI0l3mcK0KQNQneOAhU8wMaItYsICiLm0ASc7c7bcKuTFx6/hXthxaZ0uLXqMRWuFOzfDokvSvb9ecuvoRJZoKtNj2gE2f040n3pHVnERpa1dIUS88OTAslMs19djycg6GKw6wMYbJaeUF1OUR1bEFVwXamLYqgPtxgnnwDeYpMQE4sOf8c5yPJMnDSp+W+n4m6I5hlT32Syc0Zd6M09z5OqbMuUXjsqZ1Wwe2oEWA1cyxSmGrNw0ioLNODyyCzWqGdBruw83K1RpEuEk31rHonY1qVNHH+MD/vjGlLem0IcPuXzSnDsBAYpv7zM+I5pFXweJhX1MN2pV1cNw01VufO75C5Gk3dvMss61UarbBxNT4eTcsObMLE1UamuhufYCXqJZPr9sF4gxkUtGei752XkUFhWWCMVCUbayotmtVDQLCvMpSntAmP00eqm3oEaHxWy8mypK8hlybnBjSy+0fqlOXYONrLldSFqWyN9nBRvn9qLu1FNsuxxNXKAHD80mMHPDIZa5xhGXXbbUORS9Ew7h9J4oV+lJz+UeXBKeXMWiNpacp6as16xL3Wpd0dx2n0vSQT8x1wk82g+N0dPpsuk6D4Ki3vd/VOgtLm8fzCiDnrSabYfZveTPPGiQkfnrkEXzHxfNWdGvubtzBpbHt3LY0wHTse3o0q4bTVdc4XKwdOrCB5L9zHCYXReNhtWoUaMGqh11mWB+GTMhWE37qtFduSq1atZEraMx408+4+x5Fxzn1sewqYhfvQY1lFSop1qf+vXro6ZaF+WaJfHrdzRknNlTzpx3xWleA4wU8eu11xLhFzGzOcXeAQ3QUKpGrWo1qduqJyMP3cNHzHlZiffx3dqHcS1FfsqqqKiI/NXqoqJci+o1alNdtRedpjty5kWKWGNTSHxhxfFBOhiIMtRXU0VNqR3aY/dyNDCH2IIicp/acG5BffQaS2Wo/qHMqg1p0noUMy0fcCtTsS5UQFFKPLFOpni7b2OXx36mdWxK/zaDme+ezLP3aluay/MIu34D79VzuHhyHOPGjKKW+mqWuoUQEO6B24qm9G5SjZqiDHVadGHkYQ+O2dlxYGhTdOtK7VBDtENXRh2Vwm05OKQp+iqVqVZNGeX2E1jp6Y6d/Rbm1VOiaZ1m9JhyFCvJnyrKIf2+BbZTVNFpXg+V+qqoqqhTy3gtM13iSUgSvoTrDNb1rk29GlWpXrMOncYtZrXrbay2zGRRJxFetSo1ayrRdtAi4Z9kFu+ASr5/lJMjG6OhWg/lumqoqalRX0UJpdo1qVpDjdod5jLh4D2el//ZE5n/EmTRLPOl+GtF85rb3AiWpuscMiK9cZ65kU3zXDhk5YjDmmbMmDuIEdahPP410fyedGJ8jnBsgj6D9Q3oP2URay08cfB9jn9U9kdbiSShHspVe0t2LTfnRmAUkQHHOTWiHjXqatJhgRCOSWW2c2WHk+oxkxkd6vKt8lAmWD0nQPGnXyXCCe9lWjSqokvr8XZcEMqk4hd2onSF97i23hDD7yrzbY+NzL8ulFRqCHkeU5k4YyyN1t/nWum+aUmoLNJHs3oDfmi3krWXQyh+GZ8TS6rrLBYPaMj3au1o3VUHfekAJ50e6LdTQmvkPOZ65fH8Y/35+qy4dzfaN65HlYYd6SadNi2le39p0U0s4vWVatFkihm77pb56aYyonnwqXCFmI7hhaslh0dsZfOum1idWM7x+fUYsEqInWv5H356SKIwheSAi1xzOYLZwc2smj6FSQP70ddIE702StRto4/yogu4v/zV5+Gij+JJu7CIdcPU+UmtDS26aJcpvw5aJoMZuPw4+2684ZlU//wksm+uYI1eG35REve09ufzU2sKmUJg79etS71vW6M6zwuX12WVbhqBj+/jYOXOs+eiz4rDPhbNTxTbtjPI91nFRoO2VK49kbHmj4q3CldMqjA9S44YiwX7l27Un2qLg/lyjg5uRJXqhsVC/45Ys3/3sv1rolki8TZv9velp1IXIYQPYBGW9cl25w+85KnFeEZX/4lvmk5jiFMyCemir+5vwnR8E6o1aEPjbib0MuiPyciFrDp7nzvxoghlbaAok7x7m9jTrz1Vq49i8P47SLv4K34YkE5+vCOnBjWm0dcNqTXpHBZSxyXf49VRE4y7NeCXxl3pofXBhvX0NdAZOpMp+z1FvyURLe/TlPkvRBbNf1Q0JxEX6cvRlaaYW9wmJP4Fr836M7h5Hb7rtJS1F8IJV8SUyI56zMPTE5nT4WuxttWj2fh9HLz1jidPn+BzZDKz23xF2ybN0Vpsy4n70pvjIJ7YTWFhl2+oX6cuDQetYeHWQxw6dAjT9ZMY0+prEb8ZWotsOHYvlhdvXuFvP5XFXb6lQR1lGo81ZZ/POx4HPsDn2EjGVv9fGvzYFI255hy9E0lo8ZvmYMJ9t7J32QyGDt/I2vUi/90zWTW8PZXrdaO2/ha2X3jGy6RQgs6ZYz5qIksnrWGNKMOhfVswHdsVfbFmdhkr5kj/ONLjnhFwdhZLu35Hw9q1aTBwLfO2i7jrJ7BgsA7t5x1nuXcM2Z9ZRIpSYoVo3sHl86c57ueL2ex2DG/TiHZzL2D3stSREGthph++Xp7s32bHY8eV7Jw0CKUGy5h/9jUhaa8J9FjAGo0faSREZ/2hm9l+5TWPnvtz22oiU5T/ifq39ek6/QiH7orwwAD8Tm9ih/GPqCh9y9/FGnXQP5bgS4fY30OFvsOnMe/sI54mF5Cdc5cbW2Yzom4nTEYtYfOhLWydZ0KXxsZojj2N+5sUYl554ba8O72UK1GzuR4mO65w5VUkT+/aYj6+Dd0q/Q31NsMYe/QKV0UnSGtddtRl7jrMYc74+YyftIeDpjs5tLY//bq35H9U+6M9/zQufpHEy2+a/yuRRbPMl+IvE81DJ0+k5dbb3E2MJ+npTTzXb2V1r92YnQwkMNkf370dmT6xHyOsQv5F0ZxCqPchjo7VYYBOV/SGT2fe3kvY+bzheVxeeQc8L5HCuNPYn3Fg0+kM4ov1WCBvrEcxUEmVZlqr2PQ4n9hSxz4jmGiH8UxsWY+qapOY6fSSl//KXPn8FOekg4t+MqH7NFd8RFDFLzOlFesJt7cNpN831anUbjkTPdPEyA+n4MJMZo3qQQ2jhczacJhjx/axd91ADL6vTY2qvem96zrXIhWCMjuaJCGalwxowPcqbWjZWRMdHR10NLuh07o2PUeUiOYXnxXNylSp347OWtol6d5fGnRuroTa50Tz1t5CNG9jjEswOXlhvL3gwLFxa1kzzhbPJwm8CjyI3VxV+i/axbrrH4nm9ySA33ImN/4fKlX6hu/UOtGqqRpq7fSp+3tFs2ormnXsWab87eio0wvt0Ucwtb7LgyAh1IsSSLk6jyVdW1JTaRHzz7wo51CVJ53M6NOcNGyMyt9b8MtkJ+wChfAsRqpMMA8f+3Dy5B2eB5R+H/ypaA4pDk8l58I8lvcQ9609j1l2AYot0xWRIarliFWf5qj/0JXKI49wYPdU9pmoU6f2YIbsv42fMKgKm/PX+C3RHO7FnY3adK2mSdPeFjgnZP3KFr53vLCfxdTq1fib6jgMLCOISxUG5rcZ04ktqKHWhJYNq9Pg57pUariUxeeCpZYpT2E6Wd7L2KTfilrVpzPhxCPeKP70KVnkpbvhMLwtzf63Id+OsOaIpLCT7/O6WDTX52f1TnTTKLXhnmhpt6Cd4RSGr3LhrOtzXsZlSW6ejMx/FbJo/oOiOe0ub58eY+NxP87cVYRFmXF4SEtaVOtBn123uPzR5JMdfRWP6c0Y2ncI48/lflgD8v24Pq85iyZMYv1tCFGIyvy4a5yf2Zyhxn0ZYSuEdOlGuZQbXJjRlDnjJrLO90P8gvjrXJjVgmFGJoywS+FlcbjweW4tYU6zKnToOI3VNylzXoT0RO8JTwLu4Xgmnfjip+F+RJ9ZQLf+azDc+Yw4yYvIuY7T0okY15/CKtuXH87RCNrDrj5tUf+xPxOPPSz+VCgv9Z6oSytG9jZhjGtBSR1Tz+K7sSU1+s5F59Ar0it2TBSieTueTo5YPA3jzjkhwI0aU6/tCta7h5TsnJPWk+dH8XS3YfO5IN5eOsjJUX1RVlnIbMfA4p1XBVmP8FnUnlEGegw6FcWj4gk4hcxHa1nSthodWo1isejy4ncoxeSQdG0h66d1pbnRMhbvP4f7qSOcPrSHc4+D+H/snQVAVsneh/1u7d67qa5dpN3didhid2JgAnZgdzeKoIKICkp3iY2YKI2CKJJKSffzzfvygqi4u3q/jXu/89w7q847Z87Umf//N2fOOfInfmR+kxDNN0xOslnHHpdSpyzZksPd+qPVbjkHn2Qj24iU7LWRo8PqoTHnANv9S5KRL8bD5p4MrlYHTV0HLBMU8XISyC++g4tbMF7XFVFvzmK2YR7KY06x+3rFb76R+HMgiWaJ34o/SDRPZ+L8ubTa5c6VYE98t+9hXd9dnHYM5nmGEFWvH3JvR2vmzB75GaJZ9nbuNN4mxhIfG8BtU11WCCe8ec/F6JzyJ1LMr6U6t1iU4dX5aezbsRa9Swn4Rr4mKTGYIPe1LGtUnebKoxhrHMnjVMUR2S94YzOHOa1bUr3hKgy8oj69XbU8zyxwXtKVxpUH03muEKbCIHzwWJUCmaWQieZRjPpXNf7eaR3zPIUhyoyn0EOPlcPq8NWPtalZTxlV2fajBkrU+HEowxZa4fI2j4xSQ5MRTZKNYnv24oucuRZBbGwssVFPiHXbhOV5E7beyCfww2fEy7ZnT6P3ageuR8WUHFcWQrhxXJsVvepWvD179zCazxWi2fomkfetMB+3gfXTzuAWk0lqQTFpt/ZwYVEDhq/4GdGc9ZAXp8bSs8E/+KrTbBYY38bjpB6680ajtsqVSwEfPpH+AaXbs+cPp/58cwy9wsuV/zpeRvOYVbchqrX6M3SZG66JMST4rmVDr9bUqCvOI4z7z4nXEtHcELV/CEdjvj1WZc+Xy3r0Ho8eeXHa9BnBwaW3MYVwrFA0p5PntYL1vVtTvfZC5lsEvHN4PiKTbLlobkqT77tSS7Z9/egijmi1p269ecw28+epIuVn8UuiOdaLBzs16VqzJ42GnMIqMedjoVvGc0IsFzKvelW+UpvF0PMJvEl7C77r2bpsDKqzj3Ls2DbOzddAVXkwGhtd8UyTvUG8HKI8OTfWs2uQ6Ivqs5lm9EBer4rXpRSieUIbWv5NnR+nWWIcIqLf3CD05Eh6Tp1Hly1XuBvyStH3kbyMEH03byB9aqvTsI4Oi88+IECMy4qGoYTEH4Ukmv8d0VxM9l1DfPaNZvERFw7fFDb9tZiL4py5qNuTgd/WpfWkUxx6mP/e3JP1yh17nWaM0hjIyKOP8Ql/Q1JSEq8CrDCbqs6cKbNYL0RTpMJw58R6YD+vGWMGDmW8WTRPFC9PKIz3xEGnCQunzGDdVWH6FatyuXGeOM5vzrghw5hwLpp7sW/JibTHc2tPutf9B3V6zWeNSC+7y1yCzK7c5/7DG1hcfM0rmTYT4i7qoi5dtdaiuTeA2LwkiDjGroVTURl6lAM3hZ8gP1ZQ/JArW4czpYYao5Y5YCfMZubrW1xd2orxfXujdSyAKy+En3TrAGeWtKCF9gZmX45VPFb1MaWi2fG8GRaRqcTEe+CwbBSaysOYuf86t8QkWpT9hmS7vdhfOM/F0AQSH5lwYuJw6iotR/dyiFw05729g49+WyYP6s/oU0+5EZ1OzgtXbuzVoF+Dr6jVeSr6rrlElHeQCp7wwGIJc+vXRKlqNRoNmMMq1yTChLEqsw3FeeRlZZGelkl66lsy0qKIfmLCzi4DmdRlDccCc4T8FRLY1YCDQ4Vo1tnLxtv5pL+JIfPmNraP/IkGNarTcaktF4QDUNaOxJCdex17h4e4eIpKFgi7/soE47VzUBp5gu1e0Z+/w0vid0MSzRK/FX+AaA4l/uIMpq2YidJCQ3bqbeCSwSFMrB4TIgSzbDIsjrmH35YWzP4s0fwBsba4rO5Gx5oqtB+7D9NQcWq5l5xD1ks7rEc3YoBabWp3HELX/gMZMEgTjZ6NUf9HJf7111Y0HXaOi+FpJS8PK4wj12c1S3q040fVBSxxePYzQqccr525s3UwzWr0oNnkM9inymRQRcgKFsjtXVpM+r4aDQbsw+CusGIZMeS5LmDx5G5U11zIXIN9HD16jGOGZzA5e50bQcnv5/f2hRDNs5ld4YvAokhNjOJJQhHJH95mCz2Pe9mLwII+70VgQefxPjCUVnrr6b7gMOeXruPMDkusr0Yhew+HjDTvHVgsbMCwT4rmZGI9d7C3hyrfq2jQefddnsRkUHRDiO9l4+Si+eLjXxLN8bx12IBYDAAAyJtJREFU+PSLwApjXfFaIYRTlSrUbKOPnp0QnNdEe47uyE/1pjD11COCFWk/JousxIucGSjG0g/taWtwA5eyN7oJJyfTGf97Tpy2TSXoeWnlRHk/eKa55LMnWRTd38neER2pUnsCE0/c+5mtyNnkJFsL0dyQTtV60GG5A27WuzCd0p2adacw4WeP/Rl+STSn+BJ1cgJ9lDtQp+9uTj7LLtn+XyEvhWhegG7NytRvq4+2Sw4pwmBxcw2bVkxEdbUblvdfkn7nCMdm9KDV8DVMMX/Ki/J3NoqzKXxykBOTOlOtxiiG773BQ1Gpj4aJnFzys5yFaG5B92+b0EzPk4uy1Y7EqwSfHFX2IrD3t5On8eb2AfZpNUS1kjJNJh3lyJMc0j/hKEpI/BFIovnfEc0xhJrMY63K1zRs3oGGPQcxYOAgBg7rQSeVH6lW6Su+qaXDrKMB8gW50rlFJprt5rdicINq1Gzeky59BzBgwAA0erWldd1v6KC1CAOfIp4rbGbWS2ds5jZllOZgxp6K4L7CN8l66YL17MbMmzSVNV75lK6pZke7YqfTnEnjRjDykCMnti7mxKYZzNLVZnTHOowYp81a7zzCy7byyCz6Hfz8rmB2LoZI2UprxlXCzy2k87BVQjQ/ISL1Fdk3V7B0ynBqTTrL8dJCyHlDiPlc1neoRb/ZRhyJKOZtwk2ureqElnJVUcdedO43gGETZjB9x2mMb4UT+EZMhJ8wIiWieReO5icxFzYvTsyscVZr2NhfjXY6B9kRFE1q6iM8j5/B9KQv0alJ5D47yaHxw6nToEQ0y+705iTfwFO3LdNHD2T4AXuObl+KycZpzF0yh1Gd66M1YjzLXd4S9MEuuILX1/HdqEHPbyrxg/ooFl/lg68ulBLM3f1LWTqgLxq929CsajN6DNzO8dA8+ddKYh3XsH94Awbpb2fBEXMsDSazY/NCxo/ry6gO9Ri3Qdh3MTDevWojmowMb6yt/bB3yRYmMw0iT3B8lbCZWkfZ7PZcehv7nxhJNEv8Vvz+ojn1KfGWM9Ce0oMfu8xnotZu7N3vyl+SVLpyl/fqLr5bW/57olkY0dc+a1nU5BthRCcy2zqbp/JZ7hnJAXtYNmQYXVv3Z1D/Pmj07UMf+ZbkPgzqqobSj9X4utYU9N1eKLaJipn8+WkOj+9A7e+70239FZwrfqOXQCb8kwgNjuFliA8RF3UYrtSQau2WsfJGptyAVEjhDZyWDqXX923pv0KIetl+rYyXZNnPUTzTfIcrn94/XEL6SyGa5zB3/kTU1nhiX7aF+BcIuYDHZk2a91vAwN13+PjrTimEXVzMlv716D3vCNvKi+awS/js6kdb0Z51Oy5ny1Izbr6Mf6+eb3x2cu5nRHNh3AWs5rSjfSU16o034UCgsFx5IgcPXfQWjUNljfuveBGY7O3Zi1iyaCzKK1y48JHITqUo/BCbe1SjVi0N+u+8xSN/W1yX96OhEMKtFtpwvqLVAjmpFIYZsqFDC1qpTGC+7XMCSl/PXJRLcZAl/lcuc/5JLuFl4+Jj0VzyIjDhoMRZY6XbF7Vv29B8riXnPrltQUi/SGO2dG1FK7XpLLIOIirUDffVmjT5XjgGsy9gFvMpySxr5GRhMF4REphEvuy72KXIRHO4EacMZlcsmnMjeHvNAO2WDamiNIVpl14R9tGYKCWAB0dnMvTHpnSZZIhRuHAU87IovrqazUu0aLDEDsOHIlmeuO48lzNTODXtxu7COCiT1LIiicxfO+G8diBNv2tOwylnMH7xqXoJ7zLuLHv7taNN7WFMPxfGPZlCjvMh6MRIumsvo9fhQF6kfngfIIRgs0mMrP0NP3XQZ55dGq+lPdoSfyIk0fylollcyLnOOOzXYZBqL3p312CAhsymy0J/+vftQPcm1fl7pWa0nnEaazH9lV762TEeJaK5flWqN+5C++4lx/Xs0pLmtf5Fu+ElojnqC0VzjsjffkErRnZqSetRusyePJZNezax+sw5Dk5uhYH2FAy8cj4Qiw95dM+Hc58SzWmvyLq5nKXD+lNTw5BDfonl7npmEmGty55htRm4+ASHwmWi+RbXZaJZqTLVGnemXY8+DJixiIVCxJ+3fcS9gHheF1e88+adaD6OaZRsX5Eg7Azua5pQv/tkBm424tajM+wyucYRayFP81JEomPsHzec2uVEc27qbbyWdmR8x6a0HrGI6ZPGsXnHWlaZXeTAtPasnzqSVa5p+L9ntvNIfxvKQ7Ot7B3aGI3OIxi03h/3mHLGqPgNCUF3uW5xmL1TxjNd+HE9erakSeWmdC8nmuPdNrJvQA06awyj17j5rBI+0lqTC6IMqzkwXBW9bWc5GSa3LgqSKci7ioONH46SaP6PQxLNEr8Vv79ozn5BkrU2s4Q4rdpiLovOBhCUX3KHuZTCBDGR72jF3LmjmXIhlqBPClQxZxZkk5+TQZbQIu+7yWG8tJvHdJVvqdFwApMuviZctq0n3oUwKwN09tux1ekF8bGviI15xatXMcREh5BwdRcbtOpRuWZjem64gmOpKCm6z7VtIxn+Yx3+2X0tOnYvyKrAyhTlPCUi2IX9hzxx9vbj9RNDjmk0om7lbqivcMU5MvvjbT15r8i4vZW1g4eg1HQNa5zDeSU7bV6cEM1zmbtwGo02CqPz6f3DJWTH8dZBh3kLJ6O+zgfnT33bODdL/F8EUX557SKE8N2iSYue8xiw4w7Czn5ABpGX9dk+oD59Fxiys/R5MRkvHLi+qTttVdugpnWQ00KsfrjGkXpjDxd1ldBafZCtt0vkXCnFKWH4G/Znsur31Kq3CF3rcEpu1qZQ6KrLUploXilEc/A7c1YheUlku+qxXG88Kqs9RPoPFdFLkq8boN+mMjXrDGLYiSfCQIfxzHw2M2rV4p8tFzDWPIz4j4RUIYVvhCAznoVGw5G0GX0K68Qc2TJKCdlvSXC0w9fVg5t5suWSUkRGQvAaTx9FnfrLmH8x6N0KeVEI/qcV5202l1FmIcS8p1plFFGYfJ1w07kMaDKCViNMsX6TQUFBNCHmOsyqXYt/NZ2D1ulgXlXUNCJd4kt3DI87YXImmIyM8rdV84RoPoHJWuEAjDjKBteX72+XFoI/N/EyZmNa0+zbplSfLhyKR2kfP1pQnEpW4DGMtIejqryQmSf8CJX3nRh3V9ewbfkolJbac+K+4sh0P9wM+jKlXzeG7/LB4Vn5t7ZGEGKpy/z6tfhGbQoDjYRz+OG6h0hdlOrHy4sLGNFiOE1lLyl7kVnSF3HXCTk5ih6zV9L7WBilj/mXkX+Lm3uG0L+qGGc917DUI52kjyokIfHHIYnmLxTNubEU3NqD0ZG9TD/pj6d/DHFymy4LscSFu3H74Ei6NviGqt2EYPLMK/v0Y26MG/ZzmzGqnybDD97DI0ikj4sj4oEFJpPUmDV5FuuEe1O6bTgnxr1se/Y40xc8Ukz4ubFCfM9twoIp0zG4imKBXkw7r6/ipNsGje++pWazmcwzuc3Dt2+JfeGN0/zm6E+dyrqrhYTJ0ufnkZ+dREHhLW77XeG0eQwRMpuffYPnF3Xpotie/aogWdiWo+wZOZjaSktYbB2s2MUkI4Vg8/ls0VBn+lYbLomkGYmy7dmtGde7J0MP3MM1PJHXT63x3j6Wvo3H0k/nEm7CPnxkgmRkppBitxfXC8aYCwMmd0EyfIky16aP7DOdzXqzbscKltoEYyr/1qLI5bkhhyeMoI7SKpbYPSvZpZRzn+uruzL4h2+oqT6R6Uev4peWSlzsbTz027Js4ihWuWcRWLbOn0dB9mNu2NtyaLEhXgeXsmPBZJq3W81Sy8c8k/ef8KTSXbE1WM64duvZfNqX8MRonj4+yY4ug5ncayPG4QVym5xybQf7en6HauX6NB+9n+P3Y3mRlUu4wzoMR6igs9mC05Eyqy3sbk4O+bnPSEv3wuqyHzbOORRlCyvzUtjztbNRGnmcbcIZe99mSvyZkESzxG/F7y+aC+PJcpzDzDGDUJttiY2YiD/WaKEE7msj8h/HDJsUIn9mSS8/1J5Axz2cvRPPvfKO8isrXJYo0fqrf1G92wa2PM4Uk2cyTy2OYTJ2E/t8oks+0/QRUTwwGsMY1e+o13gxC4QlKNGqmaTdO47lpKZU/qk+VYbv4sj9/JLt22XEEnzRhIPjt7D5+A1uvnhDXmYAL02mM7FpFSo1GIDG/jvcKN23LCeOjBtbMRihhEqrMQzcGoRPQqlyS6HAbSEL9WbI7zT7/OKD1Gnkeyxisf50Gor03u/eLvKOvJcEnz6I9cnzeCTIjhC8dsZva39aq46n1zIfSt+T8Y5C4pyWs3dwAzT0TrG/fMPFOnFn70DaDJjLwAOPyr3Q5B259w9hu1SZUeuPs1t217GUvAiibRazqPNfqVmvLX0MHnAloVToi06/sow1s4ejPOsSpkG/IJplxtpHpF82Wb492+GdFyEn//ll7Oa3oMPXf6Naq4Us9RHjSpwj59lFvBa0p/5PNfi69yrWX0mTPwNVRqYvN4+MQKudEsqau1lqG1Nu+7povaRbOFvdwPZK4sdb7+PNMJs1lroNVqNr+5w3imhZWTPCrPBe1AnVatX4R4/lrPVKef85+Sw//E6MYXRHJRpobEPvcqzi9wIyn17GR7czatVr8I/uS1njkUTsexdRCq98LmI8eQPrtzvh8Pg1OXnllyoEj3dzePFIIZpPsOPaO6lfQjFFRS+JubyElV1qUKl6B5qvsMf+vX1xbyHoJAdmNhZzQC86L7mOVbgQ9Ypf8d3AnjVjUV7pyumA0tgcMvz3cWpOazq2Gcb0fXe4U9atBeQ8d8B3RU+a16jKXzouRM8xnqjynkneI56YTmVSl3rU77kWHYuXPC+td8pdIk3H0nu+Af1MokvGdRlvifdcy8ZOValdqR7NZ57BJDKfzA+aRELij0QSzV8imrPJjLuJ+5w17FxrxUVhBj5a95QRacHh8XVpVLkp7cfZcSlakerNVdyFCB4/YjwzHAve2a/CB1xb0oLls2YjTCkvFXNFwetruMhe7DVEi4nnEwlUTDRFyddxXtgMvRmz2VTuxWFFKbdw12uNVvNWdNdz4lLpGw5zfPHWFemnz2LL/ZItxyl3XPA+uANPn6Mc8/Bg29k4QmQFKrpLgu1Suo/ayMD9shdricLkXcdJfzAd/toC5WlnOCQXrDL88dowh4kqI1l2yk/++E5e+j2uL5G9CGw4U+0LFP5MEMnGw2n5lRrfddnK0cjccgu+5SjKI8ftMD42Z7FKlH3wT0Yq2SHn2KvVguaV/kmL1rNZ5PCUO6WLkNHGGE0ZTV3ldax0i1Ustj7Bb01nxjZvSpd5lzgbrLizXfSYmyvbsnTS2JLFBrn5z6E4O5Ar2w05OO80Z93DiX0RSpj9NlYMbEnnCRtY55lMWrEwHkHb2DRak/rtD7HnrsIYJFtyqOcwxvTaiqloWNliQOb17RwdUI0OPaYw3eRF2SLD26ubODlKhXnbbbAU6j4vJ5bQ8ya4GW/F+Z45Wy3ucNoln+J8UbAEYc83zkd5zGn23PjktjSJPwGSaJb4rfgdRXM2qc98uWu2kaPTW9KkU3u+Hbyelbvd8HkQpxAUyST4++C2axVrB3xH27bqNJt6AIPTd7gZ9sHzuwryg23xv7CMHQd3s+6wCSYmJWH/ogGMbvwNTdqPZeaRm9xKesmz23vZ2qM37f5Hk0m6Z7n0KEYukEp95+LctyQFX+Ly6h70/VclKlX6kaptl7Di8gMeJeSQlx9B8tUdrJ3WkqatutF69DbWHyw9p7EIh9g8azvrZ5jj+ri0TmKyjXfH7eBkBg9oT9Oes5m2UpZWcdzBZWyb2I02nbvRa40xVuL6fiuOyYi6z4OL2zk5uy1tOzTjq9766Gyyw/3OS7lAev9udS5vX9znoeUujOe0o508/SLmbjz27jyKMh7esZxpGmOYv+oEDhHxBN1zxGP/THR71eS7SnWp3FwbPTMvrjxLFcIjl+wEf+45nmLXjM5o1vsLtTuMZOB6a844XsHLxQrXfVNZPFSFbzsMp/kMQ8wv3OdxbIY4spj87EhCXW04qzeYqZ3+ioowZP2XnOTEKUV5ts5hcc9/8dUPdak5fj9msufORd0K3oQR4XUAC/3OdG9ch/9RGcMQfXMcbkTyqqDogxXefNJf+fPY+gBm8zvRrVNj/tZzPtMNjpar9xG26fSlX+V/0qBhf0bvcMJd2Dz5c6/FsULUH2Pn4t506SLE37D1rN1Tepxovw2TmaHRCnXNScwxu8892SpJUa7onzsEeO3FfP8URk7TZ+S8YxidOMXpsnOK828ew5iWjfmfrzXps2gfpjfu8yS+gHRZ5xXFkffwBHv1+4qJvSedhhqwenfpsYaYbJzKbM3WqGuMZ6YY/37ywiooTCD/kRH7hOhu37otjQavYcmu0mNl4Qg7dLezZuxJLns8RfYumVJtWZDynBfXjbi8vDv9mtXkf5SGoTH/IOfdHhKQJISkIp2ctDvcP7uQyaPb06jLBEYtPMbRk4pzHF3PIe1+dO/cjjZzt3HiYS7x4kLKTQgmyMWIC3o90eymxl+7zGLU8vPYe4UTJfeenhNupcfS1t/RopMWWhvMOWp6gztivKUXvaY48AxHV2jSo1s32g9axfLtpXUyEuNlJgsGtqFhnxFMPO4jX3wqLk4l8Ykn147osnG0GjXadKfWyPXsOPzuGjM+boC+hgqtvq5J4z5LWW0bSKC4LD/a8SEh8QciiebPFc1ZvI32xOPYbIb+qzs9m+uyyf4xj9Ly39s6m/s6lGDnFWwaXJOalf5Cpa+H0mvpZSzsXXCzWcSqgdVo2LIN7Zac5eS9WAKCA/E9s5gVPavSoVtPBm93w+xJKuHPnxFosxiD/iJ9i9a00TPlxN0Ynoj0d0x1WdnrJ5G+B4O2uWD6WJY+giBbXdZrVqNxm/a0X3mBUw+FzQ0J4o6ZHqtk6cXcP3S3I2dDXuB2bD3rW1YXAl6DIfvt2eyZwouoZ4R5b2XHjC781Hwg9Sac4KjwASIy4nnhuo2dGs2p02QEHfSF7bE0x0SIvRVT1qIz7zI2QWmkZb0kxGs9Bn0q07huXdQn7mCN0QXOWu7k4GJNGrUeSaeFVjhGF5VbaJRZi1y5XX1keZCTswajM2UsE3eYcuhquLATwnxlBRFiOIhJjRpSo+Mhdl6PJyU3htePL+G0dxRaTVSp9NcedNHexD4xBx8/uJRFnX+gqVJ9ms06wtFbLwkKDeW+xQpWd/ueTo3V6KV/hhN+kTwJFf6e8UzGf9Oenu3Wc1oYsLTiTF47r2JTl0r89evaVNE8xDbrmwR7GLB1VndqNh3PsGUHOX3hKEd3TGVILSUa1xzK+E2WnLax4OSqXgxT/gv1OoxgrKEvt5/HEeLniqV+L0ao/J02/aay4NI13B7exmLmAOY2rMagGXMYecQXy7spZD31xsd4qhDibfir2hg0V1ji5B9PsvTJqT8lkmiW+K34HUXza57Zb2bXwAa0r1udajVrUqVOU5RU5rJgv+y7rMXif6E8MNRjoZhYm9SqQvXq1ahWtw0N+m1lrVVIhS+oKs7LIOvlXW4eGopOX1VUZR/5F0G5rpg0W01G1/whjzLySE+8hfd6DcYp1+Cn7+tTt/4MdPZe457Io/TeZmFKJIGnxrJUoxa1q3zPD9/8wI8/daaNhjAcwti9kcnr/NekPTPHdNlwutVsgJJy6TmbijCFKavs8YzP4G1+UZlQgTzyMiJ5evcoOzS70qOeSlk5VZXVad56Ejonr3MlOVPxIoo0Xnrs5eBwZbrUr071GtWoXFONug2mob3VG1/h7b+/szSNF177OTRCla4NStPXE+nLnUceVFBWb0Xt4UJQuUWQEH8Pvz1jmdW6LvVrVqXK9yJUU6Fxl0WssXvGcyFIkh4Ysmdsd1rXrUGtnypTtUZtarUbRutxusyb3Jup3eugVLsaVWrWpUa9bnTosYdjt2JFiQrJeu3ExWmDGFKvFnVqVOanmrWoWV8FldLyNKhD3dr1+L6/AbMvPOOtYvUiM8AShxWNGdyiBjWqVRV9UJ9a9SYwabUL17ML3nOIZDsAXl0/xvFxjemtJNIr6l7nvbor06COqKPSEKYf8sYrOYdsca6S/hH/LcwgPcUXnxO6zFFWo6VS6XEij/qt6TluC7tuviI8S/GprWwxls9NYXXf76n5w3d8+1NtqtcT6VVKj1Mc26A2tatV5vt/fcM/v/sB9UHzWO2ezlP5PriS82ak+HHNWB8dFTVavXfeVnQftYEdV4XTk/X+G19Ljn1LRpw9jjsnMVCMQaWyY9VF0GK4tjmXw5NIyikoWxSSkRXuiueGNoxqXYOa1aqIthV9Uq8DGjMOcyo46/277OKshdmxxEWew3DyAAbUVUGttI7KKjRUG8KkHXbYvEojQ65A83n9wByzGa3RVKlJLVlf1KhP7fojGTH/Mm5phfLFlMJX17i/R5ORnWpSo34bVJquZqt9aMnqf1EWmakPuG2xksVNGtO2QWm9ZO3ZnM6DV7LRI4KAzLyS6zb/KQ+MdFjepR6NxDisWr0GVWvLrst3/a+iIq736qq06bucLV4vCRVt8n57Skj88Uii+TNFc85LXp5dyoGu39Pyu2rUqNWLDv0Pcsb9CUkpicIspoupspjUAAsu66sypM4/qVGpElX/pxbV68xl+LgZ6C1uQB/1r6j+17/SvEln5pz2xPjiWQ6OUKH/j19R4+9/p3nTnsw+FcBlLxd5PiPqfU01kb5p404i3gNjIVYPjVRFs3JJ+mZNujPL5AmXvFyxXqLGqPoivSy+WRfmnpalPyfSqzGgytcl+TfpyGwTNwxNj7K5a3V6fFsHjVF7uHQtmKygC1htHkqj+jWp+s33VPuuI30nn8QhJEW+G+iVxyZWdWhI63/+SOPqtcS8PIaxKx1xeZNLRloGec57cZpZHQ21H6lWq5bwp5SFmKxFK+HftKhdn3ZzT7LHN0f4K2LqTU+GGKFQM2UrtClEC7t6bExDetSvRd06tanTuAPdVl3iVJD4OV+c/8k+zA5vZsLxMLyiCylOusnj42MZ172esHs/8WNlYY/rNkBZNgcr16deDeHTVatG/TbdmWrkItr5AkfHNqFv/SrCzlejbsuuTD7hzMmLFqL9G9D5+59Q1VzG1tuZJKSG4G88i/FK31Hlh8r8UG8obWeZYOtzDkfDGQxQakAD4Vuodu5Iw4F96a6uSruqzVBVG4rGoI5o9K5BbeG//FSrLp1nrWGjgy/m2xawtENN6ov46jXr0HnmCgxsr2G8YjzT6/yIepOxTD75mICEaN54bEB/RAtq16xO5WoNqNVeD+1jdwnJlpZe/4xIolnit+J3FM1ZJIdd4+aFY5w2Os3pU6c5a2yM4VEnnH1fKbb9vCH2nhuuRw0xMTbj1KkzIq0Jxyyu4x305t1zpB9SnEdGoA0+5w9z+HBJOGJoylmbBzxJkUsMcfpoonwu4mRujMnZMxgdd8blVsmno0qnveLsFBIfXsb70imR5hzmFqaYmpzHzPwOD+PSy92FSyUlyBsno6MYHik9p6EIzrg9TCj5dmGFxPLCzQprw3flPHxElOf8TcRh5e585ZAacZs7lsc4Y3RKtINoK5OTnDhmj/31SKJlmkmRsoRcUiN98bM6hmlZ+uMi/ZF351GEI8dNOeEVxsMUkUlOLPG3L+FgcoLjJqaYnRPhtAmnTrtyJTRZ1COHrNh73L5kyqkTpzA2Ncf01EmMzS5idMkVJxtTbM8ZYWR8hrOnjUVfmWF85jZ3o9NL7jRnhRNoZ8HF48YYnTLnjKiDcfm6Hz2O4WlLzK4+wz9R3kty8hICCfM6zgVT0Q+nTTE/Y8JJQyHOvJ/y4qM7zXm8fXGX+5ePc1bU3aTCuh/h6PHTnLG8yb24PPl2rYooin/EvTMnOFPWpyKPYxZYX42Qt3kZmbEEHevB+Gqy3Qgt6TB1DZuPH+FI2flKjz3JyWPrOKTdjHr/EGkbDGGqZQof7jQvTvDnvqkRpkfLHS/Oe0nU9+XP2uQscqJu4y2OPVF2rKzeNsKZiKpwkSk/6SkRV425ZGaCsbxtRZ8cP8M5Oz8evc7/xDWWSuItR5xEHY+Wlu+I6DvhMN6MLP8N50LRNI/xtz+JxUmRv8kZzE8Zib67hKVzMM9yFH1XnEn+y2tcsxNj55iRuFa9uR72puTZt1JSAvE/Z8LZ8m1y9CwX3YLLPv8ipzCJ2AdOeJjJvmF+BlMxfk1PHuNoWR/KwjEMjS9i4xNGZOkKmYTEnwxJNH+GaBZimJhw0lbN4l6nRlzYuBYTa1fMDrniv2YHWbNnwt598OoVOVmRhFjtxLp7V85+/RXnW7bGeM1JLN28cbfahVW/bpgKEWzVti3uztd48CISv1N7sO7cjVN/+R+Rvg2uDvcJfh1HiPUeHHp148zf/oZlmza4OV2Vp797ei/WXbuL9H/BokUrXOzuivTxhNrsxbFPj5L0rVvh5nBFpH8u0u/DpluPkvTNmuNq641/fCyPzhti07EPTsrdiDFYDw+dCHrkyYl9BzHr3gXTv3zP+e5TCLun+Njgm0eEj9XkcqVKHK1Vh8NLjuISni1mbNE+FmcpHtCOp32UuLR5A6dtbTmzfzfGbVpzQqQ/qd4Su0s3Sr4EkpmOcIpg334ICxHzaqbcrt69bCjsqjEnjE5iJHyxs17BPJQ5a0XCMOVEEhsn2iq+kGTZnJz1koT7l7ks5u2Tp8Xcby58iRPHSuziEUOOnzLjtKmwOeZncX4YzoPAAO5am3DJVPh6Iv1p0zM4PZDFB4nzChtlaoK5x238XuaSmZVA/BNvnM3MMTcT8/yZy5xxekxo3EsSn/viI8552lDYPuEzGl62xfbSRexMLThz/CIWFsZYWAp7dEb4L8JPsXL14mpYNI9vCD9HHGdy5iynTYy44OjJ1fBYgh9cxcdc+DRm7iJdCpkFb8mKvIabtTknTU7L/RFjcy8c7sbwRrrT/KdEEs0SvxW//zPNEhL/4RSlRxNi2J15HarRvP8JDvi9/aQQhyQKfPexYkAVmvUcwgLbJH7pReASEhL//5BE82eK5rh4EIKHlWuEQLSA6z5gf1lkshRGjIR58+DUKXBxBxtH2LARZsyA1Svh8gW4ckURv6kkfuUKhCIDd5He3gk2KuJXLBfxZ8DVTaRXxM8UonxFBenl8SL92dMl6W1F/KbN5eJN36XfXC5eCEF5vIOziBf5TJkAC+aL8ov0nqJeziJ+yxaRfhosEePjlLFIK/Kwsi4pf2k+lqIdPF3hgqifaEvGinz0RPwFS9E+10VbuMDWrSXpl4vfZfVycRB/msNiXdi1C54KQV5Yfn+ShMR/FpJolvitkESzhMRnUpD6kseH+rJ90UCWXo7B771bpBWQ+pT7e7uzcfEQlji+4e4vpZeQkPh/hySaP3N7dkEhvE4Sok+I0yVLYNBAITSFUL5kBY8fC1EpxKCsLTX6CwG9AOzsICwMPIQ4XSGE9UCRXhZva1sSLxOtS/Shvyy9EKyl8bL0pfE6It7mF+I9PWCpIn6uiLe2KRcvyimPF+W0KY0XdZUJfXk+It5aCOHgwBKBu0QIW01RTuGocfmySB8i0ovzyvLp2w+0Z4n6yuJFPrJFANmCgKYGTJ8O585BQJBI7y3i18DgweXyUaRfKQS1Rl+YOhVMhUCPioI8aTuOxH82kmiW+K2QRLOExGeSm/YaP+N1XDDeg+frQvnLy36WgnTyvBZhZ6iHvlMqN95/cFhCQkJCEs2Cz3sRmIIEMaHK7pSuEcLQ2LhE+MlITCwRjrJ4I6N38a9ff3687E52afxzxbuXy8efOPEu/s0bOH/+XXxkyRf634s/fvxdfJIQ/rI7w78UH6F49XZy8i/HGxoi1MK7eEvLj+NTUt7FHzsG4eEl8RIS/+FIolnit0ISzRISn0ledg5P7zwg6KG/EMz5HzxfXgGFmfDSheC7Hpx/nEPoz3x3XEJC4v8nkmj+QtEs26otE4bR0SXCtFAxI5ePlwnc0ngZv3W8TJCWxheUewtHabxM0H9O/If5lD/vr4n/3PJISPwHI4lmid8KSTRLSHwmxcIZy88roCD/1zoZwnkrzKEgL5fMPHGs9LiYhITEB0ii+QtFs4SEhEQ5JNEs8VshiWYJCQkJCYk/GEk0S6JZQkLi30cSzRK/FZJolpCQkJCQ+IORRLMkmiUkJP59JNEs8VshiWYJCQkJCYk/GEk0S6JZQkLi30cSzRK/FZJolpCQkJCQ+IORRLMkmiUkJP59JNEs8VshiWYJCQkJCYk/GEk0S6JZQkLi30cSzRK/FZJolpCQkJCQ+IORRPP/hWguojA7g8y0VFJTS0JaRg7ZZV+DKqKgoJgi6QsGEhL/tUiiWeK3QhLNEhISEhISfzCSaP4/EM1Zd7m6eTHLRgxl6NCSMHr1KY7cekNmeigxz/xxuv2GV2/KfVNZQkLivwpJNEv8VkiiWUJCQkJC4g9GEs3/jmhOJSnEGeejc5jWpiOdmnWnR48e8tB/ii4Ltuzl+J55rNq8m4VnongSI91qlpD4b0USzRK/FZJolpCQkJCQ+IORRPOXiuZMihPssFrWj97qLWg36RA7nSOJioqShxe3z2G7rhf9W1blpy4zGHniKU8SixXHSkhI/LchiWaJ3wpJNEtISEhISPzBSKL5y0RzwdsnBJuMYVxnVap2X8Yauxc8L7/7uiiGN36GmO8cg+YUPTQ3+uL7LEvxo4SExH8bkmiW+K2QRLOEhISEhMQfjCSav0A0FyTz5u5xdgxSR73TaAacDicoTfHbexRB/n2ueLmw2+wxwVE5Ii5XeNch+HvYccnCgvMX7LDyDic4OZ3c3Oc883HF+bIdbjee8DTjDbFRj7ljcZ7LFy5jfSOAwGSQa/PkMJ77XsLN2RE7e3vsLl3g4nkLLCwuYmnnyu2nSSTkyxLKeMObsBt4yM4n8rpgcw3XR695LYryDpEm/Ob7afxFPQvETxkRRPldxsPpg3NdsMbG+QEh8dnkybIoyCL96RXue9lgbe+Eve1lPG/f435UPGH3ruPnbIetkxN2Nla43SyNv1Eu3p0bPjd5/Pg2Lu6uWNvY4mRny2Wnu9wIecNbaXe7xJ8YSTRL/FZIollCQkJCQuIPRhLNXyCaU24SdGIKPZRaoDxsJ4dCi0hR/PQxheTlZpPyNoe8gkKKCiOIu3aATVo96SjO2bhRe9R6G7DWwQf/SCtMZ2jSR6k+rTpPZanNBU4c28QiVRXaK9en/qAFzLoYR2hGMcUh5tguVaNfszrUq1uPekoqKKuqoqqqRJN23Zh4WAjPeJFOyNnCVC889s5mbJPGNBXnbNhsGJ1nm2MZkFQidoWQL0ryxnP/nHdpmg6l83xLLodl8SbCGocVjRjUXHauuu/OpdKIFu21WWYZgL/s7eBZCUSdn8baQfVpULcOdes3oNe8jWxx9OXsplnodWyAUp061K+vRO8FG9nscBvzjdrotq9H/Toi3/r9mDRVjwMHlqA1vDtKSg2oU68xDbqtYuEpfyLFOSQk/qxIolnit0ISzRISEhISEn8wkmj+AtEcZcWVVV1Qr9wM1bEnsHgFbxU//TyvCLjpguUmQ0z2Hsf81CmO7dRndr9ujF20ip1XfHCy2MLmQSo0rlSZWm1Ho7XoEHu3r+Xwkj50b9WBmgMPsftaHK/fPOThueksbvcP6teohdLQ5cwz2MWuXXMwWDKWcVvdOf04jpTkJ1w3P8epdUcwFec7feooW2YOY0Sfwcw+6olPUjppaQHcNDMvl+YYW7SHMVJjGHOO++AcGsxDi1ms7PxPGlSvIc61Ap314lwrJzBPqx8dl5ux+XYS+fnppPibYza/Fd2rV6JqMw2G7/HEK+QlD6+e4PAoddpUqoRKm/FonxbxwS946HmIfUMb0FTEK7WZj+5JB27esMFi/0Q0O7WgUoPh9NG3wPpuLMlFkmiW+PMiiWaJ3wpJNEtISEhISPzBSKL5C0RzsBl2i1rT+Md2tJxqyqVE4TArfvo0mZDhxrkNegxsOYfV209h7+iIlckqlnf5mkYNOtNh2w1uZwUSfHou07+qg6rydGadCiYSIRYzXLGc15cWyj0YsusKV7Mh5/UNrug2Z9yg4UywSCRYxEEc+fHXsfYK4lrQY17eOcKSgTMZN3Q9J8T5HB2tMFzUHa0G/6BG33Wscb1D8D1DVg6fxdih696lWdyTEfX/So1eq1ly9S3xibe4saotk4YOZ5p9AdGyU6Vc5vqWVtQcuQzNE1GyjeeCYp7bLGXXwPr0W3SSvQHySMj1wWlVZwZWa8CQ1V7YvlbEE8bt/WOYV1ONKeuv4SKPy6LoxkrWTBhO/dGnMbyfJI+VkPgzI4lmid8KSTRLSEhISEj8wUii+QtEc9hZHHU706jyADrPs8W7QP6k8s9TnAIBh9mv3ZnvvqtDPZXGNBNOUNPGyihX/4bKNfrRcuEFXONvcPXIUhbVG8bCTW44pxbInowWJBBoMhP9bkr0Wnya4xFCR8f5CNHcgrEDhzLeLJrHZbe788jKziNbCN0I8xlotlalajVlGorzNW/eVAj06tSuWpvv2q1kxX5jrpprM6RbU6p8mObHanzXSo8Fl0IJi72G16r2TNTQYLTxM24n5pF39yBn9ZvQeJoBMyyFWFec+9llfXYObEC/xSfY+aCYwrRYsm9sZOOQH6hXox491nljFydPLBCi+cBYdET8iAUXMY/L4c2rW9zZ0otBTZtTR8uIEw+SFWklJP68SKJZ4rdCEs0SEhISEhJ/MJJo/gLR/MqWmxsG0qR6H1ppn8clE2Sv+PpZiuLIctNnq74WbWZsQm/jPnbv2sXuvQc4eOwkJ844Y3k1iOdvb+G6WZdFqlPYfDaQR4rDhUQm4tJCtvevQ/e5x9gdAGkv3fFc1JxRmoMZY/KUu4mKpKU8t+beIS2GzJzLIL197Nkp2769m70Hj3Hk5DlOXrqDr+1xrhwagZbOPAZ+mMboLCctb3M9/A0JQqC7LOvICNXq1GmjSa8hWoydqs2s7UYcvxaMf2Lpq8PTCL2gy/YhKgxYcZAlhubYbJ7Bri0LGavVmWHtlRm/3YnzUYrkxPD4zBx061VCtXZrWg2ewrhR09kwoze9NIZRd6QRx3xLBbmExJ8XSTRL/FZIollCQkJCQuIPRhLNXyCaM+7z9NxsNOuoU6PLGtbdyeaN4qePySI5LYnQ67cIOzaWVSsWMMQoigcVPQRdkER+8W3s1y1gntJ41hj6cavsjdEZPLWcx86BdRm8xAzDyBLR7L6o2SdFc/EjY9y2DWLAqnMYXKvoeeB8iu7sx27bQDRWnWXt1QrSFOdCYTrJ8T7Y6XdEq/6PVFVrR8uOXek9eSHzD7tyySWIx6FvFC9De8uzy8vZ1q8mnQZPoP8EHdYuGM9y4wus36DL3mHq6O6xxVSUv6RqOSQ+uIjlssFM6d+LXt0GMWjgXI7uWoi2/hIajDXm8I1XkmiW+NMjiWaJ3wpJNEtISEhISPzBSKL5C0RzcSJv/A+xo7MyNav0odl6H7yj82RPHn9ABgVZfrh4XOXQlovc2jmWpdO1aDT9AqZB73+zOS8mjrhAX6IzPbi4WZd5yhNYZ/QAP8Xvsk9CPTmlzQaNRkzf6YJNqsg91hsPIZrHDBjCuDPPuf+hcg89h+smDVpr6qF14DEvFNGlpASHEmljwKmN/Wg8aCkj9vvzUvGbnOICkp8E8CrmKc9ivbDWb8f4Xj0ZvOcWDo9f8DLwIq7bJqDZYipDdR24WigTwgXEOBuwpcM/UaqiTqvxBzB+GE3E23SeXFjCYS1VdHbZYS4KUyKaiynMzSDjzStiXzzneUQUUZGhpPntY8fyeSiNMebgzVhFWgmJPy+SaJb4rZBEs4SEhISExB+MJJq/QDRTSP7bB4QdHIuWahUqqY9Ey/AR9967eywkdKovLqu2sXHJBU55P+C57272j29JndoaDBHC83aGIimPeejjyRlrX4Je+wghqsdC1alsPhtGoCIFGUJMLxxBV/URzD/3iBARlZ/ii49uCyYMGcGk8wkEfnj3Ou0m/sbj6aukRr1ea9l+v1DxwrJkSLyJleUNnC6fw+fkBPqL+tfruYYdIk3JJ6dFmjgfLC28cHyYSPzr23ivbMeU4SOZ4Qzx8jSBJBkNofnf1Piuy05OJoLsXWRJ7gbs7V2VNj1mMvPUS17J04oc3VZgOFKNeQc85C9P+1liTmG0Zh7KE85yXHqmWeI/AEk0S/xWSKJZQkJCQkLiD0YSzV8immUIeRjtgM32QXTr0JA6veYzdcsFLC0tFcGUUwf3sWbILg7vukk4BUJGP8b32DRmd25C0546TNgq0l00w/LCbvaesefEtRiiUx9wZ8885lTvwphZ29ksz+skllsnMbnPRNqNtcD4USIZyeGEOa9kfc/vaaaiTsu5Jzl5O5EY+Ru0S0kgxd+E4zM60L1FN9pPOsBWE5Hf5aOYnT3K1guPuPo4iuRHZzCd21mk6SpPs8W4JM1Z82Nss/THyS+UEMfV7NSsTHMVFZrNOMQmYyusLDZzVKcHDZsMpuNCSxxeZJIY6YPL2p5oqf4DpV7TmGH6hCfRiTx76IaVfk9GN/yajlqLWHzxPg/ii8gofRS6lIIUsp97cf34VEb36cg/ms1g7HYXroclkS7dbpb4EyOJZonfCkk0S0hISEhI/MFIovlLRbOgOJuslBvcPa/LtE4tUamnhppaaehOhx6b2W0XSNjrLCGZZeSTm3qHwItLhHAuTd8CtT5LmW/8iNDMfPILg7izfyZT/vEdDarVpa48L2XU6rWlz5QDHH6UQWxeIbmPzbDWa0APpW+p/MOPVGvag0nH/PBOkJ9IQRHFea9JCzPFbMlQulZvQANlkV/zQXSafYrT9xJ4m1so0ghBGn6Ws8tK0tSXpWk2kM7zzmH2+C3RIZexX6aChup34lw/8GMtJeqryMrVAGX1xjTTPsEe37ckJ8fz8tJMVverSvUfv+HH6nXpOm8rO5xuY75xJgtbVaWGiK9SvQ5tJ69j5808Xnz4BrX0AOLslzFTsxE1fqrCN5WVqdFpBYtO+RNZUNFz2RISfw4k0SzxWyGJZgkJCQkJiT8YSTT/G6K5lLcB3LMy5vieHezYURqMOGbix5NMIVwVyUooEukDuXfJRJH+ADtOXsUj6C1CvorfH+OzbQ7aVVoyYPh8dLbL0uxixx4zrK49JbYkE4pi7xHotB/Tkyc4ZniM4ydOYn3nJU8r/GB0MkkBbtgc3M3enSK/Pec45hBGRFqJlC9BpAl0L0mzS5bGHEOnCCIzxbnSnhDsepCz8nMZcuyAIs3Ovew+dobzftE8zxNZ5Kfz9rElHhZHOGRohOGRg5g7euAZFMV990s4nxTxx4w4cmg/JlZu+DwvJKV8EWTkxvE2yAVLMyMOHj6C0bGjHDR2w9YvhqQiSTRL/HmRRLPEb4UkmiUkJCQkJP5gJNH8fyCa/08J5tpWffTVZrD9QhRhilgJCYk/N5JolvitkESzhISEhITEH4wkmv9Eorkoi/zsG9gv00a7ziiWHb7FDek5XgmJ/wgk0SzxWyGJZgkJCQkJiT8YSTT/WURzJpnxXjgZTGBM/epUr/QDdRv3YOQ2Uy4EFfNa+lCxhMSfGkk0S/xW/FuiecGCBbRs2ZIHDx4oYiQkJCQkJCQ+F5kdldnT5cuXK2L+/7F27Vr5woGvr68i5g8i4yZuq+ajqzWCEaNHojVsCHO2mGEZCR++L0tCQuLPx5gxY+jZsyeJib/0TTUJiV+Prq6uXDTfvHlTEfM+PyuaFy1aRJMmTXB3dyczM1MKUpCCFKQgBSl8QZDZUZk9nTdvXoW//38IMoekYcOGODo6Vvj77xPSSU+N5VVIMCEBAQQEBxLwxJ+gsOe8eJ1JakZFx0hBClL4s4SEhASGDh1K586dCRDXcEVppCCFLwmzZs368jvNa9as4fvvv6d3796MHTtWClKQghSkIAUpfEGQ2VGZPZV9Jqmi3/8/BJlg/u677+R3iCr6/fcJ4xg3fgrTZs9lzvz5zFeEubNmMH3SWMZXeIwUpCCFP0sYMWIEtWvXpmrVqgwaNKjCNFKQwpcEFRUVWrdu/ckd1j8rmg0MDPjnP/9J06ZN5Ss6UvjC0KUr3Xpp0E9zAJqavendvStd5PHd6d6nP/37a6DZW/y96wfHSUEKUpCCFP4rgsyOyuxpzZo1K/z9/0OoVauWvA1kd9wr+v33DV3o0qVcqDCNFKQghT9b6NChA5UrV5YvwMkETkVppCCFLwk1atSgTZs2PHz4UKGE3+dnRbNsK5VsVfzcuXOEhYVJ4UtDaAghgY8JePyYJ4GhhIY/IyIigohn4YSHBBAQ8ITHAcEEh1RwrBSkIAUpSOE/PsjsqMyeTpkypcLf/z+EmTNnylfyT58+XeHvUpCCFKTwS0EmaPr16ycXNx4eHhWmkYIUviSMHz+eFi1afPK9Gz8rmmVblmQvLvH391fESHwZeWT4HcViy3q2H3uIf4EimhyybhzD2PAY2z1iiSlUREtISEhI/Fchs6Mye7py5UpFzP8/1q1bJ38R2N27dxUxEhISEp+PbCttr169SEpKUsRISPz76OnpffmLwEo/OXX9+nVFjMSXUJzxgvCLY5nd8Dt+qtSPoatPYGpjw8WTq1jasT7qrQbR49g9bseUqWkJCQkJif8iZHZU+uRUySenvLy8FDESEhISn0dGRkbZJ6dkuzYlJP6vkL7T/Kcgn4K3nrhsGMOIr6qgVEcZFXV11JRVqP1jPzR1zLj4Jpf0YkVyCQkJCYn/KqTvNP9ZvtMsISHxn4z0nWaJ3wpJNP+ZSAnmiYUhp/ZsY8umTWzZdpgDJre5HSHty5aQkJD4b0YSzZJolpCQ+PeRRLPEb8XvKJpzSI9+QuAVe9yc3XH38sLbywNXx7vcDU4gWaSQ30jNe83bqPtc8/HGxcUFV2c37O88IzghV/ZrOZKI9/PhuoMttrYlwfFWCAGvZQIzk/ycdKJj00iNDiXioZc4jy32diKdnRMOIk8vD1c8XByxVxxr73QFV8/b3Ljqgre3M06uHni5u+DuZK/I3wFHj/vcfJpGRkkBKqCYvPhgApxscZGdS36cHbYO17kTmkSqIpWMwpzXxD324bar7Fye4lzuokw38Ln9kpgcRSLekPDwFr4enri7e+PpJtrD5Spud18QnZZX0l5yiil4HUaIqwOuped19sAzKInEnCLxexpJyZnEx4h2jhDtfdUJZ/vSsok83dzx9nDGxbGkrnZ2jji43ML7yjXRHiJPDzfcZGlcHXFyEMfI61VyvL3rHXyCkkmRneYT5L8JJ9jF/l3Z5Of14VZgSb9/DkV5ySQEXsfPzQknF1kfiX4UdXV2CyQkIRPZKCkmm7fht3nkKupi74Ct5x2u3LzNvWsOIr2sLh54i+Od5XWxE2nccL4pypj4bvt7dmI4T2844inGSkl6Z5H+BtcfRBNfUMT7yxjppL18gr+TMx5uXrgLh8/D1QXHK3fwlp/XUX5eV3k+rjh7PsAvQhyTl0tmzD0Cb7qIc3iL/nfHw/sWbqJdErJzKUyJIPK2M1fE+HB1L8nT6YovXjd95Xl6i34pybOkbNfuvSK+UFYyca29CuSxsxPuoo3kx7qIceZ+j9uhb0gtqGDLQm4qRWlRJGZn8TIhgefivNfENWNrL8aCuw8PXr59b/xS8Jb8uMfcuy6uTyfRluJ6cnYSaUvHhr0ok7som7ebKIMjblf98I/JI62iJwyKRXlyE8hJTyQmU7RmBWmKC9+SFH6HBx6OOIs6eXqK60XU28npJn5Pk0guLKAgI4oIvyt4OLrg4iGuF1lfu3vhcE3U++YV7lxxxEVc17J4Txc3HJ0e8fjFW7JE/kW8JvbhDW46iHKLvvBwE8c6e+J4I5ywhCzeFektObGP8fUR9S27FsSfjq64iHb2Fu3g5nRNXMfPic4uIF9xVAlFoplf8PyOKz4uIr2i71wcr+J9K4pXOQVi7OaTlRhKkJh7PMQ86SrK7+Ei2tfNl2sB8STlSgto/618uWhOIz9G2ExPRzEW7cWcfA334DfEZCt+/oCCpGdEXrPDTTYfO/lxNTCZjE/O3+mkPAvhiW8wz+IyxL8qIDuKKH/vkutA2Ffnm0H4xeWXu2Z+PZ8nmnPJiAkk+Ko97jKfQtgoL2GjHO1Lr8t3QWYHHFy8xHzgIdK64OD1mAfPU+XX/u9O+isSw+5x41EkAYmKODFnpz0N45GPrJ3Tv6xcxWJuyIkjIz2JVyKDrP/mqSIzjqSn97j16CmP4koHbx6ZUc/wvxJIeHTqz/hpn6BAjO5M0TfpOcjcTZlZkvjP5LNFc1EGyc/u8lDMoS4y31nuIziUaAbZHGJXMn9cDYrjZdnFKfx9Yc+j/Fy55uqOm/A5vN1l9txH+H2RvCy1/0VZFCcG4X/LEwcHJ1xdhe/qJNLcjhY2X5ZAzENRd/ASPrJMZzh4+OIZnsqbPNlvP0cOKU+fCp8nlJdvcj4a70XZsTz3ccNbVgd7LxzvvOJl2i8NapGnaK+IO6G8eJP9iWsoldchQTwW540UaYTLVgF5vI3054HQZw7i/HbuD7kdniFy/5ji3HiirntwRV5O4XOJdnme8jPlLEzg1S1vrpbTfk5CI4Yky+aBdLLTU4QPm0P2e+0n/MewYJ7cCSEiMevz54Zy/I6i+TXPHLawe4ganVWVUFJSRkm5JeoN57Po4E1kL++Wz/Epfjw7v5BRvZqhqqqCctPuqM09w77rb2S/llD0htfBZzk2vBf91dRRVy8JLSduYuWlhzwNsuf6jescPX8fP9OVHJzTVuSljpo8nRpqqqqoqIigqlZ2rJpqT1o0H8rQYW3R0BDxauLcsjRl+auh2nQU3Rdcwj40lY91RwFFBY+4c0KfReKYNop8Zcepq/ZhhL4pF54XlInEvNdCUG3WQrutqji37FwibeMB9BpmjHlwunCvRXsku2EzewSjmzWisZqyqIMqqs1H0WPxZezDhMiR51REccET7p5azmL1hrQpLW+7XvQ1sMXyth8vAqwxdXyClYUtN/drMaFvY1RL06mJPOXnF3+W1bU5qiqD6dZNA60RDenQXpFGtJdaWZqSoNZkKB1nm3Px8WtyP2qTItEmgTw4u5qlTRrTrtxx6mrdGTLvBGbh2bz+DOOUl/aIG7snML+DGo1EmUr6sTttu+3k0LWXJMkWEDL9uSXSzGsrztO4Oer95zFsmjb6o5uiIdr7o7qoNUOlyxJmH7tPuOhYkQMJt4wwntQcjUal6RuL9BOZuMKRq1kFQpaXIit8JCH2WzFo3YyO8jKJ0LgVagN0GDJtljhvczTbleYjxnX3ZSwwe0ZY6hui3ZawY7QqzVSVRR+I3ztNoMuOa1yLSyb7yVnMZ7RBs7GK6A+RZ8MWqGnOYdDU2eiPac7Asn5pKPpuPOP0nPERYrtYXGuRLrvY3L4VXdXF+BJjWUW1KWpd9dE+4kdwRd7U6/tk+R7gnI83W0zOc3Bie0a2lLWNOL5JS0Zutccyoois0r7Kfkq612aWjO8i8hflkI0fWZuW9a9iXCuXXGedRi1knVsKoRV5g4XZFAef4b7LSfZcS+VWgiK+HEW5T3lgpMOKHmq0KG1j1UY0ajGFhSb38c8VE+FzS8wWDqGHvDzK8rGh2laDpqNFvacNY95ANVqJtiwZMx1o2nItm63DiRH5FxT74rF6KlNE2ZuK9pJfa4360WyCEYbXYxSTrBgb0Y5c2TeBjq0aiTwUdVXUV9ZHysqycmkxVPs8jgmZH4gMcf0HXuLivC5oNZO1l6zvxLyiJtLPsMT5dZaYA9OIvX2Mfb060Uv0nbq47lVk/dt+LmN2XOV+8oeLhxL/LXy+aJZdjEUUvr7JkzNijuvZQoxFcQ027YrS7NPsv/ZaYSPKURxHuN0GtvVXo6Ns3DYdR98ltrhEpb+/EFgs7EphErnRNpzVncn4nvpssw0nUPFzCeJ6yH9N/iMjjizWVFwLYvz3no3GAT8hZsov7P46Pk80J/PcdRf7tdToLjuv4nr60EaVBBEvfpfPo6ptUdMQvsKFYPm1/7sT6cD1w1PQHLeGqUcfEZGdRE66G5dWrmVm332c8HrGK0XSzyLnDcX+hng7WbD3Vh6BKYr4/0ZeenLPaAbDxi9lzB4/AtNEG+ZcwWXrerR77uSgXRBRItlnjb+E26Re3cNJl/uYhvyXLzr8l/O5orm44Dn+pxezppfwEeT+RYnf8s6fkc0fwq/X3s9mbyHAStQwKcHWWM4X9ryp7BiZDyfsutpwBk87h31cVon9z3tF4e29bJzRU8xNwt7L56hhDJ51GcfYFAqyr+N7dDp92jeWz1OqrTVQXWyF6YPUnxm/wlfIvoqt7kKW91+DoU8MYYpf5BTHEHPnKLt7taenvA5dUR22h51ukcJH/hTZws+6ht3SxSzvt4qjXtGEKn6RU1wo/Pl4ssMtMJw5hfEaq9jv/Yqnip/fIdRq4W28d8xihpiLm8jO32oKg9Y6czU2632bJOxR3P0T7O/fmT7ydu6M6uAdbHYIJ7GiyhfFE3PvBPv6d6VPuXm+zfQ9bLR/RGSgNW5ubhxxFMI6qcQ+FhUIbSJ8QxOd6Yzvs5xdrs/fr9dn8juK5gxeB7jieUAHgwE1qVXp71T6qwZ9dE5z/mYk0SKFvDGzonhz9TAHp6nQq3dHWk7ej85pITCfydYzRCMUhhFgtZ7143vQvcM4tGZuZNOmTfKwfds6Ni4dz8yR7eipvZ0Z+zzw2j+KnfN70UYI6vlrRLqVY5jdvxFf12hLre7T0VMcu2joVMZ10WLhliVs2DSMUV1q8reGPVEftkz8LjuHcBw6t0bph770nmWKmV88b2XllZNJ7gtHrDaMQHvAYEaP3cCSdSX5btq4nE3TBzCkVxfaaW9g+5VoImQXXMZzwlyMOLd4AKO71OCv6t1QHbqBXYevcutlOrmiNXJSH3PPzJiDU7sxonUl6rTrQ+eZRuy99IgnCbI1mwxxXlfsto5jQs9edO05D53livNu3cSOzctYPrMnw0cOoMdKB/YdNcRjYwfGTJ5Kv/kizfqVbJrbnc5N1alUtz+9pi2RH7tu6UqmdtBiythprDq8iJUzW9C8SQMqtRnPSJ01JfnLwwrmD+9Nx6Zd6D3nMEd9opHf6JeTQ2GcO7aibHMGDmDUKAN0DUqPW8WmWYMYIYRBm6krWe/6jNBfqQUKsl8R4XkGy2XDmdK9Jl+pd6LOgDVs3OOBz9NUcjLDyAk5gdHeDcxZuIk1m7ax6chFTpw9h/XxFeyd0owWTetRqdU4hs42EGUxYN0SIbTqtEC5qTbahje5FZNORqT48/Qa9o1rRsumdanUcpyY5I5zxjaAp3mF5e4gyi7MN8Q/ccPWQJuZLf+FUpUfqNl3PhO2XuD4WQusT6xm/7QWtGlWks8g/QtY+r0mIStTPuk6ruuHVpNKVKqpxk9au9jk9JSnbzPJj/HjjslqDPr/RBv1b6nVdy5jN53H8Ox5rE+u5cD0lrRrXodKLUahOdOQU5cDCc+X3a3M4E2QFy7bN2IwuCZdmv6L2sKRHb3amnPXoojP+8iVhhRfkq3nMn3ceJoMWsaSDVvYvV301ZIJaHerRqO2w9E0cMT5RXbJHee81+SEuWB9egvzRw2hb+3WaAyfwhx5/25g00JNBjUUZavUBJV+M1hhbIVjcBYJFayeFue/4rnpRNaP7UEHPSdOPHj7/sQqKBYT38ubF7DdMJH5vWvyY5UG/LPFBKatOYXV7Ze8KsgjN+kBflZH2TipG31qVaJKg9Y0n7aXVSdEvc+e4OLWiSzUrMMP6i35sZe+uEbtcfFPFDJVTCvFzwlxsODUgtHM6FQJ5RbNaDp2NyuNbnL9Waq4HjMpTLzBtV2jGN5MjB8lTXpOE+NYXl8xH03tRA/1H6lUuSPNhm1h/7n7BKTnfrCyWkhm3CMeXNjJ8ekd6dG6JpWaDqbrpP0cN39AYEae7KonLfIG3gf3sllLhd7N/i7mqQkMFmPGxP0pLzO/5P6dxH8Cny+ahQV664ebnTEbVm5j7VqZndJhvlYratTvTPvpRpx/nEly6WSV8YpYn+UcWj2E0ZOXobdCjN15U5gyXZsRRl5cDC53zyA9kJceW1k1rSNNK3/Lj5W1mH0uiPuKn+UURRIX5oDR/r0sX7ZVnFvYhpWD6du6EVVaTmP+SXE9lt1J/XV8nmjOJCnYkyuHFoprRR3VRsr8pf0kxi9Yq7gu34V1S+cws+s/aaxeg/oDljFjmwt29+Pf3z3ze/HmDk+sZjFMuRG16/ZkwLgRjBvdhh5dxzB0ric2Aa+/qFwFqU8IPjRIPh93WXcb66d/yH3034cUf8KdFzK+WVNq1xDz/SjRhuM60KfrEAZMc8DiXty73Yu/iiLS7hviuLgtvcetZ4r5S6Lzfv3REn8uPls0FybxyvcSDhsns1ijDpXVm/N9z9ksXKmYQ5bNYG73ytRRaYTq1L0Y3kklOreYrHh/HlzcwY5h9WhWW/hw6hp0m3xQ+Gh3efI2r8T+F6SKqdITZ/OVzJo1kvbtxwmNsJfj568Q+MIba3sT1q3YxsZ168W5ZjJdsxmV6/emj95F7MLyqcjkF6WG8eziSKbV+xGVulNZ6hhNkOI3mV2I9drGxZX9mDFWnzlrN7FxgRCMGu3oobuN9TffkFTBLd+itGdEWo1iplJlVGpNQs/2xfuLpCkPCbVfy+LRrVD917f8VGcySxxfljtvCVlxt3lyZhwbp41k4qxNLBdaaPWYXmgMGYzWSR+cI0tFQpawR7u4tFqDmWN1mS302caF2kzSaEv3BRtYcy1B+MiKpLIl3VzZDbgVLB/RnW6dJjJmzrv5fcc2A9brjWbq8DZ0mbIBnYtJRMkcu+wAIl02snRCWxp99y1Vqo9h4eVnPCnJ9Iv4/Z9pLk4i6/ZW1mt0oXETHRY4BBP0QQcWJIUTabqYMyZGmIQLG6No4+KCONLuCuOs1ZD69XoxaOtVXGNLfpMTf417R4YzoXc9avTXZ9AaW1x2zsPuwgmORIifZWmyvAg1W0jbYRsZecif1/IDxUV2xRm/o/uxexZD8DMbXPYMp/m8o8y1k7W8jFjCz8xBp8YPfPXtEPpt9uGRcEYKySPzlTPXd4xCq3ETek7cj0mIbANDKaLw0bZY6relmXJdmkwy4/CdtHfbr8Is8NgzlCZzD6BtU8EtNpEyxn4JO0bWp+8SE/Y/UkQLClKu8eDEaAaqN6Bet6WscU8iuky0ZlPgd4gTOo1p3bEtdaaZsnbzMW4d1uG49xNs5QUUSvXpIXbpz6HBeDOOP1CUOiedlycP4GbjgGdSLJGeK1ihNxn1dVdxiSxvSIp5++gYptNb06TuSPovced+oexObT5ZsV7cPTCBMc0a0W3EFo75w3v+U7wLjmu60lqlJmqjDdl1PUUuXn41Ufb4HhpO6zk7GGsRU3aXJC/IifDjS9hrf5/z5ceGjOK3FHgsYYX+BJRXX+Fy6dJcjg8uszvR8etq/Kv1Kgzcniv6Lxu8l7JKfzxKqzyxDP75/TLFWQ+4urIDU/v3Qut4CDdLB5dw7oq8l2OwdBxKK924EPj+gM95aIK1Xl3aTNFnomUi2eUVY14qkSYDMJjThZFGAVyJU8SLviv2WSkm8zE0WOGCeUAFqw75Yfht74H28M4MOxaAj/wC+ARpfryxFMK612CaTDDibKSs1IL8QGIvTGdkfSXqtdRlw60U+Qr+O4qI83bh4vS1WLjeQQz9EmLPcnH+GOrV0WXGqce8VER/jLiI0m/ivrI7Xb/5nr810mOJ9dNPr4a+uU2okRZ9+k+h/Qof7lWwNyjJ9wAnR9al/5S1LLtSUFIPGYm3CDs1hl5zVtL7+FMSP+rOfDIenuD01HpozljBUq/8d3eKC1+SfXsDSzvV46/f9aDpBjH3lPWF4O52Di/qT/1Rh1krfii7DD/FHZF+jRYN9KzY51vRZqF4Hh8ewqKhLRmw6zo2LxTREv+1fK5oLsqLJyvYAiMTM1adjSBaPmklkXprF5t710W1+Ug09wdy743M68oWOtiJyzPbMHXmXJbdKiBWNkgTrblydDJth+9mnlGYfEeFfPpJvc+zy8uYqtWWhjXFHK0ymWViwiz/ccn8JF+eeB5n2SF3zG4orrLiu1zbMpChqg1QGnOUzT5vK9yS9ym+6Jnm3FgyHOagvXA6jTf7crWi27RvnxKwrx2L5g5jorAXT94Z6D+G/Ptc37QIPY3e9OrWle69NJiy9SyXRdl/3sp8ilzyYu25OLM5jf9enW86bxU2Ne7Ltnn/xxCA397lrNDsQ29ZG/bsx/g1hliU2q5fjcynSSTKcQXLWv7IP/7VnXZ6Ttx8W/zR4q3EfwZf/EzzGz8izoyl35xl9Dga/u5RycJYkr2WsKjdP/mpRmv67w3Au5xDm+aow/rpzagz/yz77nxqxntGcLALm7f44OUj83bjyQsxZ+9xCzZYRiM0tiCWaMeVLOtYk/rttRl7KpLwtA+8idw4MsPOc9agM52rVKNhywUYeMYhpJIYysJnTbmO5YpBTBs6nHWu8SU+WdpDwkw1GDJ4MJ3nO3E1Iuv9uSFX2JLwi5xb14WuP1WnYXMd1ri+ev/u9ZubPD67gJGaLVD7qRZNRZr17q/ev2ubl0iE527WDW3LtGWHuCB8TnlrPNiOkV4bGg9ch76Z8K/zcilKv4eNwTBmDB7CarsX4moWvBUi99xARg7VpP0cOzzCskp2dea9IPXaWlb0V6WO8iBGHbjL1fKCItqV63s0GdmtLlV7L2acSTSRKaLdMu8SckGP8YNbo169Jo0azWC14/OPhP7n8Me8CCw/nHsHJzOzczNUZxmy9Vr5fUQ5pMT447jnOJcu+PC0nEbLjBJCS789Xdp1Qm2+JdaBGSUNWkY2ua/vE3lrH+v3GzJO1waHrUd4dNsHWQnlg+StFyFCNLcbXiKay3REhC9vrlzC/mkyd+5dxnn3cFosOIqObblt4UGnuazdFKVvm6A+4TRWwhnJJoJHR6cwX02NDlrb2ODxmuSPFigzSfcTjrwQl+q1x9J/uSu3Raw8mRDNnnuG0VTnALOsP1Q1MkFxHTcDDQap1KfFLFOOykeWjLdikl/NpkFK1Oo5h9EnHhP9fmOIC+E1SRHWeNlsZ6LBRVbqmvHojDE3XsWWDFBZi4TKRPNclIRoNrxf2g9imPte4tGdO9hFxBFkv5SVS6bQaMMN3N5XTEK53xNV0GOsyiSGTrDielGeEAwveGIyF71GqrQfsI6VjnEkfLRalk3WIyPM57ajaW0teiywxzuz4Nc7WM/tuH1IizY6uxh/sfTqSSfs8hlOT1+FsecTHitiyyh6S75CNKus9uJSaOlklESK3UKWdKjBt9WGMvqIHyVrE6JBrwjRvESkX+MtRPbPS6HizPv4rOzIVM1ejDgezI2yizqTQq/lrBOiWXml60eiOfP+SeyXKjFUfzPLhFB7b5t7XgqRxgNZN7crI0884UrZQkAORVdKRLPSCmchmj9suSSyAo05MEyZVo17MvBQYDkRXwGvb5HmtpYdJ6xY75FCbJm3EEPW7c0satmBdq2XsMP3Q9Es/Gs/X7zXbsTupi/BijhiSkRz/bq6zBSi+ZOarziWvPCTnF8+hDbfKfPVd/3R2uXFDTE0K2xtUc4QoxH00ZxGx1XXeVDBgEn1O4TJKCF8ZaLZWwhhRTwJNwk1EaJ5rhDNhuHy59beoyiAx6dmMr1JNRoNNmClT7ljc8LJdF3C5BYN+UZtBjr2H2xLuredI6u0UFpwgT03f8Xyj1w0j0BJJppvv7+JW3ZtF72wwnhiEzqotaXn5ls4fdF+TYn/JD5XNOelJRPr643f3fs8SCl6t/sl+QGhx7QY1ncgqtp2XHoqG19PibDdyfxm45msY4aLcNBKpuQIoq4eYUlrPZYutuOumHvkdrIwk5zkCCKfWWI4YywTxfxucC6Ae/JjSkh7FkjoNQ9uPo3lRdl1WEDenf2cmtuZBr2XMe54wGdtNf4i0ZwTQ7r9XGbJRfNtrkZ/ZIBFYcOFaG7PIp3hJaL5va3LBRQW5JKbk0NOjvgzv/D9x6+KiyjMzyM/V/yWK0tTki4nV8TJ4vPyyM0rpLDsGPF34RSWpsvNL1KIr2KKC0X6gnzy8tJJffGU50EBPAkI5MnjAMJfxpMo2jG3QJZnPgXioApqUjGFEbx9uI+js/qh+tcGfFN7DDPPPORRhZOoKEdRAQWijHmiPuXrlCfqUlIfUUb5o0oKisS/5WlEyBV9XJpvsahrvuw48Xu+rF65on6ivrIDxTny82Tp8+R5yePkiL/LdgaVto+s7T5Sp7I2f78Ny9q3ULSNrA3zM3j7KpKooCdlbRj6PIaE7GLRhvnyNhRd+SvaUFwMb6/wxGIe2h1a869KjVEbsp2jQVnvL/SXIdvyKfKuaDyUtZ8YQ2V1Khk/78ZXubqIdi0Qv8naT3acrA1LjisZK/Jj8kRfvdc+Iu/S88raNr9cP5VSLNpefj5ZGtFWFbXDJ9PI6veuT/NFn77rK3GtlMuoWNYX5covvx5EZ8r6p0BRH9mYkI+rj+JL2krel+L4XNm/FXnllY6hL+SLRfPrOyWiWWcFPY8/I75sBUvMrknnMR6uQofvmtBt7TVsyzk1xTc3cnD5QBroXmTv7YoWwWWUiOYtW67gfTVZzFvJvLnnze2Hwlct/6zxKy/u7dKkR89RtFjsildMeXlbSFG4DU+vbmbz2T2MaD9W+CQ67BbiVS4EcyMovLUVnclTaTXVmEuRwk+UH5dBUfIFjk0Yxfg2eux3jyak7JQiz6d2RIg8t5jvZWTHcUxuNocdLs8VOkFBQTpZb8IIDzFj3ygtJjaexVan8mlEhjEOeB+eSztNfaYeu/PuZklBEAE2a1jQbARzhJ25Gh1Dyt2DrJgxlZaTTmARkqHw90Rd04TvM20M41suZo/zCyJFvplPL2E3vyVt2vWk+TJH3J+JeUueXkFxJtkJvjy7uoslmw4yY4+wgbKXehSJ+KSnPHt6jkPjRzJRfTqbrMMV/v2X8ceIZkHO44NYaDfhuwYj6LrGR363ucSIhxMbasfOna6Y27145whkhxNls4qprdRR6qvPoqtvSSiduD8inufPw3H1Eo3lG0rqm0Rk0leeV5wzD411aDNkLcP33uF56cDJiKcg8Tnhb7J44WuK7dbBNJmzn1mWLxWdKci4QZhw2DvWakTdwYc4HfGWrDgHzKe1p+G37em/9RYe5cd3efIf8uz0JAZVV6J+5+VsvJ9OrOyCDDHFeccQGs/azfQLUYj5VEG2mCiD8TI6wcaeLRnZpS4dl5xin2x/nGw16bUHl5YMoJ1SW9qttkf4AZ9A1Do3klv3n3LNI5Q3wREk5WWV3NUtFK3yaC9bF2nTYIwxh27FlPSBEL4kR/ImMZGQaDFoL81nke40Gm6+g/eHd2+jzuO4si+tWs5i2Pr7vBTOVnGKM+d1utHkXy3pudoTh3f72N+nMIiYizMZVbcBtVstFCIlnshfu0QcYsmVvcNoqbOXyQ6KyyfmApd3r2Daoktcfpj4wfOkguwE0p0Ws2TRWJSXO2PhX1ow0ejPj2MytTU/VemJxtYrXJVF56ZQ4CbS605EZd117CLliT9JbtIt3Je2Z1K/Hgw7/Agv2TMHMvLekOmizyrd0SgttcfswfsNknL7KNZ6DRi9fCtrvPN4WzboRcnS4wgx7M8q7c4MP3IP1+eKHwpSyHJbioHeSBosseXUvfJCLYm45zexWLICvXbV6NW/J4MOPcDr07d7hXJ/RV60H8FxaTwrv8CRcZsnR3vTt1EnWo84yaWIrHKPJZSQ+Ogx148ewOveHWEWZIgKRJhwds5I6tVZwNTjfvJV0IpsYE7UHcLPzuGE4Vpmas9igLo6LSbvYLVvWsXPlL3yxv/IMHr2n0Gntb4EVJBp9sNjmI6pz4BJK9B1Ted1qeF76c3j4yPpob2UnocCeJFaerHJKvwCP6dL7BnanyntK9N++hqWyI4tFQP5SeSFnuPAuNY0q92ajrp2WEaVK+CjXRiuH4WyviV7rv3C6+2Kcii4tol9K4bRYOE5dvqUX81IJfn1XWzWb2JZh9po9GlLn+0+XJYvI0v8N/O5orkgO5e06HgyhIP4nk9dEA+3DJg/cTy1RplxJiBJzLW38DfRpXvrlYzbcFNxncrIIznYmjMafdCfupkTEcJElpt/IJhrBotYLETzBrPH+CliZWS/SSU1NlE4Lx9cqImyXVtTaNRTD83tNyp45u3TfJFoTovg9SVtpuuIc67zwb2Cbcl58U+4t7Mt82YNYdyZCO6Wrk/nv+WN7z4stkxn6oSJTJgwjelrhc31eiV/KaGMgrRgHphuYK/OVGZMn8TkyROYMHEqU2bMZp7OLHTmbWTxoRvceiVruGwKY5y5uHExsyZMYOKkuUxbZ8N5/1wyC94Qf3Unp9fPYdaCpegvX8r+yy64hMfzwOEMlptEnP4C5s2exrJdZ7gYWEjie33xaTKEM/7k1Ez2H93I1LFj6KvehNYLhb8QUJFDIsTgI1vsNs5k+cwpTJsm6j1xEhMmz0R79hwWzJ3HzKUmHHSNVuz4ieSZ+2G2TJnAJNFGk2dvZcnpQPxTxbB6fZM7p2azXm8+c4UzqbNwCTvtQgmNTSX9nshj1XQm6O5mp3scEXKDLCbUZB8c9ixjgbx9pjF11hGOWIaUW1gVCRPcsdm5FB1ZmonaTFt1kVN3hN8iHPekO4c4t3k2c+cvQW/ZUvZY2OAYlsBD1/PYbF3KsiULmT9nOku2GnL2YTaxFWzCKk9RVgaJ7ttwPT6X5Vs3MqpTG9p2HMpAk0Buv37vypJTmP2coEu7ObZoGrNnTGaKfDxMYdL02ejMlY2JNczd6YFbuOwuhujAVB+c961gvrwu05i2/BxGt9JJKcgi9b4hF7ZqM3fuAnTmaLN0uxEWwj/IiA0g4OJqETeLKbvtsQ4psVLi6iTmzhn2zxH9JvKbNFUfnSV2uIaklLu7HkX0TSN2a09msizNDAPmHfHlZnTZypYgile3jNkzawpTStMcvYtvgqjf28c8tljE9mXzmKMzD52ZU5k2SdRx0gxxjR3kjM9zUQphz4vzSfU15NIObebJyz+LlbsOYHwjCPeLJzFdMZuFCxYyd85Mlm0/wMnrIt7SBLOy+JVs3bCfS1bH2brdgOnaYuzpaDN78SG2XAzg2b/xKNIXi+boqwQZjaLX3FX0Pvny3YtqC1/wwm4Cc5T/Tr2qAxl7MoBbZbtV8ii6uY1Dq4Uvtugc26+Uu9FWhmwcBfHwoS3r1rngLK6touwc3sYmkJmd9b5vlBNOjscSxgyfjNLk89g9L/VkZf33nFt2Z7lgcgK7+07sm7iAxc3mssctumQrdcp9Es0nMnDoNNQWenAlXjYGSwnn2ooRwq/oje7ZYHzkjpzs4ojC1/4cF4yPizydOTBVzPdNZrPLMeLjG09yHuA8fxYLGs5ku335NMUUP9rP2eWDqDVwN9oWz8qNyQLePDiDUe9WzJlziBM3Q3lyTodJo6egMs8V13dvVxMIvbJuHCs69EHP9AmPYl/w9IIek5urozxkHav9FPqlQmIIDQnG0/cVb9LKT56P8dSfy0K1aWyxChU1+HL+MNFM5iOendNnVPMmqGutY1NAIfLnthO8CHXdz65L97B9XLbMI+YKB25t0qRx9TaojzuOxSvZ/ZgvIP4Tork8j42FaB6C+rzjzHd8d5aCyAu4Lu6DStUuQuRewuVFHJl3d7GxfzsqK81AR0z8n37APJqEa+tZ1qoqNesMpN/RZzyQrXY/M8dlZ4lonnb+lcL5EcLpxR1uXzRj61JLtk4dyY4F9Rm61ZhdsqV+4cAXPdzC+gHN+bb2aCYa+7+3be5XI4x4haK5PNkxpDksQH9mP2qP3sjqo1bY29srwgVMtomJbtIIBm84x6FHor/yUyj038nWoR2oXGcSU04/en+16j1iSbm3g3WdqlO7ei+6br/PtXe3OH+ecBuu7R5Au+GT6LriIpcsrfA6OI/12zay3DUG/4qWiOWieRH6MhFscBXbsrn0NWkeBqzp05Jvao9l/Il7JRNQQSp57ktZM7sPtUauQ//AhZJ6Ozjh7H6bu6GJCqeihLx/QzRfFqJ5xJLNrPQUE2m5a/3XiWY7TO6WTk8pxN535PJhC9bOPc6+Gc1ZoteNEYb3cf0F0V9KUepzIm854WXvgM2ZXRwTE9iUxRtYaRFMxHt7x2UU8jI4ENezF7j3JEgxmYkK/CrRnEf0HRcsVy7krKsHLrfOcXKiMiqtB9Fuww3835R/dlxBzDWeHBmKRvfeqA7fwA7zy+XGoywIAbB1OnPFmOow3oClbsLJKs2knGjucTCIl/JukL3ROphgNyGIDS6zbvoi9s+tzdg1K9F1Si/3TI2g6BXhlivZPHEAA6dtxsDYmatXvPB0tcNx+zimj9Og5rzzHLj5OaLZgh1XSq1vBglP3HE2Ose6+afZM60jqxe3ZugBby6U3cKX+G/lc0XzJ8l5CTdWoT9/Lo0XeWIbLpyuFDuuHppGk1HbmCAcvvLzVmqoFRenN2DOdB3WXRUuS5lvLbO/d3BaJgSKEM3rzz7hbskPP0+sDfdOTqfd2O1iLg2UO9i/lt9HNEdyT24f0sl66o3lrPYMb1QH1fataddOiXqN+qI0zZzLQhWmi0krP/ku1/doMa2tGvXqt6R5i/a0b6NGk7o/8Jevq/KPeiPou9oRtxdJpCaGEGi1j+2TRjGiXz96d+tMszZjmbzLE6/nUQTaLmCTxg9U+0cl/v5jHTotPsABj/tc2qeDbovvqFqpEt9WVqbDnN0cvVdYsrD+s8hm1VzCXM5xbpUeFjdu4ea2n91DalOjw2QGHvJHppXeX9bIIPbmEYymNaazsuyFhm1p37YV7ZvWovqP31Hpn+rU7LmeVRdCiS58TdwzNxw26zJPsx+a/frQpVUPWg9dx06vKIKfuuO2viVDlf6Hf/3973zTpB+TTB5yI+ApAacXsWBoO9oP12Ox1QuC03PJiL5F0HFdFgsb2a59e9q0UkPpn41p1seATQ9ieZmbQXZaMOF2h9g9fSyjRRv26dmJli1HMHqDI87PYghxW8meoVWp+5Vow+9r0Fp7K7vcH3LpyDJWdahMTdGG33xfj9ZTNrDnZhZR5bXiRxSSmx7Nld1rOX3wILaBd3HdNYwxbZT4cdRR9l1//dFW74LMIO4ZTWVxd1WU6zWnSTMxHto2opVSZf7xz8r8tUZ/2i+4iGVAIukpEUS4HOeg9njGirr07d2RVi2HobXGGvvwWMK8N3Bg5E80+FrU5dtqNJywkV1XE3h2xwHblZoifW+66Jli7F9ETmEKr/3PcklvDINbt6e1aL+WSkrU+Lo3AzfYYBObSlbBW5IjvHDbs4zFg/szQJyzW5tuNO29mNUX7hOeLWxqcQZJTz1x37sCXZFmYGmavktYZxvG4+d3uL63OxOb/I3v/v4XvqrREJWWoo6tGtNKrSeaBlacickisyCPN56i/GOroyIr/zdVaTR2GRuc72NltIGNPX5CSdYX/6pJq6kr2Oh8DyvDtazr8gO1RPzX37Sj79gVGJ7YwsI5fVCtXUWMvVr82GoBs475EVjeEfpMvlg0x8p2so1kwGgtGs88hNEFIXA9vHGzOc4x/V6M7tGT4TonOBPwlrKHKYtzKbi+mQNye27+q0Szk9PPPG+VESREsy5TZi6i9VJvrsaWCN+irETSQi9gbGKLkY0/rxPdcJo7jdlN57LDVXGnOeUBMWYTGdJrFA2nXMap/F3qguf47e7PWq2WzDUJwFW4KcU5SWQ9u8ipUzacsPYnMdEd1wUzmN14NtscIit49leUpdAHy5lTmN1I+4M0xRQ9OojZYg3qd17DNOOA93ZqvHl0mnPT6jNHfxu7nMO4e2oe0waMQG2iJTZR5e/OR3P/4DA2jG6Pzsn7XPe9gveaPjSq0YEW2ubYCeNV0VLgp5FNADewmTedOUI0b74UJn/x9Jfyx4lmYZBzI7xxXtGc7oP70fmwP3fji0j3ccBz12asHofy3o7TMHMchAOp+mMLmkwy4ULsbyian5hgt3UQDbX3MOPcS3Jys8nNfcLNg1OYUrU239WZxpgTQkC8fUmqx2IWtmtDNfVVGHhH/YyDkExy4BH2dKxDje+60XCdmJhkiZ9b4CoXzeJclrKIPIryA7mydx9bNPdyzCoYT/fNnNZTZoTBcXY9EEMzO558z0XodqoryjKWqWcq2Ir8a/g1ojk3gTRnPQxG1OOfVetQu4EaDRs2FEFdBBXUe41Fa6sbNgFviJf1V34Cb911Wda1NdUa6KNvH/Yzz7MKpyTShKO9laj7z3bU03PFKeJnLdw7nrtwe2dPujWvznc1lVFVaohyy8mM3u7KzTQhhCrS3oo7zUsXCvG6xAGzu6miX9+SEXOJs+M70vZbdar12cnu669KDGVRGtmeq9k2rgHf/lSbmvUVdZe9iVWlCwO0j3EmJLtsYij4w0SzPacfimmkOJ2ceE/OTl3HpmkXsbjlj9epIWzQ6cSII3dx/lWiOZ/kR2c5Pbk5/UQft9ScxAKTO7gExxCdmv/B+JBdPMmEBN/jnJkHjx+/LFv0+WXRLHPjQrh/25pt6+25Ivoi760fAYf600dJldp9t3BQtNOHGxuI8yXw6GCGta7K15XrUE+1dDyWBnVU6v5E9R++od7obazyyCCltNDlRHOvI6HEZBVQXBhFgLUJuzQ2sffQfZyFcLc2UGOynj6LHN8S/97sXERhegJvou8RfvUQ26do0FVZueSNvXWrUk25Pd9qn+eEqMvP8p5oPs+u67LxkEVRxg0sZS/oG30a0ytBeJ+fxM55LRi2xxMLSTT/1/N/JppTgom7qM2qNSsYZxbDw0RxVYaf5PKWoajOOozO5WjFdVpCSqglF6YrMWeGEM3ClL8TzbK7EL44Lv080Vzgb4z7nnGM2GjJ1ivpHy98/Qy/i2g2jeK+fHPHU2I9D7Ok/SQmjDvM+dB7BAUcZ8/YIXRpOJOVZwMQWoXigiTexl7C5pwxm7cJB9ojkMA7J7HZNBLVztNpt9AG7+h40nIDuXbhDFunH8bM3JOHDx5w00WIvxFNGDx4MrOtwrn/UuR5bAxz2/5Ii1GrWeqYQEJ6Nqmxrlgt7MSgb36i16TD7L0TS2xGMb/8LipZHz3Gy8mSbZvcuR+aQX6iCz4GQpzVbkbDsYaciyx8d8dMTiF56Q+J8D/J/t0XOHLiIYH3bxBov4yF44ZQuccG9M/58zIpQTjmnhivPsTOJWa4yx4DeHAbu22TmNe9Mf11jTnqn8SLh6acn6ZMn7Zt6bXRCYen0QQH+GF5xhof92sEhr0gKimb7IIw/Ew2sa7DOPRXn+NCYCD3bp7l1OTWdG6nQYddbvjEPiDY04Jd2ocwMXbhnmhD3yvGHBwn5sH+I5hiGsDtl+EEnZmOfscfaDl4IfMvC7Eta8P4qziu6cvwb3+k24jtbBV2PCr9E75AGUKIJPtguNeC46dCSE1PJu/WWjZo1Kdq/RGMPXSHe2IAl8+iWPgFmQkOeNgasXmzKzaOYjzct+Da/vG07TaehlPPcTkkhqSspzx0s2DHzIOcPO7MXVGXOzfMODKpDVr9hjDR+BFXX0QSajGHFV1+pPWg+aIuQQTGPOOamztWZrZiDAUQ9OI1iZnpZCV5YDFzBot6LGKLlR9XRPvdMNFlaVdlVIasZJ7rQ16KNnDYY8jWBSY4Xr8j+usBLofnodtTjX7Cn9374BUxb25iu+uYSHMKx2u+8nEqS6PXS6QRfuj22294HmKLw8LmDG6lRkf9CxheDyXkmjF2a0U/zVjDcLMI4rOLKUiL5onFQlH+72mtMY2pZ0V9UnNITRDl2z2ccT98S5d+KzDwesmz1EySZPH7RjLhh+/oprGOzddiiHkdS9TNrWzVHkiVTnpMOHCVgIQMssrvA/9Mvlg0J94jzEiLUZ1r8M9q9VGS2XYV4V92HMDA9VacvRZBVGwKaeLCLFuIKvo/Fs3Cx4k0ncz8NVuYZvFK6IySdngbFsSdQ7u4aO/F3Yxc4WXdwGGGmFea6rDLPa7k0bjcUHJdljC5/WDqdd2PUVhKuR2Xz7mzcwBrhop58HQQV4ROzY4I4dGx3Vy09cRPnudNnGZPZU7jOexw/uBFYHKyxHx4hYsVimbBy/M4rxLzYt2ZDN5w5T1dkux/GvOJSsxavI1D16KJdNrM4p6DqdtxD4efvC539ziae/uHs2FkZ+Yb38fFwxqrOc1RrdqOtjoXcBCT2eeJZtmiw3Ws//NFsyA/kYwbi1iq1ZhGfeeyzc0Xc3Nvjq0wxT8y7t3zhDICTLCa2wr1H3vRSccKF6FqPq/hFPwa0Rx8Htf1XWnevj2q3UYzadJEEfrStV5dqlTqgcYKa2wjhJDOe0GSzUxmN29NrYYb2XIjuuzFYh+TRkrYCQ51VqLa112ou+IqV2QPe0UJ0bxjGI1nH2Ch9zOyUh5yfftBto0UA8vQF3+hRGOFsD23UJnhqwzZ9UhM2pmx5DrOZX5bNaopLUDXJoxnXzK//BrRnBVHiuMilk9uz0/dJjJGZ6W46NeJYCDCDKZPGE7/rguZo3cKc89oXhbG88ZrEfrtW1KrwWpWuz77mYWEt6RHm2HUV526/2jDT/PssAv/cF33Ezyz58aeAXTU0KR9Xw1mdq/Ptz/0peEMa26WLMx9TG4SGW7L2SAEYeVmvek6aLzo13GMH94a9Up1qa08i3lWT/BPUuznyk8mU6RfP13Uvet4tGavKqn7soloNayMynfN6DrTkOPCwZHt9stL8cVr2e8rmtfqjkVlpQNWL8RYfODOZSG6Nk425PzlMJ7nJRF2YQTrZ3ZA6/CvF83pL3y5dWoT+9etZKmetrjO16K/6xJnbyd+8Ly+zGw8JTD4OqdPP+DJo9IHBUX7/ZJoLsyjSKTxdjzI+ktvCZR7deK4l0fZJQx86wbDmHI+kvsfPh4Ue4OAI0MY0LkVtTpNZNrS1YrxWBrWoDelLwMaV6H52I0sd09/9/ZguWgeRfeZqxggBEBsVihPjE+xf9RGtq9z5XpgKnGvHHE3UGfCAt0KRHMpIsPI3azu+jcqVfqWn3rMYvzowQzq35PqOuc5cvu9ByY/RiGa9y4fgbLeRY6FvOBt+DWclm1l4/iDnDEP4GlOtjAqM4Tz2JyhO4WzJInm/3r+b0TzW1Kjr3BedwmbNphi/aJQOHgi+v5BzNf1R3m+IbpCqJUnOcSS81NVmTtjARtvCNfqi0WzzHrE4H9RiL4ZK9ln+1ghTn89v8+d5ufckzdBIqnhwkk8eRNvv9JKv+ThFh1m1RzG4sO+XJOrJVm9hNgNeoCtQy5v5XPSfWKtl9J51FaGHQkXjqmYE97acVpvBA0rd0Rj+DQW6emxYOYgNOtV4vuv1airIwRlQhpxV9awb6gymkstOBYhy0uQaMGZGUq0+kmVAZt8cf30/sP3yU0mP+wQl62FoHcQ/rbcdAnbcG8jK5rXp2ULMX+7p4j5RJ66HPHkFt/DSdjnm6WdmnCKI6sXoDzJEqPHMjsshN+NTUxu14Xm6ppMXKyLrt5CpvZVpuU/K1FJRZvJl4UwTX6I36YuzBw5Fm2rV7yKusKz2xfZahMnBFRJ1vK7PQmXOb1pEZ377eSgS7zCf8si48F5Lp89w1EPf54+u4TD5om0qNaB3gMms0C04cK5WgxWqUSVf9SmyqSLnI9OJ/HODo6PVGLA/KPsLp0bU+y4rNuY9j/Vptcyd2wq0i4f8saXV3e2sPPcbUzL9myKft8yiEGV1eky+ywmL4W5+sjuhfA06h6XbdOIlZ8nnELvNQwZt4buWx7xQpYm3wenbZNo+VN7empMZL6oy6L5YxiqXolqf6/O96PNOB0p6nJ/Hybj1Rmif4qjfrHCLp7H0vEqx26Uc2Tyw0i9vwftUQsYqG2NX6kLkR5ImIshR8+5cOnRfeJ9d7F0QB+a1O/LmLkLRX/pMXNIc9p/V4m/1J/EiD123L2+i2VamjQWaUbPeZemgyxNrREMOBFOSNpTnhzUZOGg7ow1Tyy5i1l8m2f7GqM2cDRNtwYQrXDVku8c4dTo+gycsQWD0tfrZ3rhsb4d3X6qQqdZFpiXvdggnnA7PVbUq8cE4cdbK2ILry5l8/DO1Bl4kI1XKnoh7ufxxaI53pdQo5EMGdQDVa3p6CwazIg6/8N3/9OYDjvDuKlwDd/j/1Q0p5AQ6MBpHT227LXB6WUBWbLpJ/kBMbdsOW3my5UXpfPbI5xmzmBh88UcvpmheNdMLDzcwbKOTfmp2gimXoggqEzdP+Xa8tHotR/OygvhBLwO4bWfHefMb+P9vNTv9sdlrpgzmi7k4NVUIbM/5BdEc9YVfHePpt23YpwMO4hRuRfgZDw5hWG3DsyeeYRzT5NJenKcbb2bU73KUMafEeK9zO+Vbc+ewIpOI1h+NgDv6+acndYc9Sqa9F7uyFUxlVTUDZ/mv0k0y6r+9hZOy3ujVf9vdJk2kR5rL7H6QAjR7z38LnhqjpOeGMhVhtB1kb1oArnr+vn8GtEcchH3dR1p0aQ+P6m0lG8jat++I526jENrmjk2zxRvv86LJt1hPvPbt6Gq2nLWer34WYGYEn6CI53r0OD7bjTdcI8bMqUVaYHbnuE0XbSXKafsuXfhEIZjtrN7s6d8lUc23tM8NmI2vwFDVxuyU3anOSeefG999Dq3parKMla6Rn58R+7X8GtEc0a0sEU6zF84GTXZ27MjyjdYHJHO6zEQ7VT7r41oOd4Us/AIXl1by/pebajWYDH6duHyz4lVTAbpr8wwFkZY/V/tUFniKYTdr7wcQi3x2T+SlvP2M/fUFWKctrFpeDca917MQodYgss+KFwO4WBkeKxk83gVvqujjkrTNqJfO9C+Q3c6d9dFb+9NHonDylaVsxPJcNZl6eJxKK/ywjKk9JdIAk6JSUPpX/z0dRv6rHPHPbOYzBQ/rq/s8LuK5vUrJ6C04hyHbS25vXcnm7WOYOYcKhfx5L8h4vgA1mh3YPivFs3vkxlkxnntJjSt1562M01xiMols6yBhDdedIvgQDdOn3uBf2Bp34lZ7RdEc3GecLaMJrFnei+Grj3H5rMOODhcxuHSanTb1aTxV01oPdOe80HZsrO849WVkmeaNabQ4RNvz06+LXt7dj36T1yB3ofPNMueV1q4ip77Hbhmf5KLs7ayad4lbqTmyzfx5D6+iNsKZcYuFA7OJ0RzUfIdnh4Q+aj/xLf9lrPBJY6Iq4acWKeFmu55dl0tv/m1AhSi+YCBbDycZpPVZe4d382O4fs4aeGv2JmRzyuzcWwXonnILkk0/3/g/0I0579+TKC7IdtXneOsVci73Vj+Rths1UJ15kFmW0a9ZztTwy9hNaMBc6fPxcBHXLplAkt2PX+GaC7IJuu5DVaHjrJ18xXuPUt97w7dr+F3f6ZZQXFyKAGOtrg6HmDT+GFoNRjLCpOH+MorIHO67uDr64P5+TheyOb1jCsEm82n/dC1DNwvBETWawoe7+LgvK5Ub9yO5m0707FDBzp27EyXbj3o0X8+47Z54PPqBcH2+mwdrILmspNsdQ8l8oY1d84sQLt3Nfldrf7C9luLc1TkmnxIYcoTQnYPwmDGUIZutmP/BTGPOlpiaSLyU/0BlR+60XPFDTxe5n1g26NIS/PG6tIDXLzEBJmTDGGH2aUvfIFxphzwTaI4149Is0kM02hH3RZdRH060kGETl260bXHQHqO28s25zCexl3DY20XxnfuSHftHezfsp4Ll6w4EwZlvni+aJ9bm1i/fiEN1l3BMqCCiVs2Az/ch5Hw8+o0bUfTcm3YWbRhd43ZaBk44hoVTZjnevYOF6JZ+E1rXZ4RftOBB+eXCJFXm0ZKtei5yppzwlb+vI+YT/odI5zmtWHigjXMOOKItYNoP6cTHJjXk75ffUuDNstZbBVPfFH5l23JrosHPHnijZm5bIu6+GfOPV7bLaH/yCV0WX+HJykpFEWe5PyK3jRo0ZbGbUrr0qmkLn1nMmSlLQ5PXxFxazcHh9UV9ZvBJP09mB/ewimfQJyEU1fmDcX78Pz8HHro7aLfyackVeTfZPqTaKnNxCHtqdW8s/BrZP0lztm5K127a9Jj7G427TXhxpnpTBvfjVrNRBrh15al6dGPniO2CEH1hODEB9zYPYCZHdXopL2PTeYOOJ3Zzv5Vwxm74QAbvRIVfkoRMVd2cURLiObZ69Gzf0HgLQ8eCTu+fJSK8Bt+pNMCE4xD5b0riCPURo9l9f9F144zhe/mwoXLFlxe0YdhbYTQ67MdA+eo92+YfQFfLJpfXSPIaAy9Z6+iv3kw0Sl3Cdw3kulqLWk5xYxDfukf36wrFc0rh9NgsQU7fCqy/7KJJISHj+xYt9YJJ8cPX6daQl7cHe7aHGHLykvYuD1XnCuDVO91XF43Ei3hK600Ecc7WOFgu5klvXqgUVeTqetPYfookkhR74I4F2xW9mFwI1UaDFnH4mP2Ykzb4uy+l2V9xzC6y3qO+YQSfvsgDhtHMWatGcuNnUWel3Cw28LSvr3QqKPB5LUnOfMogog0Ua6y4fYLopkInrttYLOGEg2badJF7xzGl+1xdD2PyQ5dxiqNQUffnhsZwo9Muip/yfGwxirUH7iaeYdEOR3tRDn3s0pzLKPaGXBItkPh2Xkuze2C8k+j0FjrIf/s4Uc65Wf5rxLNMnKF4DFgZ99KKFf7gdojt7PBK5+47A8mhURX7u4aQcuaXWg83ghhu37hwiqmsKCI4g/nFrlonvcL27PP4LBZU5xnBaP2evI4IJDAwCCCQ6N4/iodoY9KKEykyG8b6we0p3K9CUw3C6jwxUQlpJEcfJQ97evRuv5QtEyi8JetJj+zwHPfYFroLKWd1mZOzNnMZUdf7sVnlk34b9w3YioXzcfYLvNahGAqDtjD1qEdqVJ3ghDb/jz+5HlLKCoqoujD7S5y0bzv3xDNguxHhJjNYZJKFWo2mcFM03uEXT3MiQldqF5nFGOP3+PBJz2ndNKfn+ZwT2Xa1ezHgAOPuZXwCxUpRSaa9w2j5ZxdTLZKELr0KW9sFqIzaiBNpp7B0E/EKZKWIURwurMey3UGU2+mITsv+4l+FX0bFEro0zjiksXkp0gq5z3RLPvkVOmvYlwlWnN5cUfafVMd5dHHOBRaQOrrO9xe2+mLRfNIIZpX/WrRnCpE8wq2rB1GzembmTR8LRfWH8Pu0UsiMmXfahZkJRBu+O+JZgqfEe+2DJ3WNWjaYhz6dokElvk7wqQnORJ81wZTj7c8flnad2KS+lnRnENhhgc2c3ozqMoPVK+nTj012dbqhjRqVJ96P3zNt/9TnW9r6bHiknAqFUfJKRPNU+mw8upniuarBJwcSf/Fs1Ees50dk9ZyycwFn5dpZVuYsvwv4PqzojmGKPf1bGjRgMrKI+hxRDgYshM82suRNVooLz7P7l8UzWKcXdvKkQ2Dqau9gaHDDTi3Yh82vuGEpsm+1SwozCHKdBzbJNH8/4Z/WzQXFxAlHB+nPdu56BvIk7Rys1m0NdcPz6TZ0M2MO/ro3fN4gpQQSywmqzJn+gI23vzSO83FZL2M5P6R3Vw4cxbX+GySy+5w/Hr+GNEczhPzNSxtqE6bhg2o+1Mt6tUby2KLQB7IJy3ZBCJE8+0rmFvEEiVb1Ur3Jsh0Ph2GrmHwgSAikoUI9VjEtlUz0NzujoVPMEFy2xJCSHgETyNieBGXytu8RIIvLmbrECX66W5h1ioDDs7qw/xNG5k6YxS6/Royd58z54VP/cvNl07GK0tOD29Nj6pVqNqgEQ0U82hD9brU+fbv/PMvStRotold16NLFlLLeMlbmWi2uo+zp+jnbDFnhR5ip542SnLRnEx+nD13j4xk7IpdzDH15+ETmR8USFBIOGFPo3j2PIGE1CzSXt/CbWU3RtX6lu9+UqZeC21mHPDmtjBzOaW2Pzte2NLF6OtOot4aL6yCKpi4hbDOcFrM3jWT0djshLFnMMFBsnOKP2Vt+OwVz2OSSctN5qnjWvYOa4Dm/NVMXbuNg9q90d24lslzp6DXV4U5Wy9wWmilnJ91JyIJubQC/XqVUatZlxoqjVCXtV1jNVTqVKbq3/7O37/qQ28dO7wyCxWiT4bsunooRLMXZmefEyQzbtl3SbTVF6JZn24b/HiYGE/2bQOOG4yn/yZbDN3L1SVMUZdXyaTmpPHi2n72a3xP8x+rUbVGV5po7WC/TxQxYtiVuU7Phd96dAQd5mwQovkZSR/6xzJeuBJ0fCRTlq1nitF9fB8FycdgUHCY8G9K+iv+rjX3j41g6sqNTD5xn9sPy6d5zrPIeGKTM8hIf8z1HUOYqvw1VarVp45KQ5r0HIHWNjsu3IvjVWqe4g3zecIk7+boiPoMmqXL+HWiLtp9WLpuOZMWzkW3T33mrDnG0aBSfz2b2FtHOKRZjfY/1aCmShsaNRnKstmjmDx7OrWGHmStnWznxr/HvyeaRwnRvJxexlHC/mdT9MKMizr9UFMbhuZGV7zFuH5vMUZuzzexf/lQ6i889wnRLGusYPz9hWhe54KjYwV3mvOyCb9oit3+PVj5Pye87O7ES4JOzWRlpyrUq9+QOqqNadRQTVzjdaj53Xf88I8f+KmOGv1Xm3H2WRGZBRmkh57GdnVf1FRUqKks0jdSp5FaDarXHkqPxba4R4UQaKPH2i5VUPowz+9L8qxaWxmNVaaYCt/j3Vevfkk055Of8oTX1ouZP6gZ39UU11KjJiLvBijVacgPLVey1CyQGCHMioqyyAgyw0kI58bqytRQkpVT+ICinDVqadJuhhD6z9PJy3DjqvCVGlXvTuvZ57AXzfvuWvwY2fLW+9rvv040izGXfJObp2cyqlEfRs04ifPrCgRxXijPHfSZULcelRvOYaptIvKXVVZILIHB/thbhxL74R1rIb79Ty+g7VCDT4tmf2Nstw1FfYERC10rWhFVUCzyfmOLxZxuNP6qGWpzLnHq+adM3XOS3A2YqNSRlj3WcyAsi9ey8j+9iOeGbrRo1536Xdaw0/AGQeJCLT8oEjwUonmVEM2+IqJYzKZpzlgu7EWTr5qgMuMCJ5596rxZYhiH4+H2iOs+MRSWF84FYvQ9PsB23dm/KJoXLJiA6ip3bD8ydqkUhu1nvbj4atTqL4TvXR5HeOBjoEnbfwkjPvksR8I/ylVBDFk3tjKrYSeatV/O9vtJ8peW/CpCrfDZO5RW2psYZfG6ZEU29TpO20ai2aE3Y/d64PHhLh9huNMdF6EnDLfq+ps4/MxjJXIUonnZojEoLXPC/GH5PXOPuHt4OJpVK1NLYwcb7+eTnCAcK4MvE82f/fbswjSyvNewbUoLfmo2gp6jDmPlHSjfcVA61RanxxP6b95pljlmvDjNHo0aNKzejn67n+BV6n2JWSnfz5oAtwtcfp5FWNnQ+AXRnB9FUcR+Ni3Vo/+odaw1WM/m9Yrt1es3sHX5aMa2r8Ff/taCnhvd8Cw/5BSiuZfmZNqv8Pzf9t4CPKsj7f/P9ve+72633RotbSluQQOEJCS4JrgTNLiE4O4Q3KVIcXd3hwQIIe7u7i7Ek89/zpMnIQm0W5aL9r+787muuQLnzJwzM2dm7vv7nDkzWJdMpS8ll0gLYcT7VqXL8IXlRXO0Fe57e2PUXpuvm01j5vKb2ETGl1sbId31HHd/QzTn+R3i7ARNmmg0pMGwYxwUA0iR0mterWLLAmXf5QtsfV7+C8K3EP0333ojeyc358cmPdHusZnjN5xUb5hLe3HeawJPSNH838QHiebsRPKcDnP9581sPGSNfVrFfTif4nxkDh0bzWPYEssyC1bGiP6yjxU6nRkzegsnIoVJKx2u30M0C2cz6PpGdmw8xYnnvqrdKkod/vfgD5uerVqIIoE0Xwsur93O+snLWL98CebLzRjToTXtqg9h7jG3MqusOuFoY8GZd4nmnV4EJASSeGMcsyaZ0HaDB+/cdS41goz8MByvLWRF6y9p2MgA3b4zWPnzLo5a2nF6x3R29qvPjG03OSXG+X8qmnM8SHZey4yJs+k5fBWrVy1nlWocXcGKFaI8M3vSTfMbPvmiHQMOOmFfbqhMIOe1BVcvOXDv4duieadNEvnhF3my3oiOk35m6i3F8azA62SRLpqoWEuuzdPHWKsBDTqPYlC/0YwyM2f2aSds1IsYKYI4x2Ixi81GUmXSNY44l1/3ISUjl1BXC0KODGDZtBHomztwt8JsABWiDl/nR+B6fw3rO32DVoMWNO85jaVbtnHkqQ2n9i8TAq4OM9ae5pC/yN67/DuFImFkU67y5NR8eveax/jp5qwT9Vf8ic8qVTtYatyUap99w7ftFrLZu5C4ctfywMfjCaeEaPaqKJpX2eEUG0WWxRzWmg2k1TJrrpb4AmVJjSQ7Pwr3J5vY2r0y+trdaN19AsOHT8BkxQl+fhKOshyBiqjH+B4S9TJ0EW02uxBS5mN3JUpUTCyRj7dhtaEzPSdvYOQ59WzIshTkUGj7C/c3dabdxPWMPJvy1iJn5AjPOyOS+FTRLtYYMbbpjzToMo5hs5ezcqM5m7YJu730OPtOOOKWlSfunU+s1U5296iMtmYjGnczZe7q9Rx59JxTxzexf2BtZi3Zyc8eoriqshSRHS8E2539nNy2jnUr17LK/BdunzJno/lMavTbxQLht//ZornT+Fm03ulNiKofK3snr2K6fmVqd5zI+Cth5bfRU0SzxQq2TO1KleEHWfmW41mCI95uF1i29Tk3nlQQ1unhZAo/8My2nWw7bYtnXtntV1OId7rFnb3KLI6VrFmptNGFLF08kn5NGtP82xZ0GjaTFdde8UqMa8XdPI40z5sc27OJjZu2sGr2KMa20EC7y0iGXYjCJyOROM/73Nu3np2l11zE0iUj6a/VhOaVmtPReDrLr1pjHS2ad+lg/s9Es4KInOaCw51DbNmwng2bt7Kgf116NPmCJtMvstu57DoX8WT63ObkPmG3RD7N545lvLYGLTsOoP/xKDxVPxyIvnZ2Mn0rVxV+2xymPkwmqTQ/ZVEORuDk7Mzta37El259ovz9DxPNyv5liZ6nWD3nHLuPeJRb2fMNGcI2nuPCYC3qf9WAz4fsZp8Y2N9acqcgjLCX59m37STr9zsRULpcu5rE+7geHE+L3isZtNfj3d8gB5zh4da+NDD7ham3f+v7ROUhBaiM58x6P/CXOoPotPkFHm8ZzDiiX23hwKTOaDaZSf+1L940tIjrPF/VjqYNu6A/+waWwsZUlJiZLzdwQVkIbOVRtpcukx2Gz5kZzNX8kf9XewDtNjyrsPekQj6ZYdZYXTzMqg03OX0tiPxyG1CKm7luZu20MdQadpqDru+w9EUp5D2cwezZJtRbacWDikIzxxGvoyMYUvVTvq01DJPLofgIoxZ1cz7Lm/zI/9bojf7qxzgIL6q8/Uok3mEPJ2d0pUljU4yWPMEur8xeo/+M8NvY7emPtunmMvs0C1fAegcnxmjSsfdExh30wr+cVRBm5Mk8Fs8VollZPbviW/O3EPVjMZ+lc4dTe2nZbX/yyQs6wfHRTWn6tx+oN+wwB4RRzMlxx9ncgDFGnRh40I9XpdpJDGOWi1g5X9nv+REXy+0YL1qR21Fuz69J95nC0XhSWKGeMog41oOVpm0YdMiL56VFFbGEUNs0pCk/NhNO7TlfSj6Pe0Mm4cd7YW6qz6CDnlj+xqdCRRkxpIWK/hKTSnQ5by2UxEfTMG30dypV7kz33e5YlbSzwngCbz3m+T071Sb45Z5d3BkuTTOmRrXZjD/uyZsd0QrICXmGz55lrDh0n52eFdIpZNrxckdv2tb5kpqGK1h1P/lNP02xI+DgALq0GYK22QNevsOXS7X7WfWNldHoFSx8Joy0+jhpTgQd7IdRCx3qDNzLmZDCt4xzQaDog8vrMGLOQuY+UbUYNaK+452wXGtA/9p/pUrjpSwS/am0Su02sGdhX2pOOcuWl+V/FHknbjs5NK45VRsNZ8heh+JvxioQe3Ek20yb0W/Xy3J7Qkr+M/nXRbNwdMMssTmzmL2XbnFZeHTF7Va0w8xQQhOyiMn1I/jODhZp92LEhL2cFw2/2M48w/vEDPq3XMjEFS9U7bB8f3TlyRIzptcdw7pLQe9YGEaQH0v08z1cOrKGvS/jsC/pk4WRpCbFECgMesbvHNj/JdGcH0fWHVMmzRhHw7V2WL1LbGUG4bVTl5lT+zHqYhI+Sh7zX+FxbAY9607GePZL9YyWQGzMzZhcdyQrTrnwIiWVJH9XkpLucuf5E/adjCJQ8ZjzXhJ6YRb6/c3pszeAeDEW5tovZX7fVvzQagELbgSX8S3EmOrqyItH9vgLQeL5ZBVrWn1G3Z8M6LLwAZZqGxV9bQY/C9E8decjLr+rDOXI57X7Dex3LGfhGRvVW9W3SHzEtcX6aFWvTCPj/exxzBAtJZe0iFASgiwJjL7LwXP2XHkoWkK+yETYfnYuNKX2iPPsV75pfv0c+119aKVlhNb409wua3teh+H84AX2XgEEx1tzf3ErxvY3ZtQxd2yEeNs/pT11dWez9HooxeZCNICwE+yfO4z6enOYcdqd8FLHN5WwsBDu33mAz/mprB/Vlh91Z2J2xpvIUmOYToK3eB4PXuGbGoWv9Ta2dfqShj9q0Wbade4KW6tETXqyggNCqJmuv8xp8ZxKk1ekKJaEa1s4uXUnC54lFc/6K0cceTYbmdO1Ej/U7sCATR5YpeSTlZdGop87ibH3sXR8yJ5jQbgo07OL3Mh6sIgeQxbRfp0L/lmi7/ltY4uJPj82N2X8UTeEuVGTQbKfK1b3rPFOjsL7xWb2Dq5Hr+kH2CBsqdtpE4Z26EaL4ce4KwyMqgwFPqRZLGdotyFoDdrHucBctTgSFMXxysELq+sHcNjdlx6tu1Hf+ADngoSfoo5CUTxeL12wPr+bOyJO6zbd0By8nzOBeW/i5Efj+fQlNo7eBKe6YbGhC6aGwt4dCMBaNViIPJwaQpdvm1JJewN7gzNV7/DSnQ5wqOe3NPm+LtqjT3E+TGmd4rjdDk4a18J0yX4OCuek3G82FYk9z82NptTpv5dFd1RfhH8Q/7JoTnYg9ORQupkW79Ncuq1tzCsc97WjZ4um1Om2iR2PQokqdSzEE/LYzeFpbane1IQBW6zKL2KsIoMk20Nc37mexaKPPPAr+SVfIZU8v7tYnFjInhsvUJacKG63SRSmhxEUn1v8gq0cSmN6waXRo5jSaCpbH8WqfLB3kuSD97WtHFncDfP9xzgvqqN0cdRyKHe14sr40UxpMIXN94W4Lj5RBuW+NtyYMg6zhqZsexxfZvvCdyHGHL+XQk+NYNPyUWx7FISQbe8mxQ/fWzs5JvK5au9+zgp/u3i2UgpJHoc50bMB1b7W4rsxRznlmq5YvfJkBxLy/Aw7t5xmy2E3wqPK/mzkwN2Zk5hWfyKb77yrXL+fP0k0F1FUqGyKX7y5eV7ITQIfbWX9BU/Old1mqhxFFOaEkn53MfO6/sQn1VrSbO41zroVb5xeHMIJc7rM3j5LWDH1LLejM0nOKWn14p7KRuxuh7i2tAt1202j92Zr/JTN2ku+Vykq3rQ+3+EXLq00pPaYTYw+HUS2svl+kTrOW+STG3aHV2sM0ar9HZ8bmGJ6ThjoBHWesoUxdT7InolNqNegCXpzbnHSK1s1UKny43SIqys6U7f/PAb+4kasKH7pgCHyU5CXR+SdpRya+BPd5+7E3DKHLGXjd+W+EQ+wW9+DlnW+5e+6E5hwyh/3uJK6yBTBhac7trOqkzk7zzjgnJT9ZspCUYHokCEkXDfFbGA3qvTdy/Zn4WTni+PqOKpnlBxI3KXxTJo0mBpzb3PROVl9fSUkEvhgLZs6fkvtv1aiXq8N7PDII0aUoCDuMe5bhcGtJ/LWcgxjj/ngHFOSTlzD8wRHp7ekoaYmLUzPC8GepRqA/zmiHSj15n6Ghxu609hkOX0O+pCYJepKOZvtQej1aUzRq4luh6msuJeEV5owDKIe89LDSbpmyvQpA6g26zrH7ZLJU9Xl26jKnh5B8vWpzJzSn6ozr3PUVl12MbBaiHof/N3f+PbrDvTd8pzn2fmkxVnxeE5zjDsY0GObHfcUo5WfL/yRKFJuTGOucNiqzrjM4VcJ6nooDokvfubE5B/QHDCRvof8iUl7cy47MRTXXZ2Ya6JDz+3W3PRTXzM7jtTbs1g0oStVRu1nq0VsmUGkuH/lJofh/nMX5pu0oOe2l1z3FekKKoryYgqCHuN3fiZ7Lt7lqHsuKer7p3pe5tbsWuh/9Xd+ar2A5c+SCcoT18/zJ9PvHIeO3GDXhUAi0rKFQ1GS71RyvX/hyLg+/PiDKSP3CkdH6T8iFBb44nxmJ6tbzGDVDgtRb+oMlCOFMGULMP3P+OGvzWg57CyXo7NIF88wP/wRjluMaFu1DXWM9nMyJIXUgjf9t0A4fyEP17Gj5w90GDIHs5tJRGaKciv9OvgBDrt60XrAaHRWWOIUK/qQ6n4KSt/PJ9n+JDdmV2OAsu/k1QTCS55FtBOeR0YwXOv/+KqOPn22ufMsrrinFhVkkPVkGRsntOdHo3XMuuBLktKu3lHRRcoYk5su4q9gk1knqgzdxqKbYSgLZJZEV7W916n4Hh7IKpMGGK29w3FX8dyVZ/euhyf5j+D9RbPSz4X9Cr6B2+UVTN16mnX3w1SrLmfliDbvf02Mz7v4+Uko9xNzee1vwbPFukyYYILpzTg8FRvlsZ97W4cxcPElNj5KL9MflGu/Jj/vOVdnjGFcdWMWH3HgpbAPymQlVTNU2nJ6KHm2Ozm4dz3jD1hx3++1aizOTw0Sx3dx+841dtkXEfQ7Xx29n2hW8ijyk+BN1FkTRowfSp1FD7ntmVZmnBNxCoTADHPAeo0WE0YbMehoMK9iRLrQczxcbUjDFhMxNLcjWHHrC59w2WwofWoPZObB2xw4e5qjk0dy+PAilly4i/nZaPwjRbmTH+ByaCLNu8+nyzp7AnJSyU++wqmpBrT4oRHak05ySPgyuTlJ5Cbc5t6tq2y/5I9ndBgBl81Y1u47dAYuY/6tFPUP/+l4Hx/PGsOajF5zmeP+YvwWhumd3b0oR4yjLjzbspal2nPZcM4Fx3e6TVF4np3EFE1hp/7ehZ7Lb3IzwJZrm5ZweO5Idl7dx+yj9py2zKfodRz5HltZY2bCT/0PsMkyWjz7EKIeLcK0ZQ1qNBzCiKO+OKj8C3fiPc+z94Ql523iiBHj6r1ZWgzuYsTgI27Yx9lhu30gI6o1Ysj8q1wIySNXjK2FuU482zGK4eJ4m5HC37AXbTIrhdzEe9jbPuOCRTRhbje4vbQTBlXq02TkPnba5ZIlBGhu8n0s7l9myzlvnCOiCL27iPWdK6PXcwZml2KJVhnxHIKuzmFz96qYLDnKfu98MsQQXbEOiwrjSQm7yZG+M5jffxenwl4LifwO4h9yZWYz9P/nS6poLmL5Q3se21zllNkYDu+ayarLV1lyIgTHINEeMqyJvDiNTr2nobPAAofkNAqyHnN3hSFtqtSh0ZAdbLbOIS0rg9zUR1g9usSWMx7YhccQ9mAZW3pUo+Pojay2jSDC5xD7ezXGsPEg5l6JwSlVsV/J5ESdYU9fHdrVEvX8sxNPI8WzyPbmdfA1rlv48MQ2gIina1nRtQ616nSnn4hjEaE8L3/SA4Tfcf4Zp29Y4/94NcuN6lG7thF9dwpfRh0nw/8ih08/5Kh4DpGRr3i+ojUm7bUx2mrPHeVHnAJ30s6PwahmQ75osYQNTqkkiv4X+3QdO5U35d3GMOZEqOgLSuUVEfloNbt7/4TJzC1sd8knUfEblFNvIR5ewCFOLTOhWveNTD/nSfKv+Cm/l/cXzcXjRH7wY1z29KWdiRmtNtvjJXxWYcrF6XRyYk9weLjQHZ9qUr3rRjY8DBJlEn6lyGthxjNe7BxEj5o1qWe0gmUPEohKV+pVCalkpVmIcWUiczrNYsNd4dOp+qsyfmWTL/yol2dWMmH7FXY/jyYms4icXKERvM7gdm8f2y3isXirgSq184KLo0YwSQjcLY/i1KJZHBe+fYHIU/H7sSi8Ts5g4xhDTNae4pRLCmlCML/L5y3GisvjRjGp3iQ2vSWalfymk5f1gFOjhjKmjgmrrvjgqLYJxYjnVlAg6qT4QLr/Te4s6cmUCVOYc94V98R89ScTFfMZi9+5eWwZ0w2T1cc46phUJp+ifjP9SL06i8ltv+d/arbFYPl9rnmX1K8SQggQgnlX9yWsWnCFB7GZpCkDqCrPGWIse8L5CSMYW3M4y8+6Y1vWjr0nf5JoTiXS+hTnF4xi6qhRjDKZxNQtxzjnLhzFt+aUlEVUQqaHaEjLWDzGgEaN2tOiy0hGKddQhYmMHrmShbPOc+O2r2ogLGkcBelRBN9ZxS/jtdCr/r9o/PUnvmzUm+Gzf+GUXYxqAa/cZA9cTixl04Dm6Nf7HI3vG/K97iTM5l/hjn/i22+1SxFiKvAOlw9NYUzvzrRu2JN+g9R5GjmQUZ316di+O92WHeSoczwxypNK8cLpxDI2i3sZaH6BRrXmVGljxuwFV7njlywEZAGv41/waO0CZrWrQ4sqGvyjZlPqGy1n+u5nvFTNY04hL/gWV382ZnCHltRu0APDgSV1YSLCDCaO3s7WbZY4BpefivM6QAzcuwcyo1Nlfvjir2h82YwmXaawbN8jXiQq71gLSHG9wvWlAzFt/SNVlD30RGPV7zFUfX0lDKanTnVq/8/3aPVeyIo77viImxT/ophKYehDbhybzsQBXWjTsAd9BpSkG8Kobvp0atuNTgt284ttFMIP+V3kZfjjfn4NO4fq0anhP9CoXJcvW4xmjNlZrrjGKjVCUeJLLOfr0a/Bl1TWGYbh0IVMny4E3+LBTOj+E9V++hqN6u3RMVrJ2oM2uOYIB0V9/WKySfS4xe1Vw5jZrirVf/pKxG9DS0N12Yd0RP97DSp9Vg+9qec54xmMt/0pjozpQe/qn1Dp0//jH1p9aT91O4s3bmHv8mHMNqpGzarKdQzQ7masrofiMLSrFi3F89X4/Ds+bdqTQUPfnBtpPICeTf9Ozcr/wxdavWg7WYisDVvZu2IEc7tXo1aNSmjU60KrnqtYv9cGl1xRflELUTZnOT5uGMObfkatyv+PLxp3p43JXjZf8yY0u/RnmVIK472IsT7M+Z1TmWE6CpPRxfc37tYSve+/pYXhFOZfdcBJON+xLqe5s2skc0bp0cKgIw0MxH1Enker8zxq1DBG9W6O9o+izWjUp3b7Ycw7cJKLDj5YXFrL6g71qKJRnUaNpzB333NshXEp1c752cTbHub07Ba0/VLUiYYS2qE9aDPrFy5g+8yO9Nf6nL9p/D80/k/Um/EqNt/xJSBPiPZoCx7sWsj4Dg1o8oUGn35Tg6qGMzFeLsq9calqcZd+2l/xv1Xr8XftUYwYc4TTz8NVU0kLijyxP7SeVUY6tK+hwddVqvJTa2MGDlOXqX8nutUVefmyAd+O2s/lgOK31IWxbrifncraQXVp+P3/iXGlDj/pmjFn8xOsk7MrTJErID34GU+3T2GJcGwa1BbtsHZbmnZbxKrNFtikZovxKlO0vetcnDGRMdpfU6+yBp9rirY6ZBurzrjgm/7WT86S/xDeWzRnxZFic5AT81rRpfkPfNrIiAaG45gsnJ4xJqLN9hCO0oCZLLofhLXSWLMTSXffwXHzvhh3H8ggxUYNN8F4yRZ2WwlHrtwbgEjiXc5weNEAulT/nh80KlFb24iRuy5xI1CM7ooNi7PG7dRUFvepKmxPIz7TGUFv47FMGCOuK8atUe16MX7FCfaFFBH9zh/H3ub9RHM60XbnuLSgNxP1K/Pdj9+K/tSNtr02sk04RgEqlyiKwLsH2D1QCATNv/Dj95/zje5ous04zekrh7j3yyA6NtfmBzHuDhT1NmqBMd2a1qeBxjdotmxNowaa1PmLhhAYTTCYe4qtz+KI87XE4peR9G5RhU/+UYu/N5nCuD3PsIkOJPT5Xg5N7UDrxm2FPRXXGynC1LnMPWzJBftgXO+Ys2dwFep9rsFndfTpvu4yl209eHRsNas6/YCmOP69pgGGS09w3rPgHW+YhA1M88TlzERMG9biW406NDdYyKqzDngI77MkelFWEhGWm9k7VpMmn6jH0W87oddvFD21v0fn+0/Q7GzCoH3OPPWJJtFqDzum6qFZtTIaX+nRcMjP7H4YQHSsNa9OTcGsqw6aDbrTSfEvxo5n3NKdwvkPwsrxuRALhoxt9Be+/vTvfNNuNLNvOWH78DQ3TbToqGNA494LmLTFAovwWBLcznF3TheMmujToIMQ0COE/zZFtNED93kUKty7zARi7IRPNqsz7bUMaNhejNOqOLOYue8hp2zCcXu0lSMmNWjyD1GH1VvQcdkpzth68fj0Vjb1LD5euU5LOs7dzzHn7Ap7XeeI8fUCVxa0orVGFX783470mHKCcy5R5YRzdrgQ/keNMWv1GV+pbFAlKuuNoFvvbnSp8Rca1apO8wk/s/ReFOEBdjicMmV0u2r8/Ytq/E/dkQxYd4+HwSHEOJzkwkJDujQT5W07kqEjRoiyzGDmnjscfxWB69PdnJhQl+Yiz3/7th4t5+zjiI0bLnunsa5TTaq3Gkonk51svuFPeJYfATcWs6GnDk00u9JaPMtRo8cwbsF6fn4QhJ/ovzkJHrhemMH83jo0FHHa9FXijGXMvHWsvOiMTXAa2XHueFycyYLeuuXjzN/A6mtCfDs5YntoCDN1/4/Kf/uEzxp0Kb7XqF6M6FCXGnrKd9rPeBKURpyDGH+m1EdH2OrPqjREb9YvHLb25snF/ewcJI4LO1y5eiP0p+5gn02q8D3UFVxCbjQ5ric4OK8TOnVE2/tHI6p1XSny6qFam+Vf5X1Fc1FBDAF3d3NoguJffMnfKlflfxsNou8w0YaeBqqnYycQeXkuS3WFz6XxI9/p9mTIbHPMr/vjkpxEoudl7q7uQ28dPerrDKJ/ie8g/CGlDY80XsHqrQ94FZ5ZrCXSQ4m13M4+Uy3aaFXl/5r0QbvXOCaNVXwp0U4Muwk9s5SVVjE4viU+MijIvsvRvr0w/mEYy6+F4KwcLhDejPdFTm+ZUXzvEabMmDad1Xt+4ciruAozLyuSSWHefY4PFPbhO2OWXvYvP425KJSIV4fZM7MHbSp/y/calaln0IeJB+5yL1xoCmW4zXDG/85m5pmNFfcXbXPsNBYtW8LmS4+4G6x8PKcmXzRW3yuc3z6zOJ8jpzDdbDrmP4vx82UM3m/9yCraQqoz9jfmMWdoKzEWdUTXsKR+lTCJMSPNWTLvMveeBKl8umJJEU6M/XH2z+tD+x+/E3bsO+rq9WLM3hvcFnYs7W1X+J/yJ4nmRILubWHXQG26aGujLQTX0KNe+Cf/TuVEDGnOh9g6UgziOiK9cg1V6E8P4yOc908u952iQkFKCF4nR7NsiB66rQxobaCPgV47OvdZxpbHoSizH3PibbHaOIypHYvjtNHXQ1+3L4YDfuGkEGTKg/htQvEVomCVXks6tCzJU0u0dQYzfu1tHiW/aTS5CfZYbhrOtE4l+Wkl8tOXbv32c9wlTjTfAjKibnFx4kCG6rZCT78NBq30aNXWhB4Lb3A3IK30BwHy7LE7Oo8J+jrold5XX4RpzNxhpepMFWs23f0it1e0YnAXffQNRFkN9NDT6cPIpRdV00OU+ye83M+hMXr01hdx9EWcVrrolqtvbVrqtqOTug7fPTRFEXRnK+vatKJzad5EaNmXUcsucVdYqt/3hrmY3FQ3Xu0az9yuurRS6k1fqbeedDDawS9WYerpsrkUifZxdmk32um1oqX2IIyMBjJipB5dDEvKYiDKO5GJKx9glVV2kQ+F18TYHuf4xNb0E2VvpS67XmnZddAR6ftM38p+t3ySlR+BHmxhY4c2dGvVWtRnawxat0d30GyGmM5gyWgDBop6Vl1HX7mOaBMl9aAEMcgqz7e4TbYU+S1zrmVLdPQMRFpxTYO24pozGSyM7pLRrRnUtZX6mvrimuMZu/gBL7JF2UVLDXm4g00d22BYklavNbpGS5h20BHf178yUhRmE3N/GfvGa9OmpKwtRR13mo25ENuqXzKLMok8NYDpjRRH4lM+r6JJY90KeValE2XSbYpe3c/5VDgdn7bow6jj1hzbZc6Gfnq0ay3yrjeO0fOu8zipjLjMe03k/RXsnSTaS7s2tGnTWjzj/rTRm8X0QQOYbaxDu7YGGCjHRbs1aDOZ+Sedcc99TWboVc7NN6an0l8MRH8RfUq/S3/0R4tymw5jzmBd2rcp7vutW3XFoO1aNt0s3hItv8iOp+aTmKyjK/qZSKu0+bLlaqlDS7226AtHacGdKNWvoAq54cKp3NGdKb3Uz0Lcs5XuKIZOu8z9uNcVphCJtuJ9nStzujFC9Ac91bMTfVpXOFNmV3mQ+Fr00zTR9g6xu2dnepU8O9Hv9brMYvR20ZeTy/+8I/nP4b1Fc2YkCQ9XsWlyB3REm9fXE2NiuTY7mF4jTnBZeNNvZp9mEvFE2aGhJV2V8bjPEoYd9yFIpYLLEkSU1S7WDDaio9IX2ojxS0+HAfP2cdhTWHAlesR9rHcPY4iRGH/0hK0U53XFNYvv30aMa/NY8Iutakr373V/3080JxP6eCd7R7SkRytlXFf6tRgjW85k1g4b3FVWLxjP0ytZqqNDR2VsFn3OQPR9nYFb2XbtCR5OR9ljNojurUT/Fn1Ne9hI+hobM1aME91EfapWPFbGV70hTNhwH8voNPKCrnN17XBRH+J+it1uP4aeC+9wP1j5uTiNLO+T7B3fhy6qMbQd2v03seZuLNGZUQTfmMb6EaIulRWohe0aunwb2+7bcn6DGUu6Fx/XF7am7/RN7LErUC0GVZHcJCesto9ljqEYa4Qo0NOdxrSNT7HNKyz1L4oyYwi8JO41SuSxtTKOKuXuRdvWIxk+siu9e7Shc+8lrL8XSnS6sJsP1zBnRDcx3uiLMaw9en3XsPCsv/C0lAftgcvpxZi2blnsX+gL8bjgHvdC88mIuMejde2Eg6/YJzG2du2L6RFnHEMSSRaifeloYQdbDqDDjMtc81Y89gxygy5weOoAjFT1YyCEwhrmn/IgrNRJSSYv8DyHpw2kuyqO8GV6rmbx5QhCMxKJfLiQ7WNaiXwqNlP4MPPWsPGePRe2zce8txDDqjrUo9fEFWx98ZqQcsY9S4yvJzg5WdjPtqL+DHrSrstW9lgGl/mESHgAfvd4sr4jY3sIO9NW1F/rtqJvGdOj+2DhR7ShYzshmOac53qgaA9Rj7HYNY5ObYX9VmxLW2M6TrvIeTfF8xfeTeRVTs02ppeqLLpoG61g3rkQgjJSibFcyc/jW9FOsVeiPfSYZM6OZykkhdhhf2A0XYVPodNmLmaHhYjMVex2AL7XVzNb+I36yrPQG0Qb03Ocd0l4M80ab3xUccSYoMTRHaiKc845oUw/FPb8prJSsshzSRyzS1zyziU9wZqXO42Y3Evty4i+ofRrxe9padCRXisucMpP+Ms52aRZrGLf5FZ0UD0LffpNXcCaO+JZ7Fkl7HwrOqqfhaHJHNY+Snz7pVh2KFlW21g5qRd6og8r9lPfcAGTdotxo+ziLu/Je4vm/FDcTy9kdW/hXwi7q9j/1nqdRX9Yyfornm8+fUt+KfrCbAYaCtssxlqdXmMYc8i1eCccxYtMus/VVWMYWM4n0hW+wzjmHrUVfbSML57iS/j1eSwd1bZ0/FZ8wzfj90iGTBV+RExGhR/fFbKFwHXg4RpzNo3czCkhiFWfl+QLb8ZxN1tndFffeySz9r/EWmSt4gj/NuKa+Y48Xr+GTSM2cdIqqvwnf4W+BN7fxOJenWin2ITWYrzS1WHoytOc9hd1rtwg9QVuJ83o31XRH/oYDd/CfqdUlY9VjjzhqTvvZ9fsHup8GmP2syVWoqAVtUp5wol7uZu1A7vSXtUmS8Jg+o05w/XIinXlT+iTbSzvJ+IreVbsmMjz4CVHOC7s2L+yWOWfJJrzyU6OJMrHBQ8XF1y8w/FLyEWM+b+f/BQSg33wdhPplWuogg9efgmkvOM6RfnCMY/zI9TPA3cvH3x9vPD2VFYNDCUyJUf1drQwL520CNEwxHF3TxHH2xNvDx88vWOIyyzz7cdvUJQeS4yHK56uJXlyxcUtgODY1+WEWWFeBqm/ca8C0cQLcpNICBDn3D3xUFY39FJWOvTDKySJ5GwlRgn5ojoiCfN0w730vm4iBBMqHPfiN7/lKchMICnMTdzXCy9v5f6iLty88QsVx0VBlavnpcUQ6+8m8iXieIlB1ssddzdRntL6dsXNXQzQgXEk/FanfB1PrEjrVa5O/AiKzngvwaxQVJBJepQ/wV5l680bD89IYtJy3jyjvBTSYvzEOTfcRLvwVOL6uYn6LSmLBx7iuQSEJZNWWFShowrnQzzHuAD3cmX3KCm7q6hn0YYCoxJJUXW6QvJEe47w8MBbPCdvH9Eulfz5Bou6CRJtzg2f0vuWuY46uCqrknr5qZ6Fj8iva5lzLq6ijkXelWektFd33yB8AsQ1xXN5c83isviHKGVRSpJHdkqUyI+oc9GmStOKth4oBuCsd80bVlOUFkF8oEtpO3J1E23ON4rYzMLiOspPJuhYLybVFkL4b33oZ36ZO+6uuJY+W3VQyuR4G/s9g+laS4O/1OvK8JMhWAVEEOknnpmvl3gmgQQEizosO0W+SNR9chgxQUocZZVWX9FX/UTbDCbIx5tgX1F/ou59/MTz9BF5cw8kJC6TTFHugpxE4oNF/Yv+oqzwWlw/Prj5iXIH+qrTivaq1LOnF+7u4UQIwa44mkWkkxoWQKDqWYhreIm0SrlKyiOeuZun6IPhycSU+bW2MCdNtEdhVJW8qMYVT1Hn/vgGJpAsBrTyY3IR+a8Txbjlia+HEr/42Xm6i3IGCidTxBe9XtX2osVxpV17eot7eop8ewbhF5lGpmqumOQ/kfcWzQXCZqaEERHohZsYp7xFO/F0L9sH/fEOEIJZONtle3yRGPsT/V2Lx2OfCPwT8yuMfwqiX6RFES76nDLGePmKtijGJt/gaIQpK3a+c8R4E13czzw9lXFYjFUl44CrOy7uEYQL+/M+P/O8n2jOJ0eMc9FifPUSfcVb3Z/c3YIIikqnuJsqdj+MUNF/PUX/VY2Fou+5+UQSmZRBtihDUngg/sJ2uroJm+kbgJ8yZovy+orxs3i1aMV+iHFGCObMAlFTYpxJDPfHXdS54kf4eAfgLcbe5BIDX5hGUqioF5VvIurBJ5rIVGWMyxOCN4iIAFFfPoo9F0IoXOQjOZ2EiCDCxLWU48pz9AuOEGK2SDVFuyKF+ZmkRQaKPIqxRhlHPYIJjkhVOa2l0UXbyE4ovpeXGEf9/MWYKcY1T3dh84J8i//vG6H6FKigSNjNlHCCxTHVmKQ8T3EuJL74MzLFG8hX2kKJf+Hqj2eoGPeURpCXTEqEJwG+xXbPR9SV4uuoXhLmJBAd7IWHqzfuQaLNlW6TlE6yqD9fVf2IOveKIlQ4EOV+WClKJ6VcnEjCk/NFTgrISw0lSrR5L6UOhf0PCBXjeHIGCZEhhIv6UI4r9s43MIzItMI3K3irUGx7PHGBSp6L43oK3yE6tdgOlFCYVVyuQGFnfPxF/fmJPiDGaR9vfwIVv1P5G5ZEmuK0Cl8jNSpQjNFKW1CCqB9R3vjSbVaU5yXalapvCtvvKcR/kvDZRF7y08KIFrbOSxnnRVn8gsKJSlOmlOaK7hWi8hfc3IMJVPxH1eWETcmMJdJHtE3Vs/DFLSiJpKyytadMZ307juIzvuFdcUSZlUooSBc2zZsgUXZvpY5L/UrRR4Q/4R+TJvwM5RrCWqWqbbXa3voHi2cg+lVCtKh70T69Rbm8hd+qrMwdrnwTXrE9F+aI7iJ8V2GflZXmVfbTJ5SA6HRev5nz+9689/Rs0Qcy40II81b6fImPIMYJtzDCE8v67qKvpEcRovQrxT/w8sdfNRVYfVp4tBmxwQSU9R2UZ+4aSFhyTjkNoGzRl5MYInw54Yuoxm834ceVpBHBLRC/kFQylDHnLcSxotekxwgfPTSWJNHhimfFi4xkiPFGPJPi6/gTIvrW7/30UXXNWHHNEOWaeRW0Q5bQbWJcUHwjbzHeKjbB3Q2/sDjixQ1UrStfjJFxgSpboJTbyz/mzUKsZVEW4suMIUqMD8X59CM47nd+oil0UVyA6I/ltJ9op4GiP6qjvEHUsdBGoeJ5lrVjfqLOhGlSTw1/P/5/shCYRCL5d0D59s33YBcW96xJ58k3OfZm5/x3IEakiAecMK1Pz57tmXo5Fud3DaASieT9RfN/IP/SQmASiURShvf/plki+X1I0SyRSH43ygwF1/0jVN9Ub3uVXGbP5l8hL52oc0M5vKI3M69G8bR4/rxEIqmAFM1SNEskkg9HimbJx0KKZolE8rvJy8rE+fIJ7l04gVNatmoxrN+kMJsix608P7+GZfcTefrWxy0SiURBimYpmiUSyYcjRbPkYyFFs0Qi+d0U5BcQGxRJZEgEWeW/Qns3yrcrKZ7EhrjzMjSHsLc215NIJApSNEvRLJFIPhwpmiUfCymaJRKJRCL5k5GiWYpmiUTy4UjRLPlYSNEskUgkEsmfjBTNUjRLJJIPR4pmycdCimaJRCKRSP5kpGiWolkikXw4UjRLPhZSNEskEolE8icjRbMUzRKJ5MORolnysZCiWSKRSCSSPxkpmqVolkgkH44UzZKPhRTNEolEIpH8yUjRLEWzRCL5cKRolnws/mTRnEy8yyvsHj/gwYPi8NgxEN+kQnHuNXlZqUTF55CVU1QcXUUhubF++Dx5gMXDknSPePDYHtfgNH57R5sicuP835HWDpeg1HJpC7ITifOyxsHSgqeWL3j53JLnT0VcVZrHPHnhhkNIusilmpwkEf8VjpZPefLMipfWL7B6/gorqwCCk7PJUUXKh7RQQr3teWLxgmdPH2Nh68QzD398nV/ibiGu/eQZj1yjCFI2wC3IIjvcAQ+bpyIP4ppWz3kh8mPxzA2v6NfimkUUvQ4j0P45j0W+nj53xSs2mZjYEALtnvDS4jnPnz/n5bMnPH38UJ13dXgoyvDcBveINNKUW+WmkORni5OSf/W9rFT3csUzKoNM8shNCcLfVsn3MyytrEX5LLB88Yqndq4427/A4aWSz+K6eiHKZ/Hcj8DEbJGyiIKcGCIcrbF5YsnTZ9a8eGaJpcUrLJ3DiUzLFTHUFKWQFuGGzYsnPHmkzvPDhzwU9fLshRXWL8S9nzji4BlDQoG4rjqZRCKR/DsjRbMUzRKJ5MORolnysfgTRXMySb5nODiwC901G6gMpRJamKxn2XUPQv3uCNH2gH23ogmKVUS0gvLXDdv9c5kh0mir06iCphHDll/iRrToMMWRK6Ckdcfu4DxmibQtK6QduvgC16PepM2JteaxeT/G65aJVxo00WxmTOc5N7kXVCy18xJseGrenwm64pymEhrSoGE32vf4mcNOMcSpYgl56n2CE0v60Ei5hsiH5oAptF+6i81Te7HAQFxby4AG4w6x1SaP/LQIIi6MYWnfsvduhk7HuZjfCSasKJlEh91sGdyOpuKcbudZmD+05+6jo+wd1hSjJmXTVQyaNNXvwrj9djzPhKwkZ2y3GjOlVQMalsYR9+owmxU3AgkpSiXJ+QDbh3dGv+x12g5Ed8Qcpo3pyvhuDWjcsORcR1p13Ma+V9Gi1AW8TrjL5Yn9GNiwIQ1FHNU9tPrTxuwClz2T1Dv+ZkHAeS6tGoBW4+L6Kb1PaWgiwhjGLLvHi+wCslXpJBKJ5N8bKZqlaJZIJB+OFM2Sj8WfIJqLhH4NwOvaWtaO7kTHlv3oOXSeylgqYcnyJSybP5opwwzoOmYx445F452gpMsiN/QO1zYMZXKPngzoPQ/T2ep0c6Ywb1AHunboSJsZW9n1Ko7wcq8gX5MTfo/rG4cyRZ12SmlaU5G2I93ad6DN9M3sso4hTEmb6ofHle0cHN+e7i2+QaOmHjW7ibjz5oowlL7aWlT7pgdGM85z0Sme1NcBeF/dwaFJrTGsroGGxnd8Vn8iZj8/xTIsVfU2VyUKI614sWMgw9tUon6HgbRedATzC/e5dXQL51bOY+70WUyctJTNl17hlJBCiN1+LizsSK8mn/OXz2tTSWcUZuvOcMUlCg8veyz3mbNr4UxmiLIsX3eSq+6BuLhb8nDbFFb2qkWtOj+h0aQvPUxmFJe3JMwchOlYI/quustBpyyyM0IIuP0zR0y70rfZV3zyjzp8pT2MyatOctkxlvii12SEPOHunmVM7VqP5l9p8I/a+miP286Svac5vn8DB+d0pb9OJT6poc2PneawaPUdHvuniFIXkpPugu3hPWwaaiDKosEPTXRpOngry47aYBeRIWS1iBd2jwfLjWhXrxoatQwxNJlZnNfZpkzvVY8GP3yBxjetaTlgE3svueKbW0ieql4lEonk3xspmqVolkgkH44UzZKPxR8umovyY8hw2sTa/prUqtYOw5WPuBmqPqkQ/hDrbd3pr/8jldpMYsCBILxSMsmJe4zV5sH0Fwa1w7BtHHSHRHUSyAT/00KwNqJurdo0m3SZwy4ijepcLq+jHvByizEDGmrS3ngLB9xApcNVvIaAsxwzbUK9mrVoNvEiB50z3rzB9DzG7fU9qT9pJxMvl9wxFM/D4xlX6Sv+9mV/jNY/w1XcTPU+PPoRrzYPpHPV9uiMPMDJ+DwySl6Uq0m3Oc6LnRPZcsOZO1HqgyW8jiPt3kaunjvEHm9xJ0XAh1/mxabeNO0yi55bXIhUTWaOxPbGVXatvMxLrzhRygpkRZN+cwpTzEZQZ5kFd/wrystQckJvcfqWI9esFdGqJuAiT9d0o0nHqRhusCWw7Mx4FRkEXprFum5V6Wi6BxHlDf4i7ZbeNJmwgaGnw97Ok5DP0feWsG1INTrP2MVaa3WdKeR7EXN7FiaaP6BRuTf6O5ywKXlIRclk3xcCelR3qg47xj67N09eIpFI/hOQolmKZolE8uFI0Sz5WPzhovl12H3uL2hFa21dak88zTmX9ArfIWeQFfkCj4drmLV8GyY7rHGPsBUidQLThOjV7bOG5XdiSKggRCGVJIvVQpA1oXb1MfRZ9RI3lbj0x2nPGKZr1ke392qW3X532uRn69huLNJWM6H3Cgsc1WfwO8WDzX1oaLqbKTeS1AcF7oc4N6o+1f7eiPojDnE2QiXdBdlkeJzi0LAWtGw3iK4HXHCIKfvaOxWvh9e5uGE/j92iyoj3EsRVQk9x6/JxVl6JxytZHMp5TuApU1r1XU7vXb4ijVDoeY+4f/kUK37xxFXc+y3yEsi6Z4bZzNHUN7fmUZj6eDkySU7NJCmtTP5Cr/J8Q3e0usyk51YX3r50HhE35rG5R3W6TP+FLaUVJQgWaXf0RWvyFkacj37znbIK8b98B55v6sOAej/RdMwBtjmrTymk2xJ6YjQdq9bjC72FrLDNUk9pVxB18mQOC2cMofbce1z0kZOyJRLJfxZSNEvRLJFIPhwpmiUfiz9WNGcFEHJ9CeOa16Vml9mYWaQSW1ZPliMCHy9P7lm7Ee95lGMmutT7RyuMNtryqHT1rQpkv8J732A6V6pLjc4b2O0cSWrwFU6Z6KD5uQ6G61/xsFjZvk2OLT77h9Dl29rUbLeMjW6viVNelXod4ea6XmhO3MaEC2Fv3shmWOG7vy96P9SnqtFGfvYpeiOAc/yIPDGQgdoN+B/99WyyiKNYbmcJzWnN/WtXWL3BGueA4knb5RGCUKS3uXSOPeuu8DxaeV/uSezNRbQfvJb+ByNEnaWR8mwFp/asY/2zNHxTi1OWIz2UpGuTmDh9DJpr7bCMUR9XSLcjIsCNx6GQXLH+fc7ywNyQxuL59N7pWUa4viH+7kK296xGlyk7Wfsy/80Uae9zPNzUiybj12F8IpDM0hNKRfrz4sxR1nbWpr/Oj+iY7WW9VR65Jco6O5yEF9uY374ONWt1o+dmO56nqM8pd7Ccz5J5w6i9+AEX3X97uTeJRCL5d0OKZimaJRLJhyNFs+Rj8ceK5uibWK02omHlFmgOP8jZSNG41ad+lcIo8p8vZ15Hbb6qPYGpV/zwVZ96myAiHy1iRqNKfF/fhMG7LHC7vpINvfSoVHscppd88VHHfJsQop4sZmbjb/i+eh96HAjBTRFtfse4uaE3mqZ7ML35Rp0Whl7m0dwu1K3UivojDnIhsvBNWYqEGA48z6GxHdCs2wHD7c95oAj9gmQKvA5z9dIJNt6Jxrd0gbO3iXn5Auv9W7h66xJPH+3h8MJ+NNIfiv6MExy5eoPrO5dz+uQR7kUXEPvWFGpBRgRJ102ZPs6Qn4ZvYvWR2ypH5NHdCzzaNZpN27ay6HEe7qXCVI3vRR6bd6JZqz60HLuTo/dEGiVdabjGsaX9GaNXlVaT97LROl+9iJegjGgecjyULFXx8siMccbp1hk2zj/PquGDWT+lKn3Md2NumUdOmSrIS3PF7ufRmPY2ouvEnWy9aIm99QtePLzEnTV9GGDcnxrz73HFU4pmiUTyn4UUzVI0SySSD0eKZsnH4o8VzT4nuDG9ObW/0qKxyTEuxvwO0ZwbQtLViYxr1oLvGixj1bMwyr40LU8C8S7bWK9dhco/9KPZvNPc2j2WJe1a8UODpay0CCVaHfNtEklw3cGGlj/y3RftaGTuwMtYcTjwJLfWK2+atzL+fDSFhQUi+OCwfzzjv/+Jz78fTp+tVnjkCk1cfCGBMhU5lZCLs1navyq1xmxgoVUWr2NjCDq8hUvHj3IrOZf4UrX5NoUZUcQ67mPPkM701KxJrSpf8+nnlfjH97XR1O3A8LXXuewVT7oQne+8zOsYkm/NZHG/qvzt22pUra2pckYaaNahQbUvaDFgBrMf5OJX8c17wHWerTZAt24lPvuuBrXfWsG6PrVFXr6r/CP1Jh5hu23+m3KXiub1DD0ZQa5ypsgP619+Zr3hRnYed+XuvQ0cn1OTgUu2s1KI5uxyvxvkkpMQTJjfY15dXcui/p0wUOW5HvWrfs03Dbvy09z73PX7takGEolE8u+JFM1SNEskkg9HimbJx+KPFc1uBzg/UYu6X3XAYOol7gvBlqU+9auk+xFxZiQmjbSp0mgdG20iyiwAVpFkEjx3s02nBpUr9aG22QHObBrM/Fb6VGu0lg3W4e/4hriEFBK99rJdtwaVPm1NjSUveKYs0hV+mYer2tJEXEOz00gmThjPhAk96VynGpU0DGg/4xxnPZPe7NdclpgbWG1vi552a4wWH+airScHVpzk4sH7KvH+9kJZZXjtjJ/lQvp36YVB83aMNNSmVsM2NG7SmN7dWtDI7BJLLX5trrkgM4rkm9OYO6wF3+gNou+YGcyZM4c5MycxZ3ALRkxbxMz7uXhUnCHuf4Wnq9uhrdWcGm2GMnaWSKOkKw1mjO3ZnNb1q6A16QBbbCq8ad7YW4jmzYy7609Gpge2u/axaeBqtmywxCYkk0jPPVyYVZP+87e+QzSXkAQ2czCpo4HGX36gaocxDOphgH6Xnqo3zTe8f6PcEolE8m+IFM1SNEskkg9HimbJx+KPFc2+x7gxvQ21v+lN+9m3UW75T7cMyg8l+dpkxjdvwbcNl2L+PALlBfC7SVGJ5u06P1H9h360mH+W23vHq940f99wCassf+stdaoQzXvYofsTVb9oR+PVjsVvmiOu8nhlK7Qa/MQ31RvSVEsLLa1mNGvRB6PBhznnnShS/hqRxL3YwnL9r2nbshGdVm5hwBJLLlwPhcJ3zakuoYAsq32cndELnZlH2HD6PB6n52I4fC2jlu7g/sWF9B1qiuGCizxPKig3xbmU9DCSRL1NNhtBvWVlV88WKtn3FK8sbrDfMQ+/ipn3EcLXvBtNOpmpvh8PeCubxatnrzesRqcpu1hX4ZvmR1v70NRsI8ZH7+J0Yz+Hhqxh/YKbOIjrKD8SpFtu5Oy0GvRZsO1XRXNB5ENszbuiVeNbKvXfwM7H4QTcXM6yuUOou/AuF9z+6fwEiUQi+bdCimYpmiUSyYcjRbPkY/HHiuaYW1iv60Pj79vQZPQxLseXrDj9G+RGkW+1kgWdtfmq1limXPLFW33qbZJJcNvJphY/0az+KIbvfY7brTVs6t2KSrVGM/mCN17qmG+TQqL7LjZr/4RW9T70PRyKqyIoA09xZ60hDQfPpO+6m1jb2GJra4+Dkw9egcmkvfNNaQmF5Mc4Ybm0Gf2rf8KXDfVov+olN/x/Y162arKzN6+2zWKu1hCm/GyLXYgtgRfm01kIUOO9lrj6XOLoNAP69BrJ1CvheCorbFdELZonmY2i/iorHoSoj6tII/d1KnGi8t8SrT5nhWg2pHHnGfTY6sTbi27nEn59Lpu6K6K54kJgF3myoxfNzebSfMh6fpm4ggvnLXgRklK6hVfy0w2c/k3RHIT3qenMrFONzxqPpu+JIKKTUoRHuZjFs42pLUWzRCL5D0SKZimaJRLJhyNFs+Rj8ceK5mwPAq5MY2CV6nzTZAaT7iVRbjemcsTi7evD4/tOJHkc4/Sk1tT+VJvGs+5wtuLexqUEE39vCcOrtaRZpw3s94ghNewGFyYYUO9vzWg84xZnIn/tDW8oifeXMaKGSNt+Odu8sohT1KDHYW6s70N9s/1Mu/cvfEtbkEGq13Y2D++OQd1+LDzljmfxBtLvJjeJZPslLBvdBd1O2zhqkcjrHHv8zsyidd8l9NzjTmCqF1EXhjC1fQdqD7rCMXchgtXJSyl50zx1OHWXPOKG1++c0qxMsV5tSJOu0zDa+Ar/0uWtS0jG9/wM1nSrRseKb5oDrmGxtgPaBu34UXc+5pvu45JSfkuxeIuNvyGaC3jtvpk9vWtQR6MlzWde50KkcjiOovvTmTXdmFqLH3BJrp4tkUj+w5CiWYpmiUTy4UjRLPlY/LGimTRSfE9wsk9jan3dlG9MDnPUKe3txcAKIoh0uMz+XRfYdtye0CghGk9MYlKNH/hLQxN677En8C0NmECs7TYOTzGkQcOZ9F9jjbdqp+BgPPePY0qN7/mkwSh67rYj4K20icTZ7+ToVJG20XT6rn6Gq/oM/qd5uKUvDc32MvXWu17p/jNEHoosuH9sP/Om3eWJS7yyy/KvE/OKJ3Oa061re/R2e/BK2asq7wUBJyej12cZvXb7C9kqJHL8JQ6N6o1m7TGYnnfDp6K2LUgi+/40ps0aTf1VL3kYqj5ejnyyw/yJCgwhOlu9oFjkDV6uN6JZq0l0W22DvypeWXIJV+3TXIMu0w+w1Ul9WCH6Pq/WCdHcoC3NJp7lTqJqA61yvLbdwZU5tRiwbA/r7dQHVeSSH/qU2wsa0OnHr6neahubXkSLsiq8hkdzWDhtCLXm3OOS72/WoEQikfzbIUWzFM0SieTDkaJZ8rH4g0VzEYVZgSRfn8vUtt+jUU0f3SV3uVJuD6kYolyv8ku/payYdo5b0emk5mWRF3yVp4vaUrdqZT5vP4d5N6IIKVHbBUJauR9m98TG1Ndsiu6s25zwFGlUJ/PJCbyK5ZIO1K8m0rabxZzrUQSWLIBVmAIeR/hlclM0NRujM/Mmxzxev3lz63KQa6u7U2/8FsadD6Pg115U/xpZ0eC1j9tXTmF+Mx33+F99tS4IIPLxJua31KWj4ULWuecSrUQPPseTtd1p1NEMow0OhChCvDAG530TMGtVny7zjrHXpaD89+FpoSRencjEKUOpvegh19/apqmQjCgHHq6Yx561e7karrzbFwSd59HidjT+vie646/wJLuwgshPwufcNMy7VKH9pJ2ssSrzptnnPA/XdqNRv5n02uVCpDhRsbrin67n1NSq9Jq3heUWuWSXRIh4jv2u3vSq9wlfN+7NyMPhOKWqT+bEkHZrGrOHdaPKoAPstIopX1aJRCL5N0eKZimaJRLJhyNFs+Rj8QeLZgWhAtOcsb86h5nGOtRv3AW9XpOYNKkkTGPS2FUsmHqaq9e9VAt3qWbwFsXx2usiJ3aZMKRbZ1o3H8wwE3WaiSOZZNSaju270XHBHg46JhBdTq3Fk+VzmZO7RjPEsJMq7dBRZdJ2b02ndl3pOH83BxziiVLSpnjhfGYNO4fp0qHRF2j8pEWVNtOZt/wmDwKTfmPxL8hN8cblrEhrJq4/YTyTZi1i7cXnPIuDxLfU3mtex73k8ZYVmE/qy+AOTahUexQDze3wSU4l+uV2TkxvRad6f0Pj02p82WQAo5cc5YxTPGEuJ7k7qxHNWuhRt9tEpsxfyu7HzjyyfMxN85HM71KVqtUqo1GvKx0GjC1Tx0qYiMnwfrQyGM74dRewDPLH8fpmdo9ri2Hdv/EXjb/zybft6TF3P8dsooktyiQ98C7XNs1mdJsaNPxcg79XbU6joWuYsfkQv2xbys7JrTHU+gqNmtr82GEG8xZd4663srK4EN5p9ljtWs0SwyYYVNfgqzpaaBpNYHxJfga1pUstDTQqtaT+zAtYCAWvrKyeG2qF3eHRLOtTg9qV/o7GF9o0MVzFlpMOeOYWSvEskUj+I5CiWYpmiUTy4UjRLPlY/AmiuYRwEl7tZu1AIYC1mtK0aUnoRbcBBznrm0SKOmZ5/HA9sZQFzbTQL02jRVOtfoxde4sH75gS/AY/3E4uY5FIa1AubV9Gm9/gfsKbtDlxr3iydjCT2zSnWXNtWrZoTotmPencZy/HXWKEDP91suNtsFg3hCktxfW1O9B0ygm2vfi1jbLSSAu7xukxfRgg8qKl3ZHmM06x26mIoowIoi5NYMWgZqo8aGu3QLu5Hq2NhAi/H0Z0ehgx91cxTQjOZqIOW3buybRTTzhx4TT7RurQV7cFLVq0oGVzkb5cHatDyw40m3qcnY5C2CY64bJ7NNPaNaO5cq+W4l5CjLfuOg/zW4GEFqWS7HKYXSZGtG/WgubaLcX55jTvbEzr0QuYNaEHk3s1E8dK8mlEu247OSAEd5ryrXLCfa6aDsK4majPFuq0zcrkRVmVXKcDLUyPsMEiofQNdabXVe4u12FwB6UsynPQEekmMGHVA15mF/z2VHeJRCL5N0GKZimaJRLJhyNFs+Rj8SeKZkFuAjHeLjjbvuLVq5Ig/u8eQ+JvrEpdmBxOmL0NDjYlaWx4ZeuJX1TmP933+VfTRmaUS1uYm0pSkCteDg7YOzrj6uSAk70Lji7hRKXnvL3wVhlUaYPd8FbuYevIK994ItLLvfouQz752XFEe7rg+soWG3tXnEKTiFNuUJhNTqwXge722DmK8y5OODsoK3f7E5SQTR6FFGZEEeLtjKPdK2wdnPGJTiIqJppwDztcHJxwchJ5d7TDvlwdFwcbO2fsgxJV3zOTn0ZGmAc+4vqqe7m54OLsiKOjH0HxWaJu8slLjyTMQ9zL3knUgxsuok4cnd2w9/DD19MJL1d7dV054mwvru0URkRqjkhZREFeAnHerrjbOYrjrjg7irQiz6X5sbHDzskDl9AUYsust1aQGUdCoB1uzqIszi7iryMOdt54BSaSUlhUPAtBIpFI/s2RolmKZolE8uFI0Sz5WPy5olkikUgkEokUzQIpmiUSyYciRbPkY/FBotnMzEw1tdbe3l59RCKRSCQSyfui2FHFnirC8b+VJUuW0KhRI6ysrNRHJBKJ5P0oKipi0KBBtGvXjujoaPVRieTDmT59uko0/5qN+k3RPHXqVBo2bMjz58/VRyQSiUQikbwvih1V7KlilP9bmTt3LvXr15dvmiUSyb9MRkYGffv2RV9fn8DAQPVRieTDmTx58m/+sPtPp2draGjQvXt31StrGWSQQQYZZJDh/YNiRxV7WrNmzXee/28IderUUdWBoaHhO8/LIIMMMvyzMG7cOL7++mv++te/Ymxs/M44Msjwr4Rq1apRvXp11VpM7+I3RfPBgwdVqzNraWmpXlfLIIMMMsgggwzvHxQ7qtjTZs2avfP8f0NQyi59ChlkkOFDgvKZS/PmzVVjifLvd8WRQYZ/JSjtasSIEfj5+amVcHl+UzTHxcXh7OyMjY2N6qNoGWSQQQYZZJDh/YNiRxV76uDg8M7z/w1BKbv0KWSQQYYPCdbW1jg6OqrGEuWN4LviyCDDvxIUG+Xv70929rs3N/5N0SyRSCQSiUQikUgkEsl/M1I0SyQSiUQikUgkEolE8itI0SyRSCQSiUQikUgkEsmvIEWzRCKRSCQSiUQikUgkv4IUzRKJRCKRSCQSiUQikbwT+P8AqWU7LUUjBvc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220" y="777015"/>
            <a:ext cx="7840979" cy="59008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242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Предлагаемое устройство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" y="1125838"/>
            <a:ext cx="9685020" cy="6602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968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Перечень оборудования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339795"/>
              </p:ext>
            </p:extLst>
          </p:nvPr>
        </p:nvGraphicFramePr>
        <p:xfrm>
          <a:off x="373380" y="1165225"/>
          <a:ext cx="11056919" cy="45958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1052"/>
                <a:gridCol w="7380355"/>
                <a:gridCol w="1252756"/>
                <a:gridCol w="1252756"/>
              </a:tblGrid>
              <a:tr h="16245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№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Наименование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ед. изм.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кол-во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</a:tr>
              <a:tr h="4873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Желоб </a:t>
                      </a:r>
                      <a:r>
                        <a:rPr lang="ru-RU" sz="1050" u="none" strike="noStrike" dirty="0" smtClean="0">
                          <a:effectLst/>
                        </a:rPr>
                        <a:t>металлический </a:t>
                      </a:r>
                      <a:r>
                        <a:rPr lang="ru-RU" sz="1050" u="none" strike="noStrike" dirty="0">
                          <a:effectLst/>
                        </a:rPr>
                        <a:t>водосточный диаметром 120мм предназначенный для сбора воды с кровли и имеющий толщину стенок не менее 2мм.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м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324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Металлический </a:t>
                      </a:r>
                      <a:r>
                        <a:rPr lang="ru-RU" sz="1050" u="none" strike="noStrike" dirty="0">
                          <a:effectLst/>
                        </a:rPr>
                        <a:t>кронштейн желоба под водосток диаметром 120 мм.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6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324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Воронка водосточного желоба металлическая под диаметр водостока 120 мм. 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4873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Труба водосточная вертикальная, совместимая по диаметру с воронкой желоба водостока. Крайне желательно 80 мм в диаметре. 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м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324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5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Арматура А1 А240 (</a:t>
                      </a:r>
                      <a:r>
                        <a:rPr lang="ru-RU" sz="1050" u="none" strike="noStrike" dirty="0" smtClean="0">
                          <a:effectLst/>
                        </a:rPr>
                        <a:t>диаметр </a:t>
                      </a:r>
                      <a:r>
                        <a:rPr lang="ru-RU" sz="1050" u="none" strike="noStrike" dirty="0">
                          <a:effectLst/>
                        </a:rPr>
                        <a:t>25 мм) или аналоги такого же диаметра.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м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51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6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Скоба U образная металлическая  25мм.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324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7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Подшипниковый узел с внутренним диаметром подшипника 25мм.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шт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51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8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Z- </a:t>
                      </a:r>
                      <a:r>
                        <a:rPr lang="ru-RU" sz="1050" u="none" strike="noStrike" dirty="0">
                          <a:effectLst/>
                        </a:rPr>
                        <a:t>образный профиль 50×50×50.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м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62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9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Брус 50</a:t>
                      </a:r>
                      <a:r>
                        <a:rPr lang="en-US" sz="1050" u="none" strike="noStrike" dirty="0">
                          <a:effectLst/>
                        </a:rPr>
                        <a:t>x50</a:t>
                      </a:r>
                      <a:endParaRPr lang="en-US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м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62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10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Саморезы по дереву 50мм 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шт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200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62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11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Уголок 50</a:t>
                      </a:r>
                      <a:r>
                        <a:rPr lang="en-US" sz="1050" u="none" strike="noStrike">
                          <a:effectLst/>
                        </a:rPr>
                        <a:t>x50</a:t>
                      </a:r>
                      <a:endParaRPr lang="en-US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30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62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12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Шуруповёрт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62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13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Фасадная плитка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м^2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70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14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Металлочерепица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м^2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2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70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Кровельные саморезы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70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16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Шаговые двигатели со степенью защиты IP65 ШД110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170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17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Датчик температуры и влажности SONOFF SNZB-02D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  <a:tr h="2940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18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Релейный модуль 4-х канальный Wi-Fi SONOFF 4CH PRO R3, 4CHPRO, WiFi-Реле, Умный Дом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шт</a:t>
                      </a:r>
                      <a:endParaRPr lang="ru-RU" sz="1050" b="0" i="0" u="none" strike="noStrike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4</a:t>
                      </a:r>
                      <a:endParaRPr lang="ru-RU" sz="1050" b="0" i="0" u="none" strike="noStrike" dirty="0">
                        <a:effectLst/>
                        <a:latin typeface="Calibri"/>
                      </a:endParaRPr>
                    </a:p>
                  </a:txBody>
                  <a:tcPr marL="8123" marR="8123" marT="812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334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Концепция проекта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Концепция </a:t>
            </a:r>
            <a:r>
              <a:rPr lang="ru-RU" b="1" dirty="0" smtClean="0"/>
              <a:t>проекта </a:t>
            </a:r>
            <a:r>
              <a:rPr lang="ru-RU" b="1" dirty="0"/>
              <a:t>заключается в экономной эксплуатации</a:t>
            </a:r>
            <a:r>
              <a:rPr lang="ru-RU" b="1" dirty="0" smtClean="0"/>
              <a:t>. А </a:t>
            </a:r>
            <a:r>
              <a:rPr lang="ru-RU" b="1" dirty="0"/>
              <a:t>именно, система позволяет свести тепловые потери к минимуму. В основе агрегата заложен принцип механического воздействия на </a:t>
            </a:r>
            <a:r>
              <a:rPr lang="ru-RU" b="1" dirty="0" smtClean="0"/>
              <a:t>образующиеся </a:t>
            </a:r>
            <a:r>
              <a:rPr lang="ru-RU" b="1" dirty="0"/>
              <a:t>сосульки и </a:t>
            </a:r>
            <a:r>
              <a:rPr lang="ru-RU" b="1" dirty="0" smtClean="0"/>
              <a:t>наледь.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658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 работы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Основу же предлагаемого устройства составляет вращающейся металлический профиль, Z – образной формы,  который будет крошить сосульки. </a:t>
            </a:r>
            <a:r>
              <a:rPr lang="ru-RU" dirty="0" err="1"/>
              <a:t>Измельчитель</a:t>
            </a:r>
            <a:r>
              <a:rPr lang="ru-RU" dirty="0"/>
              <a:t> состоит из металлического профиля </a:t>
            </a:r>
            <a:r>
              <a:rPr lang="en-US" dirty="0"/>
              <a:t>Z</a:t>
            </a:r>
            <a:r>
              <a:rPr lang="ru-RU" dirty="0"/>
              <a:t> – образной формы, с габаритными размерами 50×50×50 мм. Профиль закрепляется на арматуре А1 А240 диметром 25 мм. При сложной геометрии крыши из </a:t>
            </a:r>
            <a:r>
              <a:rPr lang="en-US" dirty="0"/>
              <a:t>Z</a:t>
            </a:r>
            <a:r>
              <a:rPr lang="ru-RU" dirty="0"/>
              <a:t> – образного профиля  изготавливается несколько секций, соединённых между собой при помощи подшипникового узла с внутренним диаметром подшипника 25мм.</a:t>
            </a:r>
          </a:p>
          <a:p>
            <a:r>
              <a:rPr lang="ru-RU" dirty="0" err="1"/>
              <a:t>Измельчитель</a:t>
            </a:r>
            <a:r>
              <a:rPr lang="ru-RU" dirty="0"/>
              <a:t> располагается внутри водостока. В качестве опытного образца выбран желоб металлический водосточный диаметром 120мм, предназначенный для сбора воды с кровли и имеющий толщину стенок не менее 2мм.</a:t>
            </a:r>
          </a:p>
          <a:p>
            <a:r>
              <a:rPr lang="ru-RU" dirty="0"/>
              <a:t>В качестве дополнения к нему может использоваться нагревательный элемент, располагаемый в водостоке.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927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План </a:t>
            </a:r>
            <a:r>
              <a:rPr lang="ru-RU" b="0" dirty="0" smtClean="0"/>
              <a:t>расходов и доходов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Нами рассматривается два основных варианта реализации продукции. 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/>
              <a:t>Клиент </a:t>
            </a:r>
            <a:r>
              <a:rPr lang="ru-RU" dirty="0"/>
              <a:t>приобретает непосредственно агрегат для противодействия обледенению кровли. В данном случае основная доходная часть заключается в наценке на себестоимость агрегата с учётом целевых расходов на продвижение системы</a:t>
            </a:r>
            <a:r>
              <a:rPr lang="ru-RU" dirty="0" smtClean="0"/>
              <a:t>.</a:t>
            </a:r>
          </a:p>
          <a:p>
            <a:pPr marL="457200" indent="-457200">
              <a:buAutoNum type="arabicPeriod"/>
            </a:pPr>
            <a:r>
              <a:rPr lang="ru-RU" dirty="0" smtClean="0"/>
              <a:t>Агрегат </a:t>
            </a:r>
            <a:r>
              <a:rPr lang="ru-RU" dirty="0"/>
              <a:t>продаётся клиенту по себестоимости с условием обязательного технического обслуживания в течении нескольких последующих </a:t>
            </a:r>
            <a:r>
              <a:rPr lang="ru-RU" dirty="0" smtClean="0"/>
              <a:t>лет</a:t>
            </a:r>
            <a:r>
              <a:rPr lang="ru-RU" dirty="0"/>
              <a:t>. За ежегодное техническое обслуживание взымается дополнительная плата, которая в данном случае составляет основную статью дохода.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327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Ёмкость рынка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1683991"/>
          </a:xfrm>
        </p:spPr>
        <p:txBody>
          <a:bodyPr/>
          <a:lstStyle/>
          <a:p>
            <a:r>
              <a:rPr lang="ru-RU" dirty="0"/>
              <a:t>В среднем ежегодно вопросом борьбы с </a:t>
            </a:r>
            <a:r>
              <a:rPr lang="ru-RU" dirty="0" smtClean="0"/>
              <a:t>обледенением </a:t>
            </a:r>
            <a:r>
              <a:rPr lang="ru-RU" dirty="0"/>
              <a:t>кровли обеспокоены более 20000 </a:t>
            </a:r>
            <a:r>
              <a:rPr lang="ru-RU" dirty="0" smtClean="0"/>
              <a:t>человек в городе Череповец. </a:t>
            </a:r>
            <a:r>
              <a:rPr lang="ru-RU" dirty="0"/>
              <a:t>Исходя из ценового сегмента и ряда других параметров нашу целевую аудиторию мы расценивать в 20% от числа всех заинтересовавшихся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60" y="2589193"/>
            <a:ext cx="4193222" cy="3265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80" y="2589193"/>
            <a:ext cx="4922838" cy="324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751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Потенциальные покупатели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9521" y="899189"/>
            <a:ext cx="10971372" cy="5144573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ru-RU" dirty="0" smtClean="0"/>
              <a:t>Управляющие компании, обслуживающие многоквартирные дома;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Промышленные предприятия;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Частные организации;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Владельцы квартир на верхних этажах, выполнившие остекление балконов;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Частные домовладения.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" y="3166561"/>
            <a:ext cx="3732213" cy="2768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456" y="3273484"/>
            <a:ext cx="2970597" cy="266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4034539"/>
            <a:ext cx="3782568" cy="189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741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продвижения на рынке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Продвигать проект мы будем без бюджета. Для этого будем использовать следующие инструменты: 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/>
              <a:t>Работа </a:t>
            </a:r>
            <a:r>
              <a:rPr lang="ru-RU" dirty="0"/>
              <a:t>по бартеру(взаимодействие с </a:t>
            </a:r>
            <a:r>
              <a:rPr lang="ru-RU" dirty="0" smtClean="0"/>
              <a:t>жилищно-коммунальными </a:t>
            </a:r>
            <a:r>
              <a:rPr lang="ru-RU" dirty="0"/>
              <a:t>хозяйствами или промышленным предприятиями(установка агрегата на тестовый период с возможностью дальнейшего выкупа в случает удовлетворённости заказчиком результатом работы агрегата</a:t>
            </a:r>
            <a:r>
              <a:rPr lang="ru-RU" dirty="0" smtClean="0"/>
              <a:t>)).</a:t>
            </a:r>
          </a:p>
          <a:p>
            <a:pPr marL="457200" indent="-457200">
              <a:buAutoNum type="arabicPeriod"/>
            </a:pPr>
            <a:r>
              <a:rPr lang="ru-RU" dirty="0" smtClean="0"/>
              <a:t> Сарафанное </a:t>
            </a:r>
            <a:r>
              <a:rPr lang="ru-RU" dirty="0"/>
              <a:t>радио(самое эффективное в нашем случае, предприятия будут рекомендовать нас другим). 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/>
              <a:t>Сделаем </a:t>
            </a:r>
            <a:r>
              <a:rPr lang="ru-RU" dirty="0"/>
              <a:t>статьи на всех возможных </a:t>
            </a:r>
            <a:r>
              <a:rPr lang="ru-RU" dirty="0" smtClean="0"/>
              <a:t>площадях </a:t>
            </a:r>
            <a:r>
              <a:rPr lang="ru-RU" dirty="0"/>
              <a:t>о решении проблемы борьбы с сосульками.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097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6" name="Объект 3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Организации, выполняющие очистку кровли механическим способом;</a:t>
            </a:r>
          </a:p>
          <a:p>
            <a:pPr marL="457200" indent="-457200">
              <a:buAutoNum type="arabicPeriod"/>
            </a:pPr>
            <a:r>
              <a:rPr lang="ru-RU" dirty="0" smtClean="0"/>
              <a:t> </a:t>
            </a:r>
            <a:r>
              <a:rPr lang="ru-RU" dirty="0"/>
              <a:t>Организации</a:t>
            </a:r>
            <a:r>
              <a:rPr lang="ru-RU" dirty="0" smtClean="0"/>
              <a:t>, поставляющие и монтирующие кабельные </a:t>
            </a:r>
            <a:r>
              <a:rPr lang="ru-RU" dirty="0" err="1" smtClean="0"/>
              <a:t>антиобледенительные</a:t>
            </a:r>
            <a:r>
              <a:rPr lang="ru-RU" dirty="0" smtClean="0"/>
              <a:t> системы;</a:t>
            </a:r>
          </a:p>
          <a:p>
            <a:pPr marL="457200" indent="-457200">
              <a:buAutoNum type="arabicPeriod"/>
            </a:pPr>
            <a:r>
              <a:rPr lang="ru-RU" dirty="0" smtClean="0"/>
              <a:t>Запатентованные, но пока не реализованные устройства для борьбы с сосульками.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749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085E452-0531-1587-3613-5F04397A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готовности продукта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50CE42F-332A-A43C-A893-FB664D01B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18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>
            <a:cxnSpLocks/>
          </p:cNvCxnSpPr>
          <p:nvPr/>
        </p:nvCxnSpPr>
        <p:spPr>
          <a:xfrm>
            <a:off x="8654386" y="1112520"/>
            <a:ext cx="0" cy="5368911"/>
          </a:xfrm>
          <a:prstGeom prst="line">
            <a:avLst/>
          </a:prstGeom>
          <a:ln cap="sq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982" y="1084546"/>
            <a:ext cx="470496" cy="47049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360" y="4500192"/>
            <a:ext cx="470496" cy="4704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6200" y="1040265"/>
            <a:ext cx="86487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</a:t>
            </a:r>
            <a:r>
              <a:rPr lang="ru-RU" sz="2800" dirty="0" smtClean="0"/>
              <a:t>постановка </a:t>
            </a:r>
            <a:r>
              <a:rPr lang="ru-RU" sz="2800" dirty="0"/>
              <a:t>целей и задач;</a:t>
            </a:r>
          </a:p>
          <a:p>
            <a:r>
              <a:rPr lang="ru-RU" sz="2800" dirty="0"/>
              <a:t>- обзор существующих решений на рынке;</a:t>
            </a:r>
          </a:p>
          <a:p>
            <a:r>
              <a:rPr lang="ru-RU" sz="2800" dirty="0"/>
              <a:t>- разработка технического предложения (эскиз устройства);</a:t>
            </a:r>
          </a:p>
          <a:p>
            <a:r>
              <a:rPr lang="ru-RU" sz="2800" dirty="0"/>
              <a:t>- выполнение технического расчета, выбор оборудования;</a:t>
            </a:r>
          </a:p>
          <a:p>
            <a:r>
              <a:rPr lang="ru-RU" sz="2800" dirty="0"/>
              <a:t>- разработка и описание схемы устройства;</a:t>
            </a:r>
          </a:p>
          <a:p>
            <a:r>
              <a:rPr lang="ru-RU" sz="2800" dirty="0"/>
              <a:t>- составление сметы на проект;</a:t>
            </a:r>
          </a:p>
          <a:p>
            <a:r>
              <a:rPr lang="ru-RU" sz="2800" dirty="0"/>
              <a:t>- закупка оборудования и  материалов;</a:t>
            </a:r>
          </a:p>
          <a:p>
            <a:r>
              <a:rPr lang="ru-RU" sz="2800" dirty="0"/>
              <a:t>- сборка испытательного образка и проведение испытаний;</a:t>
            </a:r>
          </a:p>
          <a:p>
            <a:r>
              <a:rPr lang="ru-RU" sz="2800" dirty="0"/>
              <a:t>- корректировка и внесение изменений в проект по результатам испытаний.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982" y="1555042"/>
            <a:ext cx="470496" cy="4704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382" y="2025538"/>
            <a:ext cx="470496" cy="47049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360" y="2766829"/>
            <a:ext cx="470496" cy="47049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360" y="3496405"/>
            <a:ext cx="470496" cy="47049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360" y="4029696"/>
            <a:ext cx="470496" cy="47049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360" y="5100228"/>
            <a:ext cx="470496" cy="47049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98" y="5726778"/>
            <a:ext cx="470496" cy="47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067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Бюджет </a:t>
            </a:r>
            <a:r>
              <a:rPr lang="ru-RU" dirty="0"/>
              <a:t>проекта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xmlns="" id="{F0F22BF4-C5B8-8705-5C59-83A1389B0C81}"/>
              </a:ext>
            </a:extLst>
          </p:cNvPr>
          <p:cNvSpPr txBox="1">
            <a:spLocks/>
          </p:cNvSpPr>
          <p:nvPr/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defPPr>
              <a:defRPr lang="ru-RU"/>
            </a:defPPr>
            <a:lvl1pPr marL="0" algn="r" defTabSz="1172261" rtl="0" eaLnBrk="1" latinLnBrk="0" hangingPunct="1"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4C55D1-92A9-4B02-AD60-DEC4B6659F3A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337390"/>
              </p:ext>
            </p:extLst>
          </p:nvPr>
        </p:nvGraphicFramePr>
        <p:xfrm>
          <a:off x="411478" y="1028705"/>
          <a:ext cx="11338561" cy="5369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3698"/>
                <a:gridCol w="7143574"/>
                <a:gridCol w="1339200"/>
                <a:gridCol w="832889"/>
                <a:gridCol w="1339200"/>
              </a:tblGrid>
              <a:tr h="303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№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Наименование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ед. изм.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кол-во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Стоимость,  руб.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455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Желоб металлический водосточный диаметром 120мм предназначенный для сбора воды с кровли и имеющий толщину стенок не менее 2мм.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1129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303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Металлический кронштейн желоба под водосток диаметром 120 мм.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1980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303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Воронка водосточного желоба металлическая под диаметр водостока 120 мм. 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1300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455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Труба водосточная вертикальная, совместимая по диаметру с воронкой желоба водостока. Крайне желательно 80 мм в диаметре.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2109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303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Арматура А1 А240 (диаметр 25 мм) или аналоги такого же диаметра.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282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Скоба U образная металлическая  25мм.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1116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303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Подшипниковый узел с внутренним диаметром подшипника 25мм.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2032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3268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Z- образный профиль 50×50×50.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3690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6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Брус 50x50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6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Саморезы по дереву 50мм 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6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Уголок 50x50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270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6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Шуруповёрт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3377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6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Фасадная плитка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м^2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3140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Металлочерепица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м^2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1570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Кровельные саморезы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180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Шаговые двигатели со степенью защиты IP65 ШД110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12280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Датчик температуры и влажности SONOFF SNZB-02D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1060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303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18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Релейный модуль 4-х канальный Wi-Fi SONOFF 4CH PRO R3, 4CHPRO, WiFi-Реле, Умный Дом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Шт.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4196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Зар</a:t>
                      </a:r>
                      <a:r>
                        <a:rPr lang="ru-RU" sz="1050" dirty="0">
                          <a:effectLst/>
                        </a:rPr>
                        <a:t>. </a:t>
                      </a:r>
                      <a:r>
                        <a:rPr lang="ru-RU" sz="1050" dirty="0" smtClean="0">
                          <a:effectLst/>
                        </a:rPr>
                        <a:t>плата 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100000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  <a:tr h="15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5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8462" marR="4846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Всего 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5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5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140748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62" marR="48462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864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26709" y="6540428"/>
            <a:ext cx="757411" cy="365210"/>
          </a:xfrm>
        </p:spPr>
        <p:txBody>
          <a:bodyPr/>
          <a:lstStyle/>
          <a:p>
            <a:fld id="{024C55D1-92A9-4B02-AD60-DEC4B6659F3A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Участник конкурса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4838527" y="3559360"/>
            <a:ext cx="19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Мошков М.Д.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4C0008A-B459-1957-3107-F0E99CDB66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8"/>
          <a:stretch/>
        </p:blipFill>
        <p:spPr>
          <a:xfrm>
            <a:off x="5023175" y="1496138"/>
            <a:ext cx="1403425" cy="1776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0289030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ЧГУ">
    <a:dk1>
      <a:srgbClr val="000000"/>
    </a:dk1>
    <a:lt1>
      <a:srgbClr val="FFFFFF"/>
    </a:lt1>
    <a:dk2>
      <a:srgbClr val="121314"/>
    </a:dk2>
    <a:lt2>
      <a:srgbClr val="F5F3F4"/>
    </a:lt2>
    <a:accent1>
      <a:srgbClr val="DA251D"/>
    </a:accent1>
    <a:accent2>
      <a:srgbClr val="A50E13"/>
    </a:accent2>
    <a:accent3>
      <a:srgbClr val="660102"/>
    </a:accent3>
    <a:accent4>
      <a:srgbClr val="E63538"/>
    </a:accent4>
    <a:accent5>
      <a:srgbClr val="B2A8A7"/>
    </a:accent5>
    <a:accent6>
      <a:srgbClr val="D4D4D4"/>
    </a:accent6>
    <a:hlink>
      <a:srgbClr val="DA251D"/>
    </a:hlink>
    <a:folHlink>
      <a:srgbClr val="B2A8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aca6e38-183e-4132-98c0-0310666a5cdf" xsi:nil="true"/>
    <lcf76f155ced4ddcb4097134ff3c332f xmlns="186e3c5e-5893-4136-8389-b485df4dd16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1C3B7061F0718458875F63B9CC959DC" ma:contentTypeVersion="11" ma:contentTypeDescription="Создание документа." ma:contentTypeScope="" ma:versionID="3c59039683c1f706df6e23ebcfa1726d">
  <xsd:schema xmlns:xsd="http://www.w3.org/2001/XMLSchema" xmlns:xs="http://www.w3.org/2001/XMLSchema" xmlns:p="http://schemas.microsoft.com/office/2006/metadata/properties" xmlns:ns2="186e3c5e-5893-4136-8389-b485df4dd16d" xmlns:ns3="6aca6e38-183e-4132-98c0-0310666a5cdf" targetNamespace="http://schemas.microsoft.com/office/2006/metadata/properties" ma:root="true" ma:fieldsID="267517389f1dc56dbc68d3b660df50da" ns2:_="" ns3:_="">
    <xsd:import namespace="186e3c5e-5893-4136-8389-b485df4dd16d"/>
    <xsd:import namespace="6aca6e38-183e-4132-98c0-0310666a5c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6e3c5e-5893-4136-8389-b485df4dd1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a6e38-183e-4132-98c0-0310666a5cdf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485effc-8fe0-403c-8c3e-e3fc16b6fbf4}" ma:internalName="TaxCatchAll" ma:showField="CatchAllData" ma:web="6aca6e38-183e-4132-98c0-0310666a5c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26D063-78D0-4BFA-9102-EAE50B279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003879-B085-4E4C-94CE-A9DE644DF569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186e3c5e-5893-4136-8389-b485df4dd16d"/>
    <ds:schemaRef ds:uri="http://purl.org/dc/elements/1.1/"/>
    <ds:schemaRef ds:uri="6aca6e38-183e-4132-98c0-0310666a5cdf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5113A04-F7F2-4AB9-A60F-5CBA520AB5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6e3c5e-5893-4136-8389-b485df4dd16d"/>
    <ds:schemaRef ds:uri="6aca6e38-183e-4132-98c0-0310666a5c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3237</TotalTime>
  <Words>1199</Words>
  <Application>Microsoft Office PowerPoint</Application>
  <PresentationFormat>Произвольный</PresentationFormat>
  <Paragraphs>274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Презентация</vt:lpstr>
      <vt:lpstr>Разработка устройства  для исключения образования наледей и свисающих сосулек на кровлях зданий в зимнее время</vt:lpstr>
      <vt:lpstr>Проблема</vt:lpstr>
      <vt:lpstr>Цель</vt:lpstr>
      <vt:lpstr>Задачи по проекту: </vt:lpstr>
      <vt:lpstr>Обзор существующих решений</vt:lpstr>
      <vt:lpstr>Обзор существующих решений</vt:lpstr>
      <vt:lpstr>Обзор существующих решений</vt:lpstr>
      <vt:lpstr>Существующие патенты по данной тематике</vt:lpstr>
      <vt:lpstr>Предлагаемое устройство</vt:lpstr>
      <vt:lpstr>Перечень оборудования</vt:lpstr>
      <vt:lpstr>Концепция проекта</vt:lpstr>
      <vt:lpstr>Принцип работы</vt:lpstr>
      <vt:lpstr>План расходов и доходов </vt:lpstr>
      <vt:lpstr>Ёмкость рынка</vt:lpstr>
      <vt:lpstr>Потенциальные покупатели</vt:lpstr>
      <vt:lpstr>План продвижения на рынке</vt:lpstr>
      <vt:lpstr>Конкуренты</vt:lpstr>
      <vt:lpstr>Уровень готовности продукта</vt:lpstr>
      <vt:lpstr>Бюджет проекта</vt:lpstr>
      <vt:lpstr>Участник конкурса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Инна</cp:lastModifiedBy>
  <cp:revision>345</cp:revision>
  <dcterms:created xsi:type="dcterms:W3CDTF">2022-04-04T12:37:27Z</dcterms:created>
  <dcterms:modified xsi:type="dcterms:W3CDTF">2023-10-24T21:06:49Z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0x010100C1C3B7061F0718458875F63B9CC959DC</vt:lpwstr>
  </property>
</Properties>
</file>