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26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52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29884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559443" y="1913395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Умная парковочная система </a:t>
            </a:r>
            <a:r>
              <a:rPr lang="en-US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Smart Parking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7559444" y="3635395"/>
            <a:ext cx="6388868" cy="1464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Ваш проводник в мире парковок! Мы используем камеры, чтобы помочь вам быстро и легко найти свободное парковочное место в городе. Будь то в вашем районе или в другом месте, мы покажем вам, где припарковаться.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670528" y="5411373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8055814" y="5340010"/>
            <a:ext cx="1933734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marmalade</a:t>
            </a:r>
            <a:endParaRPr lang="en-US" sz="2187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528EC2-5895-F324-6AC5-CBF58D5DE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414" y="5483653"/>
            <a:ext cx="160620" cy="209293"/>
          </a:xfrm>
          <a:prstGeom prst="rect">
            <a:avLst/>
          </a:prstGeom>
        </p:spPr>
      </p:pic>
      <p:pic>
        <p:nvPicPr>
          <p:cNvPr id="13" name="Picture 12" descr="A screenshot of a phone&#10;&#10;Description automatically generated">
            <a:extLst>
              <a:ext uri="{FF2B5EF4-FFF2-40B4-BE49-F238E27FC236}">
                <a16:creationId xmlns:a16="http://schemas.microsoft.com/office/drawing/2014/main" id="{16D5213E-F895-A676-7AB3-BE4E505507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71" y="2003525"/>
            <a:ext cx="2084462" cy="4408766"/>
          </a:xfrm>
          <a:prstGeom prst="rect">
            <a:avLst/>
          </a:prstGeom>
        </p:spPr>
      </p:pic>
      <p:pic>
        <p:nvPicPr>
          <p:cNvPr id="14" name="Picture 13" descr="A screenshot of a phone&#10;&#10;Description automatically generated">
            <a:extLst>
              <a:ext uri="{FF2B5EF4-FFF2-40B4-BE49-F238E27FC236}">
                <a16:creationId xmlns:a16="http://schemas.microsoft.com/office/drawing/2014/main" id="{B43677AB-241E-0BAD-B4D7-CA2152DDFB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222" y="2003525"/>
            <a:ext cx="2084462" cy="44087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33199" y="96976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Анализ рынка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833199" y="1997393"/>
            <a:ext cx="9306401" cy="1369100"/>
          </a:xfrm>
          <a:prstGeom prst="roundRect">
            <a:avLst>
              <a:gd name="adj" fmla="val 9738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55370" y="2219563"/>
            <a:ext cx="42214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Определение нашей целевой аудитории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1055370" y="2788920"/>
            <a:ext cx="886206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Благодаря исследованию рынка мы определили нашу ЦА и ее потребности.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33199" y="3588663"/>
            <a:ext cx="9306401" cy="1724501"/>
          </a:xfrm>
          <a:prstGeom prst="roundRect">
            <a:avLst>
              <a:gd name="adj" fmla="val 7731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1055370" y="3810833"/>
            <a:ext cx="3368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Размер рынка и потенциал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1055370" y="4380190"/>
            <a:ext cx="88620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 изучили размер рынка, потенциал роста и возможности для нашего бизнес-проекта.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833199" y="5535335"/>
            <a:ext cx="9306401" cy="1724501"/>
          </a:xfrm>
          <a:prstGeom prst="roundRect">
            <a:avLst>
              <a:gd name="adj" fmla="val 7731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1055370" y="5757505"/>
            <a:ext cx="26898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Анализ конкурентов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1055370" y="6326862"/>
            <a:ext cx="88620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 проанализировали сильные и слабые стороны наших конкурентов и выделились на рынке.</a:t>
            </a:r>
            <a:endParaRPr lang="en-US" sz="17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>
              <a:alpha val="8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2037993" y="131195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Бизнес модель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7293054" y="2339578"/>
            <a:ext cx="44410" cy="4578072"/>
          </a:xfrm>
          <a:prstGeom prst="rect">
            <a:avLst/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7565172" y="2740878"/>
            <a:ext cx="777597" cy="44410"/>
          </a:xfrm>
          <a:prstGeom prst="rect">
            <a:avLst/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7065228" y="2513171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7246560" y="2554843"/>
            <a:ext cx="1371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8537258" y="2561749"/>
            <a:ext cx="40551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B2C </a:t>
            </a: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продажи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8537258" y="3478292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Продажа подписки жителям ЖК и физлицам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287631" y="3851731"/>
            <a:ext cx="777597" cy="44410"/>
          </a:xfrm>
          <a:prstGeom prst="rect">
            <a:avLst/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7065228" y="3624024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7223700" y="3665696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3753803" y="3672602"/>
            <a:ext cx="23393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B2B </a:t>
            </a: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продажи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2037993" y="4241959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Продажа застройщикам и ТЦ</a:t>
            </a:r>
            <a:endParaRPr lang="en-US" sz="1750" dirty="0"/>
          </a:p>
        </p:txBody>
      </p:sp>
      <p:sp>
        <p:nvSpPr>
          <p:cNvPr id="18" name="Shape 15"/>
          <p:cNvSpPr/>
          <p:nvPr/>
        </p:nvSpPr>
        <p:spPr>
          <a:xfrm>
            <a:off x="7565172" y="5390138"/>
            <a:ext cx="777597" cy="44410"/>
          </a:xfrm>
          <a:prstGeom prst="rect">
            <a:avLst/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Shape 16"/>
          <p:cNvSpPr/>
          <p:nvPr/>
        </p:nvSpPr>
        <p:spPr>
          <a:xfrm>
            <a:off x="7065228" y="5162431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7"/>
          <p:cNvSpPr/>
          <p:nvPr/>
        </p:nvSpPr>
        <p:spPr>
          <a:xfrm>
            <a:off x="7223700" y="5204103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2624" dirty="0"/>
          </a:p>
        </p:txBody>
      </p:sp>
      <p:sp>
        <p:nvSpPr>
          <p:cNvPr id="21" name="Text 18"/>
          <p:cNvSpPr/>
          <p:nvPr/>
        </p:nvSpPr>
        <p:spPr>
          <a:xfrm>
            <a:off x="8537258" y="52110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B2G </a:t>
            </a: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продажи</a:t>
            </a:r>
            <a:endParaRPr lang="en-US" sz="2187" dirty="0"/>
          </a:p>
        </p:txBody>
      </p:sp>
      <p:sp>
        <p:nvSpPr>
          <p:cNvPr id="22" name="Text 19"/>
          <p:cNvSpPr/>
          <p:nvPr/>
        </p:nvSpPr>
        <p:spPr>
          <a:xfrm>
            <a:off x="8537258" y="5780365"/>
            <a:ext cx="405515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Продажи государственным Учреждениям 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4490799" y="1261348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Выход продукта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4490799" y="2462570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4672132" y="2504242"/>
            <a:ext cx="1371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5212913" y="2538889"/>
            <a:ext cx="38557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Ключевые этапы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212913" y="310824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Техническое решение, выход на рынок и маркетинговая кампания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4490799" y="4214813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649272" y="4256484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5212913" y="4291132"/>
            <a:ext cx="26365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Распределение ресурсов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5212913" y="4860488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Масштабируемость продукта с технической точки зрения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490799" y="5611654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4649272" y="5653326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5212913" y="568797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Обратная связь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5212913" y="625733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Получение обратной связи от пользователей по </a:t>
            </a:r>
            <a:r>
              <a:rPr lang="en-US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UX </a:t>
            </a: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 другим аспектам приложения</a:t>
            </a:r>
            <a:endParaRPr lang="en-US" sz="175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2037993" y="1218962"/>
            <a:ext cx="76962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Стратегия маркетинга и продаж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2357676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4672251"/>
            <a:ext cx="329588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Контент-маркетинг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588794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Релевантный контент под целевую аудиторию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137" y="2357676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4672370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Продажи и поиск клиентов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588913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Колл-центр по поиску </a:t>
            </a:r>
            <a:r>
              <a:rPr lang="en-US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B2B </a:t>
            </a: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клиентов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2357676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4672370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Использование цифровой рекламы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588913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Таргетированная и директ рекламы.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936013" y="2300364"/>
            <a:ext cx="55626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Финансовые прогнозы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1994836" y="3615707"/>
            <a:ext cx="10722042" cy="637103"/>
          </a:xfrm>
          <a:prstGeom prst="rect">
            <a:avLst/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2074959" y="3654743"/>
            <a:ext cx="219039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Прогнозы доходов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4717313" y="3654743"/>
            <a:ext cx="218658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Потенциал роста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355857" y="3654743"/>
            <a:ext cx="218658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Структура затрат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994401" y="3654743"/>
            <a:ext cx="219039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Анализ рентабельности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2074959" y="4291846"/>
            <a:ext cx="219039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Подписки, реклама, доп. услуги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4717313" y="4291846"/>
            <a:ext cx="229308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Привлечение пользователей, заключение договоров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355857" y="4291846"/>
            <a:ext cx="218658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Тех.поддержка</a:t>
            </a: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маркетинг, персонал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994401" y="4291846"/>
            <a:ext cx="219039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Соотношение доходов и расходов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>
              <a:alpha val="8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2037993" y="283595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Заключение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4037171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2219325" y="4078843"/>
            <a:ext cx="1371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760107" y="4113490"/>
            <a:ext cx="25908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Новый продукт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760107" y="468284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Продукт является уникальным благодаря подходу к  решению проблемы и своей структуре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426285" y="4037171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161B2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7584758" y="4078843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8148399" y="4113490"/>
            <a:ext cx="37947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dirty="0">
                <a:solidFill>
                  <a:srgbClr val="60A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Ваше мнение важно для нас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8148399" y="468284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Поделитесь мыслями и предложениями по улучшению продукта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252</Words>
  <Application>Microsoft Office PowerPoint</Application>
  <PresentationFormat>Custom</PresentationFormat>
  <Paragraphs>60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Roboto</vt:lpstr>
      <vt:lpstr>Roboto Slab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Name No</cp:lastModifiedBy>
  <cp:revision>50</cp:revision>
  <dcterms:created xsi:type="dcterms:W3CDTF">2023-10-29T05:45:24Z</dcterms:created>
  <dcterms:modified xsi:type="dcterms:W3CDTF">2023-10-29T07:36:15Z</dcterms:modified>
</cp:coreProperties>
</file>