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0" r:id="rId1"/>
    <p:sldMasterId id="2147483715" r:id="rId2"/>
    <p:sldMasterId id="2147483718" r:id="rId3"/>
    <p:sldMasterId id="2147483755" r:id="rId4"/>
  </p:sldMasterIdLst>
  <p:notesMasterIdLst>
    <p:notesMasterId r:id="rId17"/>
  </p:notesMasterIdLst>
  <p:sldIdLst>
    <p:sldId id="256" r:id="rId5"/>
    <p:sldId id="334" r:id="rId6"/>
    <p:sldId id="397" r:id="rId7"/>
    <p:sldId id="398" r:id="rId8"/>
    <p:sldId id="399" r:id="rId9"/>
    <p:sldId id="400" r:id="rId10"/>
    <p:sldId id="401" r:id="rId11"/>
    <p:sldId id="402" r:id="rId12"/>
    <p:sldId id="403" r:id="rId13"/>
    <p:sldId id="407" r:id="rId14"/>
    <p:sldId id="404" r:id="rId15"/>
    <p:sldId id="406" r:id="rId16"/>
  </p:sldIdLst>
  <p:sldSz cx="12192000" cy="6858000"/>
  <p:notesSz cx="12192000" cy="6858000"/>
  <p:embeddedFontLst>
    <p:embeddedFont>
      <p:font typeface="Franklin Gothic Medium Cond" panose="020B0606030402020204" pitchFamily="34" charset="0"/>
      <p:regular r:id="rId18"/>
    </p:embeddedFont>
    <p:embeddedFont>
      <p:font typeface="Gilroy" panose="020B0604020202020204" charset="-52"/>
      <p:regular r:id="rId19"/>
      <p:bold r:id="rId20"/>
      <p:italic r:id="rId21"/>
      <p:boldItalic r:id="rId22"/>
    </p:embeddedFont>
    <p:embeddedFont>
      <p:font typeface="Gilroy-Light" panose="020B0604020202020204" charset="0"/>
      <p:regular r:id="rId23"/>
    </p:embeddedFont>
    <p:embeddedFont>
      <p:font typeface="IBM Plex Mono" panose="020B0509050203000203" pitchFamily="49" charset="-52"/>
      <p:regular r:id="rId24"/>
      <p:bold r:id="rId25"/>
      <p:italic r:id="rId26"/>
      <p:boldItalic r:id="rId27"/>
    </p:embeddedFont>
    <p:embeddedFont>
      <p:font typeface="Nunito Light" pitchFamily="2" charset="-52"/>
      <p:regular r:id="rId28"/>
      <p:italic r:id="rId29"/>
    </p:embeddedFont>
    <p:embeddedFont>
      <p:font typeface="Raleway" pitchFamily="2" charset="-52"/>
      <p:regular r:id="rId30"/>
      <p:bold r:id="rId31"/>
      <p:italic r:id="rId32"/>
      <p:boldItalic r:id="rId33"/>
    </p:embeddedFont>
    <p:embeddedFont>
      <p:font typeface="Raleway SemiBold" pitchFamily="2" charset="-52"/>
      <p:bold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E0F5"/>
    <a:srgbClr val="CE93FF"/>
    <a:srgbClr val="8E01FF"/>
    <a:srgbClr val="E1AE1D"/>
    <a:srgbClr val="FBA918"/>
    <a:srgbClr val="FBB3C1"/>
    <a:srgbClr val="F44C39"/>
    <a:srgbClr val="727190"/>
    <a:srgbClr val="B8DBE2"/>
    <a:srgbClr val="B5D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367FCD3-8E2A-CBA8-48F4-D0D884036E8F}">
  <a:tblStyle styleId="{8367FCD3-8E2A-CBA8-48F4-D0D884036E8F}" styleName="Средний стиль 4 — акцент 1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254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6BFA136-60C2-0513-DDB3-F814A4FAC428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93213" autoAdjust="0"/>
  </p:normalViewPr>
  <p:slideViewPr>
    <p:cSldViewPr>
      <p:cViewPr varScale="1">
        <p:scale>
          <a:sx n="98" d="100"/>
          <a:sy n="98" d="100"/>
        </p:scale>
        <p:origin x="102" y="222"/>
      </p:cViewPr>
      <p:guideLst>
        <p:guide orient="horz" pos="2795"/>
        <p:guide pos="2880"/>
      </p:guideLst>
    </p:cSldViewPr>
  </p:slideViewPr>
  <p:outlineViewPr>
    <p:cViewPr>
      <p:scale>
        <a:sx n="33" d="100"/>
        <a:sy n="33" d="100"/>
      </p:scale>
      <p:origin x="30" y="280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1184" y="-72"/>
      </p:cViewPr>
      <p:guideLst>
        <p:guide orient="horz" pos="2160"/>
        <p:guide pos="38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330224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44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bit.ly/2TtBDfr" TargetMode="External"/><Relationship Id="rId5" Type="http://schemas.openxmlformats.org/officeDocument/2006/relationships/hyperlink" Target="http://bit.ly/2TyoMsr" TargetMode="External"/><Relationship Id="rId4" Type="http://schemas.openxmlformats.org/officeDocument/2006/relationships/hyperlink" Target="https://bit.ly/3A1uf1Q" TargetMode="Externa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8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0.pn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2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1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png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7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22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0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1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9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6" Type="http://schemas.openxmlformats.org/officeDocument/2006/relationships/hyperlink" Target="http://bit.ly/2TtBDfr" TargetMode="External"/><Relationship Id="rId5" Type="http://schemas.openxmlformats.org/officeDocument/2006/relationships/hyperlink" Target="http://bit.ly/2TyoMsr" TargetMode="External"/><Relationship Id="rId4" Type="http://schemas.openxmlformats.org/officeDocument/2006/relationships/hyperlink" Target="https://bit.ly/3A1uf1Q" TargetMode="Externa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0" y="1"/>
            <a:ext cx="12596133" cy="6858001"/>
            <a:chOff x="0" y="0"/>
            <a:chExt cx="9447100" cy="5143501"/>
          </a:xfrm>
        </p:grpSpPr>
        <p:pic>
          <p:nvPicPr>
            <p:cNvPr id="10" name="Google Shape;10;p2"/>
            <p:cNvPicPr preferRelativeResize="0"/>
            <p:nvPr/>
          </p:nvPicPr>
          <p:blipFill rotWithShape="1">
            <a:blip r:embed="rId2">
              <a:alphaModFix/>
            </a:blip>
            <a:srcRect l="36134"/>
            <a:stretch/>
          </p:blipFill>
          <p:spPr>
            <a:xfrm>
              <a:off x="0" y="0"/>
              <a:ext cx="3284977" cy="514350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" name="Google Shape;11;p2"/>
            <p:cNvGrpSpPr/>
            <p:nvPr/>
          </p:nvGrpSpPr>
          <p:grpSpPr>
            <a:xfrm>
              <a:off x="7414451" y="179669"/>
              <a:ext cx="2032649" cy="475796"/>
              <a:chOff x="5000750" y="481775"/>
              <a:chExt cx="1329050" cy="311100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5026400" y="621850"/>
                <a:ext cx="1303400" cy="147700"/>
              </a:xfrm>
              <a:custGeom>
                <a:avLst/>
                <a:gdLst/>
                <a:ahLst/>
                <a:cxnLst/>
                <a:rect l="l" t="t" r="r" b="b"/>
                <a:pathLst>
                  <a:path w="52136" h="5908" extrusionOk="0">
                    <a:moveTo>
                      <a:pt x="24815" y="0"/>
                    </a:moveTo>
                    <a:lnTo>
                      <a:pt x="19094" y="5721"/>
                    </a:lnTo>
                    <a:lnTo>
                      <a:pt x="1" y="5721"/>
                    </a:lnTo>
                    <a:lnTo>
                      <a:pt x="1" y="5908"/>
                    </a:lnTo>
                    <a:lnTo>
                      <a:pt x="19170" y="5908"/>
                    </a:lnTo>
                    <a:lnTo>
                      <a:pt x="24891" y="186"/>
                    </a:lnTo>
                    <a:lnTo>
                      <a:pt x="52136" y="186"/>
                    </a:lnTo>
                    <a:cubicBezTo>
                      <a:pt x="52090" y="135"/>
                      <a:pt x="52060" y="69"/>
                      <a:pt x="5204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5161775" y="575150"/>
                <a:ext cx="1109150" cy="147725"/>
              </a:xfrm>
              <a:custGeom>
                <a:avLst/>
                <a:gdLst/>
                <a:ahLst/>
                <a:cxnLst/>
                <a:rect l="l" t="t" r="r" b="b"/>
                <a:pathLst>
                  <a:path w="44366" h="5909" extrusionOk="0">
                    <a:moveTo>
                      <a:pt x="19400" y="1"/>
                    </a:moveTo>
                    <a:lnTo>
                      <a:pt x="13679" y="5722"/>
                    </a:lnTo>
                    <a:lnTo>
                      <a:pt x="1" y="5722"/>
                    </a:lnTo>
                    <a:lnTo>
                      <a:pt x="1" y="5908"/>
                    </a:lnTo>
                    <a:lnTo>
                      <a:pt x="13756" y="5908"/>
                    </a:lnTo>
                    <a:lnTo>
                      <a:pt x="19477" y="188"/>
                    </a:lnTo>
                    <a:lnTo>
                      <a:pt x="44350" y="188"/>
                    </a:lnTo>
                    <a:cubicBezTo>
                      <a:pt x="44343" y="125"/>
                      <a:pt x="44349" y="62"/>
                      <a:pt x="443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5270725" y="528425"/>
                <a:ext cx="949350" cy="147725"/>
              </a:xfrm>
              <a:custGeom>
                <a:avLst/>
                <a:gdLst/>
                <a:ahLst/>
                <a:cxnLst/>
                <a:rect l="l" t="t" r="r" b="b"/>
                <a:pathLst>
                  <a:path w="37974" h="5909" extrusionOk="0">
                    <a:moveTo>
                      <a:pt x="15042" y="1"/>
                    </a:moveTo>
                    <a:lnTo>
                      <a:pt x="9321" y="5722"/>
                    </a:lnTo>
                    <a:lnTo>
                      <a:pt x="0" y="5722"/>
                    </a:lnTo>
                    <a:lnTo>
                      <a:pt x="0" y="5908"/>
                    </a:lnTo>
                    <a:lnTo>
                      <a:pt x="9398" y="5908"/>
                    </a:lnTo>
                    <a:lnTo>
                      <a:pt x="15119" y="188"/>
                    </a:lnTo>
                    <a:lnTo>
                      <a:pt x="37974" y="188"/>
                    </a:lnTo>
                    <a:cubicBezTo>
                      <a:pt x="37954" y="128"/>
                      <a:pt x="37949" y="64"/>
                      <a:pt x="379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5360950" y="481775"/>
                <a:ext cx="831450" cy="147700"/>
              </a:xfrm>
              <a:custGeom>
                <a:avLst/>
                <a:gdLst/>
                <a:ahLst/>
                <a:cxnLst/>
                <a:rect l="l" t="t" r="r" b="b"/>
                <a:pathLst>
                  <a:path w="33258" h="5908" extrusionOk="0">
                    <a:moveTo>
                      <a:pt x="11433" y="0"/>
                    </a:moveTo>
                    <a:lnTo>
                      <a:pt x="5712" y="5722"/>
                    </a:lnTo>
                    <a:lnTo>
                      <a:pt x="0" y="5722"/>
                    </a:lnTo>
                    <a:lnTo>
                      <a:pt x="0" y="5908"/>
                    </a:lnTo>
                    <a:lnTo>
                      <a:pt x="5789" y="5908"/>
                    </a:lnTo>
                    <a:lnTo>
                      <a:pt x="11510" y="186"/>
                    </a:lnTo>
                    <a:lnTo>
                      <a:pt x="33257" y="186"/>
                    </a:lnTo>
                    <a:cubicBezTo>
                      <a:pt x="33236" y="125"/>
                      <a:pt x="33228" y="61"/>
                      <a:pt x="3323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5335300" y="601475"/>
                <a:ext cx="51375" cy="51375"/>
              </a:xfrm>
              <a:custGeom>
                <a:avLst/>
                <a:gdLst/>
                <a:ahLst/>
                <a:cxnLst/>
                <a:rect l="l" t="t" r="r" b="b"/>
                <a:pathLst>
                  <a:path w="2055" h="2055" extrusionOk="0">
                    <a:moveTo>
                      <a:pt x="2055" y="1027"/>
                    </a:moveTo>
                    <a:cubicBezTo>
                      <a:pt x="2055" y="1594"/>
                      <a:pt x="1596" y="2055"/>
                      <a:pt x="1027" y="2055"/>
                    </a:cubicBezTo>
                    <a:cubicBezTo>
                      <a:pt x="460" y="2055"/>
                      <a:pt x="0" y="1594"/>
                      <a:pt x="0" y="1027"/>
                    </a:cubicBezTo>
                    <a:cubicBezTo>
                      <a:pt x="0" y="460"/>
                      <a:pt x="459" y="0"/>
                      <a:pt x="1027" y="0"/>
                    </a:cubicBezTo>
                    <a:cubicBezTo>
                      <a:pt x="1594" y="0"/>
                      <a:pt x="2055" y="461"/>
                      <a:pt x="2055" y="102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5245025" y="648125"/>
                <a:ext cx="51400" cy="51400"/>
              </a:xfrm>
              <a:custGeom>
                <a:avLst/>
                <a:gdLst/>
                <a:ahLst/>
                <a:cxnLst/>
                <a:rect l="l" t="t" r="r" b="b"/>
                <a:pathLst>
                  <a:path w="2056" h="2056" extrusionOk="0">
                    <a:moveTo>
                      <a:pt x="2055" y="1028"/>
                    </a:moveTo>
                    <a:cubicBezTo>
                      <a:pt x="2055" y="1595"/>
                      <a:pt x="1595" y="2055"/>
                      <a:pt x="1028" y="2055"/>
                    </a:cubicBezTo>
                    <a:cubicBezTo>
                      <a:pt x="459" y="2055"/>
                      <a:pt x="1" y="1594"/>
                      <a:pt x="1" y="1028"/>
                    </a:cubicBezTo>
                    <a:cubicBezTo>
                      <a:pt x="1" y="462"/>
                      <a:pt x="459" y="1"/>
                      <a:pt x="1028" y="1"/>
                    </a:cubicBezTo>
                    <a:cubicBezTo>
                      <a:pt x="1595" y="1"/>
                      <a:pt x="2055" y="462"/>
                      <a:pt x="2055" y="102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5134550" y="694825"/>
                <a:ext cx="51400" cy="51400"/>
              </a:xfrm>
              <a:custGeom>
                <a:avLst/>
                <a:gdLst/>
                <a:ahLst/>
                <a:cxnLst/>
                <a:rect l="l" t="t" r="r" b="b"/>
                <a:pathLst>
                  <a:path w="2056" h="2056" extrusionOk="0">
                    <a:moveTo>
                      <a:pt x="2055" y="1028"/>
                    </a:moveTo>
                    <a:cubicBezTo>
                      <a:pt x="2055" y="1594"/>
                      <a:pt x="1594" y="2055"/>
                      <a:pt x="1028" y="2055"/>
                    </a:cubicBezTo>
                    <a:cubicBezTo>
                      <a:pt x="461" y="2055"/>
                      <a:pt x="0" y="1594"/>
                      <a:pt x="0" y="1028"/>
                    </a:cubicBezTo>
                    <a:cubicBezTo>
                      <a:pt x="0" y="461"/>
                      <a:pt x="461" y="0"/>
                      <a:pt x="1028" y="0"/>
                    </a:cubicBezTo>
                    <a:cubicBezTo>
                      <a:pt x="1595" y="0"/>
                      <a:pt x="2055" y="461"/>
                      <a:pt x="2055" y="102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5000750" y="741475"/>
                <a:ext cx="51400" cy="51400"/>
              </a:xfrm>
              <a:custGeom>
                <a:avLst/>
                <a:gdLst/>
                <a:ahLst/>
                <a:cxnLst/>
                <a:rect l="l" t="t" r="r" b="b"/>
                <a:pathLst>
                  <a:path w="2056" h="2056" extrusionOk="0">
                    <a:moveTo>
                      <a:pt x="2055" y="1028"/>
                    </a:moveTo>
                    <a:cubicBezTo>
                      <a:pt x="2055" y="1596"/>
                      <a:pt x="1596" y="2056"/>
                      <a:pt x="1028" y="2056"/>
                    </a:cubicBezTo>
                    <a:cubicBezTo>
                      <a:pt x="460" y="2056"/>
                      <a:pt x="0" y="1595"/>
                      <a:pt x="0" y="1028"/>
                    </a:cubicBezTo>
                    <a:cubicBezTo>
                      <a:pt x="0" y="462"/>
                      <a:pt x="460" y="1"/>
                      <a:pt x="1028" y="1"/>
                    </a:cubicBezTo>
                    <a:cubicBezTo>
                      <a:pt x="1596" y="1"/>
                      <a:pt x="2055" y="462"/>
                      <a:pt x="2055" y="102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20" name="Google Shape;20;p2"/>
            <p:cNvGrpSpPr/>
            <p:nvPr/>
          </p:nvGrpSpPr>
          <p:grpSpPr>
            <a:xfrm>
              <a:off x="7521800" y="4385213"/>
              <a:ext cx="1622200" cy="437575"/>
              <a:chOff x="3109550" y="3432375"/>
              <a:chExt cx="1622200" cy="437575"/>
            </a:xfrm>
          </p:grpSpPr>
          <p:sp>
            <p:nvSpPr>
              <p:cNvPr id="21" name="Google Shape;21;p2"/>
              <p:cNvSpPr/>
              <p:nvPr/>
            </p:nvSpPr>
            <p:spPr>
              <a:xfrm>
                <a:off x="3980725" y="3817350"/>
                <a:ext cx="727150" cy="7350"/>
              </a:xfrm>
              <a:custGeom>
                <a:avLst/>
                <a:gdLst/>
                <a:ahLst/>
                <a:cxnLst/>
                <a:rect l="l" t="t" r="r" b="b"/>
                <a:pathLst>
                  <a:path w="29086" h="294" extrusionOk="0">
                    <a:moveTo>
                      <a:pt x="148" y="0"/>
                    </a:moveTo>
                    <a:cubicBezTo>
                      <a:pt x="66" y="0"/>
                      <a:pt x="1" y="65"/>
                      <a:pt x="1" y="147"/>
                    </a:cubicBezTo>
                    <a:cubicBezTo>
                      <a:pt x="1" y="228"/>
                      <a:pt x="66" y="294"/>
                      <a:pt x="148" y="294"/>
                    </a:cubicBezTo>
                    <a:lnTo>
                      <a:pt x="28937" y="294"/>
                    </a:lnTo>
                    <a:cubicBezTo>
                      <a:pt x="29019" y="294"/>
                      <a:pt x="29084" y="226"/>
                      <a:pt x="29085" y="147"/>
                    </a:cubicBezTo>
                    <a:cubicBezTo>
                      <a:pt x="29085" y="65"/>
                      <a:pt x="29020" y="0"/>
                      <a:pt x="2893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4676550" y="3793425"/>
                <a:ext cx="55200" cy="55200"/>
              </a:xfrm>
              <a:custGeom>
                <a:avLst/>
                <a:gdLst/>
                <a:ahLst/>
                <a:cxnLst/>
                <a:rect l="l" t="t" r="r" b="b"/>
                <a:pathLst>
                  <a:path w="2208" h="2208" extrusionOk="0">
                    <a:moveTo>
                      <a:pt x="1104" y="0"/>
                    </a:moveTo>
                    <a:cubicBezTo>
                      <a:pt x="495" y="0"/>
                      <a:pt x="1" y="494"/>
                      <a:pt x="1" y="1104"/>
                    </a:cubicBezTo>
                    <a:cubicBezTo>
                      <a:pt x="1" y="1713"/>
                      <a:pt x="495" y="2207"/>
                      <a:pt x="1104" y="2207"/>
                    </a:cubicBezTo>
                    <a:cubicBezTo>
                      <a:pt x="1713" y="2207"/>
                      <a:pt x="2208" y="1713"/>
                      <a:pt x="2208" y="1104"/>
                    </a:cubicBezTo>
                    <a:cubicBezTo>
                      <a:pt x="2208" y="494"/>
                      <a:pt x="1713" y="0"/>
                      <a:pt x="11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3154450" y="3477650"/>
                <a:ext cx="347750" cy="347050"/>
              </a:xfrm>
              <a:custGeom>
                <a:avLst/>
                <a:gdLst/>
                <a:ahLst/>
                <a:cxnLst/>
                <a:rect l="l" t="t" r="r" b="b"/>
                <a:pathLst>
                  <a:path w="13910" h="13882" extrusionOk="0">
                    <a:moveTo>
                      <a:pt x="162" y="0"/>
                    </a:moveTo>
                    <a:cubicBezTo>
                      <a:pt x="124" y="0"/>
                      <a:pt x="86" y="15"/>
                      <a:pt x="57" y="43"/>
                    </a:cubicBezTo>
                    <a:cubicBezTo>
                      <a:pt x="1" y="100"/>
                      <a:pt x="1" y="193"/>
                      <a:pt x="57" y="251"/>
                    </a:cubicBezTo>
                    <a:lnTo>
                      <a:pt x="13645" y="13838"/>
                    </a:lnTo>
                    <a:cubicBezTo>
                      <a:pt x="13674" y="13866"/>
                      <a:pt x="13711" y="13882"/>
                      <a:pt x="13749" y="13882"/>
                    </a:cubicBezTo>
                    <a:cubicBezTo>
                      <a:pt x="13787" y="13882"/>
                      <a:pt x="13824" y="13866"/>
                      <a:pt x="13852" y="13838"/>
                    </a:cubicBezTo>
                    <a:cubicBezTo>
                      <a:pt x="13910" y="13781"/>
                      <a:pt x="13910" y="13687"/>
                      <a:pt x="13852" y="13629"/>
                    </a:cubicBezTo>
                    <a:lnTo>
                      <a:pt x="266" y="43"/>
                    </a:lnTo>
                    <a:cubicBezTo>
                      <a:pt x="237" y="15"/>
                      <a:pt x="199" y="0"/>
                      <a:pt x="1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3483475" y="3806300"/>
                <a:ext cx="6362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2545" h="1176" extrusionOk="0">
                    <a:moveTo>
                      <a:pt x="588" y="1"/>
                    </a:moveTo>
                    <a:cubicBezTo>
                      <a:pt x="263" y="1"/>
                      <a:pt x="1" y="264"/>
                      <a:pt x="1" y="589"/>
                    </a:cubicBezTo>
                    <a:cubicBezTo>
                      <a:pt x="1" y="913"/>
                      <a:pt x="263" y="1176"/>
                      <a:pt x="588" y="1176"/>
                    </a:cubicBezTo>
                    <a:lnTo>
                      <a:pt x="1957" y="1176"/>
                    </a:lnTo>
                    <a:cubicBezTo>
                      <a:pt x="2283" y="1176"/>
                      <a:pt x="2545" y="913"/>
                      <a:pt x="2545" y="589"/>
                    </a:cubicBezTo>
                    <a:cubicBezTo>
                      <a:pt x="2545" y="264"/>
                      <a:pt x="2283" y="1"/>
                      <a:pt x="19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3605675" y="3806300"/>
                <a:ext cx="27122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0849" h="1176" extrusionOk="0">
                    <a:moveTo>
                      <a:pt x="587" y="1"/>
                    </a:moveTo>
                    <a:cubicBezTo>
                      <a:pt x="264" y="1"/>
                      <a:pt x="0" y="264"/>
                      <a:pt x="0" y="589"/>
                    </a:cubicBezTo>
                    <a:cubicBezTo>
                      <a:pt x="0" y="913"/>
                      <a:pt x="264" y="1176"/>
                      <a:pt x="587" y="1176"/>
                    </a:cubicBezTo>
                    <a:lnTo>
                      <a:pt x="3666" y="1176"/>
                    </a:lnTo>
                    <a:cubicBezTo>
                      <a:pt x="3990" y="1176"/>
                      <a:pt x="4253" y="913"/>
                      <a:pt x="4253" y="589"/>
                    </a:cubicBezTo>
                    <a:cubicBezTo>
                      <a:pt x="4253" y="264"/>
                      <a:pt x="3990" y="1"/>
                      <a:pt x="3666" y="1"/>
                    </a:cubicBezTo>
                    <a:close/>
                    <a:moveTo>
                      <a:pt x="7184" y="1"/>
                    </a:moveTo>
                    <a:cubicBezTo>
                      <a:pt x="6859" y="1"/>
                      <a:pt x="6597" y="264"/>
                      <a:pt x="6597" y="589"/>
                    </a:cubicBezTo>
                    <a:cubicBezTo>
                      <a:pt x="6597" y="913"/>
                      <a:pt x="6859" y="1176"/>
                      <a:pt x="7184" y="1176"/>
                    </a:cubicBezTo>
                    <a:lnTo>
                      <a:pt x="10262" y="1176"/>
                    </a:lnTo>
                    <a:cubicBezTo>
                      <a:pt x="10587" y="1176"/>
                      <a:pt x="10849" y="913"/>
                      <a:pt x="10849" y="589"/>
                    </a:cubicBezTo>
                    <a:cubicBezTo>
                      <a:pt x="10849" y="264"/>
                      <a:pt x="10587" y="1"/>
                      <a:pt x="102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3935475" y="3806300"/>
                <a:ext cx="6362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2545" h="1176" extrusionOk="0">
                    <a:moveTo>
                      <a:pt x="588" y="1"/>
                    </a:moveTo>
                    <a:cubicBezTo>
                      <a:pt x="263" y="1"/>
                      <a:pt x="1" y="264"/>
                      <a:pt x="1" y="589"/>
                    </a:cubicBezTo>
                    <a:cubicBezTo>
                      <a:pt x="1" y="913"/>
                      <a:pt x="264" y="1176"/>
                      <a:pt x="588" y="1176"/>
                    </a:cubicBezTo>
                    <a:lnTo>
                      <a:pt x="1958" y="1176"/>
                    </a:lnTo>
                    <a:cubicBezTo>
                      <a:pt x="2282" y="1176"/>
                      <a:pt x="2545" y="913"/>
                      <a:pt x="2545" y="589"/>
                    </a:cubicBezTo>
                    <a:cubicBezTo>
                      <a:pt x="2545" y="264"/>
                      <a:pt x="2283" y="1"/>
                      <a:pt x="19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3109550" y="3432375"/>
                <a:ext cx="97875" cy="97875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3915" extrusionOk="0">
                    <a:moveTo>
                      <a:pt x="1958" y="1"/>
                    </a:moveTo>
                    <a:cubicBezTo>
                      <a:pt x="877" y="1"/>
                      <a:pt x="1" y="877"/>
                      <a:pt x="1" y="1958"/>
                    </a:cubicBezTo>
                    <a:cubicBezTo>
                      <a:pt x="1" y="3038"/>
                      <a:pt x="877" y="3915"/>
                      <a:pt x="1958" y="3915"/>
                    </a:cubicBezTo>
                    <a:cubicBezTo>
                      <a:pt x="3039" y="3915"/>
                      <a:pt x="3914" y="3038"/>
                      <a:pt x="3914" y="1958"/>
                    </a:cubicBezTo>
                    <a:cubicBezTo>
                      <a:pt x="3914" y="877"/>
                      <a:pt x="3039" y="1"/>
                      <a:pt x="19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4183025" y="3772075"/>
                <a:ext cx="97875" cy="97875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3915" extrusionOk="0">
                    <a:moveTo>
                      <a:pt x="1957" y="1"/>
                    </a:moveTo>
                    <a:cubicBezTo>
                      <a:pt x="877" y="1"/>
                      <a:pt x="1" y="876"/>
                      <a:pt x="1" y="1958"/>
                    </a:cubicBezTo>
                    <a:cubicBezTo>
                      <a:pt x="1" y="3038"/>
                      <a:pt x="877" y="3915"/>
                      <a:pt x="1957" y="3915"/>
                    </a:cubicBezTo>
                    <a:cubicBezTo>
                      <a:pt x="3038" y="3915"/>
                      <a:pt x="3914" y="3038"/>
                      <a:pt x="3914" y="1958"/>
                    </a:cubicBezTo>
                    <a:cubicBezTo>
                      <a:pt x="3914" y="876"/>
                      <a:pt x="3038" y="1"/>
                      <a:pt x="19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4392475" y="3772075"/>
                <a:ext cx="97850" cy="97875"/>
              </a:xfrm>
              <a:custGeom>
                <a:avLst/>
                <a:gdLst/>
                <a:ahLst/>
                <a:cxnLst/>
                <a:rect l="l" t="t" r="r" b="b"/>
                <a:pathLst>
                  <a:path w="3914" h="3915" extrusionOk="0">
                    <a:moveTo>
                      <a:pt x="1957" y="1"/>
                    </a:moveTo>
                    <a:cubicBezTo>
                      <a:pt x="876" y="1"/>
                      <a:pt x="0" y="876"/>
                      <a:pt x="0" y="1958"/>
                    </a:cubicBezTo>
                    <a:cubicBezTo>
                      <a:pt x="0" y="3038"/>
                      <a:pt x="876" y="3915"/>
                      <a:pt x="1957" y="3915"/>
                    </a:cubicBezTo>
                    <a:cubicBezTo>
                      <a:pt x="3038" y="3915"/>
                      <a:pt x="3914" y="3038"/>
                      <a:pt x="3914" y="1958"/>
                    </a:cubicBezTo>
                    <a:cubicBezTo>
                      <a:pt x="3914" y="876"/>
                      <a:pt x="3038" y="1"/>
                      <a:pt x="19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30" name="Google Shape;30;p2"/>
            <p:cNvGrpSpPr/>
            <p:nvPr/>
          </p:nvGrpSpPr>
          <p:grpSpPr>
            <a:xfrm>
              <a:off x="81963" y="297475"/>
              <a:ext cx="1262525" cy="484050"/>
              <a:chOff x="1350325" y="970000"/>
              <a:chExt cx="1262525" cy="484050"/>
            </a:xfrm>
          </p:grpSpPr>
          <p:sp>
            <p:nvSpPr>
              <p:cNvPr id="31" name="Google Shape;31;p2"/>
              <p:cNvSpPr/>
              <p:nvPr/>
            </p:nvSpPr>
            <p:spPr>
              <a:xfrm>
                <a:off x="1804000" y="1401425"/>
                <a:ext cx="808850" cy="52625"/>
              </a:xfrm>
              <a:custGeom>
                <a:avLst/>
                <a:gdLst/>
                <a:ahLst/>
                <a:cxnLst/>
                <a:rect l="l" t="t" r="r" b="b"/>
                <a:pathLst>
                  <a:path w="32354" h="2105" extrusionOk="0">
                    <a:moveTo>
                      <a:pt x="1053" y="1"/>
                    </a:moveTo>
                    <a:cubicBezTo>
                      <a:pt x="473" y="1"/>
                      <a:pt x="1" y="471"/>
                      <a:pt x="1" y="1052"/>
                    </a:cubicBezTo>
                    <a:cubicBezTo>
                      <a:pt x="1" y="1633"/>
                      <a:pt x="473" y="2105"/>
                      <a:pt x="1053" y="2105"/>
                    </a:cubicBezTo>
                    <a:cubicBezTo>
                      <a:pt x="1637" y="2105"/>
                      <a:pt x="2109" y="1633"/>
                      <a:pt x="2109" y="1052"/>
                    </a:cubicBezTo>
                    <a:cubicBezTo>
                      <a:pt x="2109" y="471"/>
                      <a:pt x="1637" y="1"/>
                      <a:pt x="1053" y="1"/>
                    </a:cubicBezTo>
                    <a:close/>
                    <a:moveTo>
                      <a:pt x="7105" y="1"/>
                    </a:moveTo>
                    <a:cubicBezTo>
                      <a:pt x="6524" y="1"/>
                      <a:pt x="6052" y="471"/>
                      <a:pt x="6054" y="1052"/>
                    </a:cubicBezTo>
                    <a:cubicBezTo>
                      <a:pt x="6054" y="1633"/>
                      <a:pt x="6526" y="2105"/>
                      <a:pt x="7105" y="2105"/>
                    </a:cubicBezTo>
                    <a:cubicBezTo>
                      <a:pt x="7686" y="2105"/>
                      <a:pt x="8158" y="1633"/>
                      <a:pt x="8158" y="1052"/>
                    </a:cubicBezTo>
                    <a:cubicBezTo>
                      <a:pt x="8158" y="471"/>
                      <a:pt x="7686" y="1"/>
                      <a:pt x="7105" y="1"/>
                    </a:cubicBezTo>
                    <a:close/>
                    <a:moveTo>
                      <a:pt x="13153" y="1"/>
                    </a:moveTo>
                    <a:cubicBezTo>
                      <a:pt x="12572" y="1"/>
                      <a:pt x="12101" y="471"/>
                      <a:pt x="12101" y="1052"/>
                    </a:cubicBezTo>
                    <a:cubicBezTo>
                      <a:pt x="12101" y="1633"/>
                      <a:pt x="12572" y="2105"/>
                      <a:pt x="13153" y="2105"/>
                    </a:cubicBezTo>
                    <a:cubicBezTo>
                      <a:pt x="13734" y="2105"/>
                      <a:pt x="14204" y="1633"/>
                      <a:pt x="14204" y="1052"/>
                    </a:cubicBezTo>
                    <a:cubicBezTo>
                      <a:pt x="14204" y="471"/>
                      <a:pt x="13732" y="1"/>
                      <a:pt x="13153" y="1"/>
                    </a:cubicBezTo>
                    <a:close/>
                    <a:moveTo>
                      <a:pt x="19204" y="1"/>
                    </a:moveTo>
                    <a:cubicBezTo>
                      <a:pt x="18624" y="1"/>
                      <a:pt x="18153" y="471"/>
                      <a:pt x="18153" y="1052"/>
                    </a:cubicBezTo>
                    <a:cubicBezTo>
                      <a:pt x="18153" y="1633"/>
                      <a:pt x="18624" y="2105"/>
                      <a:pt x="19204" y="2105"/>
                    </a:cubicBezTo>
                    <a:cubicBezTo>
                      <a:pt x="19785" y="2105"/>
                      <a:pt x="20256" y="1633"/>
                      <a:pt x="20256" y="1052"/>
                    </a:cubicBezTo>
                    <a:cubicBezTo>
                      <a:pt x="20256" y="471"/>
                      <a:pt x="19785" y="1"/>
                      <a:pt x="19204" y="1"/>
                    </a:cubicBezTo>
                    <a:close/>
                    <a:moveTo>
                      <a:pt x="25253" y="1"/>
                    </a:moveTo>
                    <a:cubicBezTo>
                      <a:pt x="24672" y="1"/>
                      <a:pt x="24201" y="471"/>
                      <a:pt x="24201" y="1052"/>
                    </a:cubicBezTo>
                    <a:cubicBezTo>
                      <a:pt x="24201" y="1633"/>
                      <a:pt x="24672" y="2105"/>
                      <a:pt x="25253" y="2105"/>
                    </a:cubicBezTo>
                    <a:cubicBezTo>
                      <a:pt x="25833" y="2105"/>
                      <a:pt x="26304" y="1633"/>
                      <a:pt x="26304" y="1052"/>
                    </a:cubicBezTo>
                    <a:cubicBezTo>
                      <a:pt x="26304" y="471"/>
                      <a:pt x="25833" y="1"/>
                      <a:pt x="25253" y="1"/>
                    </a:cubicBezTo>
                    <a:close/>
                    <a:moveTo>
                      <a:pt x="31302" y="1"/>
                    </a:moveTo>
                    <a:cubicBezTo>
                      <a:pt x="30723" y="1"/>
                      <a:pt x="30248" y="471"/>
                      <a:pt x="30248" y="1052"/>
                    </a:cubicBezTo>
                    <a:cubicBezTo>
                      <a:pt x="30248" y="1633"/>
                      <a:pt x="30723" y="2105"/>
                      <a:pt x="31302" y="2105"/>
                    </a:cubicBezTo>
                    <a:cubicBezTo>
                      <a:pt x="31881" y="2105"/>
                      <a:pt x="32353" y="1633"/>
                      <a:pt x="32353" y="1052"/>
                    </a:cubicBezTo>
                    <a:cubicBezTo>
                      <a:pt x="32353" y="471"/>
                      <a:pt x="31881" y="1"/>
                      <a:pt x="3130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1652800" y="1293575"/>
                <a:ext cx="960050" cy="52600"/>
              </a:xfrm>
              <a:custGeom>
                <a:avLst/>
                <a:gdLst/>
                <a:ahLst/>
                <a:cxnLst/>
                <a:rect l="l" t="t" r="r" b="b"/>
                <a:pathLst>
                  <a:path w="38402" h="2104" extrusionOk="0">
                    <a:moveTo>
                      <a:pt x="1053" y="0"/>
                    </a:moveTo>
                    <a:cubicBezTo>
                      <a:pt x="472" y="0"/>
                      <a:pt x="1" y="472"/>
                      <a:pt x="2" y="1051"/>
                    </a:cubicBezTo>
                    <a:cubicBezTo>
                      <a:pt x="2" y="1632"/>
                      <a:pt x="474" y="2104"/>
                      <a:pt x="1053" y="2104"/>
                    </a:cubicBezTo>
                    <a:cubicBezTo>
                      <a:pt x="1634" y="2104"/>
                      <a:pt x="2106" y="1632"/>
                      <a:pt x="2106" y="1051"/>
                    </a:cubicBezTo>
                    <a:cubicBezTo>
                      <a:pt x="2106" y="471"/>
                      <a:pt x="1634" y="0"/>
                      <a:pt x="1053" y="0"/>
                    </a:cubicBezTo>
                    <a:close/>
                    <a:moveTo>
                      <a:pt x="7105" y="0"/>
                    </a:moveTo>
                    <a:cubicBezTo>
                      <a:pt x="6525" y="0"/>
                      <a:pt x="6053" y="472"/>
                      <a:pt x="6052" y="1051"/>
                    </a:cubicBezTo>
                    <a:cubicBezTo>
                      <a:pt x="6052" y="1632"/>
                      <a:pt x="6525" y="2104"/>
                      <a:pt x="7105" y="2104"/>
                    </a:cubicBezTo>
                    <a:cubicBezTo>
                      <a:pt x="7685" y="2104"/>
                      <a:pt x="8157" y="1632"/>
                      <a:pt x="8157" y="1051"/>
                    </a:cubicBezTo>
                    <a:cubicBezTo>
                      <a:pt x="8157" y="471"/>
                      <a:pt x="7685" y="0"/>
                      <a:pt x="7105" y="0"/>
                    </a:cubicBezTo>
                    <a:close/>
                    <a:moveTo>
                      <a:pt x="13153" y="0"/>
                    </a:moveTo>
                    <a:cubicBezTo>
                      <a:pt x="12572" y="0"/>
                      <a:pt x="12100" y="472"/>
                      <a:pt x="12102" y="1051"/>
                    </a:cubicBezTo>
                    <a:cubicBezTo>
                      <a:pt x="12102" y="1632"/>
                      <a:pt x="12574" y="2104"/>
                      <a:pt x="13153" y="2104"/>
                    </a:cubicBezTo>
                    <a:cubicBezTo>
                      <a:pt x="13734" y="2104"/>
                      <a:pt x="14206" y="1632"/>
                      <a:pt x="14206" y="1051"/>
                    </a:cubicBezTo>
                    <a:cubicBezTo>
                      <a:pt x="14206" y="471"/>
                      <a:pt x="13734" y="0"/>
                      <a:pt x="13153" y="0"/>
                    </a:cubicBezTo>
                    <a:close/>
                    <a:moveTo>
                      <a:pt x="19201" y="0"/>
                    </a:moveTo>
                    <a:cubicBezTo>
                      <a:pt x="18620" y="0"/>
                      <a:pt x="18149" y="472"/>
                      <a:pt x="18149" y="1051"/>
                    </a:cubicBezTo>
                    <a:cubicBezTo>
                      <a:pt x="18149" y="1632"/>
                      <a:pt x="18620" y="2104"/>
                      <a:pt x="19201" y="2104"/>
                    </a:cubicBezTo>
                    <a:cubicBezTo>
                      <a:pt x="19782" y="2104"/>
                      <a:pt x="20252" y="1632"/>
                      <a:pt x="20252" y="1051"/>
                    </a:cubicBezTo>
                    <a:cubicBezTo>
                      <a:pt x="20252" y="471"/>
                      <a:pt x="19780" y="0"/>
                      <a:pt x="19201" y="0"/>
                    </a:cubicBezTo>
                    <a:close/>
                    <a:moveTo>
                      <a:pt x="25252" y="0"/>
                    </a:moveTo>
                    <a:cubicBezTo>
                      <a:pt x="24672" y="0"/>
                      <a:pt x="24201" y="472"/>
                      <a:pt x="24201" y="1051"/>
                    </a:cubicBezTo>
                    <a:cubicBezTo>
                      <a:pt x="24201" y="1632"/>
                      <a:pt x="24672" y="2104"/>
                      <a:pt x="25252" y="2104"/>
                    </a:cubicBezTo>
                    <a:cubicBezTo>
                      <a:pt x="25833" y="2104"/>
                      <a:pt x="26304" y="1632"/>
                      <a:pt x="26304" y="1051"/>
                    </a:cubicBezTo>
                    <a:cubicBezTo>
                      <a:pt x="26304" y="471"/>
                      <a:pt x="25833" y="0"/>
                      <a:pt x="25252" y="0"/>
                    </a:cubicBezTo>
                    <a:close/>
                    <a:moveTo>
                      <a:pt x="31301" y="0"/>
                    </a:moveTo>
                    <a:cubicBezTo>
                      <a:pt x="30720" y="0"/>
                      <a:pt x="30249" y="472"/>
                      <a:pt x="30249" y="1051"/>
                    </a:cubicBezTo>
                    <a:cubicBezTo>
                      <a:pt x="30249" y="1632"/>
                      <a:pt x="30720" y="2104"/>
                      <a:pt x="31301" y="2104"/>
                    </a:cubicBezTo>
                    <a:cubicBezTo>
                      <a:pt x="31881" y="2104"/>
                      <a:pt x="32352" y="1632"/>
                      <a:pt x="32352" y="1051"/>
                    </a:cubicBezTo>
                    <a:cubicBezTo>
                      <a:pt x="32352" y="471"/>
                      <a:pt x="31881" y="0"/>
                      <a:pt x="31301" y="0"/>
                    </a:cubicBezTo>
                    <a:close/>
                    <a:moveTo>
                      <a:pt x="37350" y="0"/>
                    </a:moveTo>
                    <a:cubicBezTo>
                      <a:pt x="36767" y="0"/>
                      <a:pt x="36296" y="472"/>
                      <a:pt x="36296" y="1051"/>
                    </a:cubicBezTo>
                    <a:cubicBezTo>
                      <a:pt x="36296" y="1632"/>
                      <a:pt x="36769" y="2104"/>
                      <a:pt x="37350" y="2104"/>
                    </a:cubicBezTo>
                    <a:cubicBezTo>
                      <a:pt x="37929" y="2104"/>
                      <a:pt x="38401" y="1632"/>
                      <a:pt x="38401" y="1051"/>
                    </a:cubicBezTo>
                    <a:cubicBezTo>
                      <a:pt x="38401" y="471"/>
                      <a:pt x="37929" y="0"/>
                      <a:pt x="373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1501625" y="1185725"/>
                <a:ext cx="1111225" cy="52600"/>
              </a:xfrm>
              <a:custGeom>
                <a:avLst/>
                <a:gdLst/>
                <a:ahLst/>
                <a:cxnLst/>
                <a:rect l="l" t="t" r="r" b="b"/>
                <a:pathLst>
                  <a:path w="44449" h="2104" extrusionOk="0">
                    <a:moveTo>
                      <a:pt x="1053" y="0"/>
                    </a:moveTo>
                    <a:cubicBezTo>
                      <a:pt x="472" y="0"/>
                      <a:pt x="0" y="471"/>
                      <a:pt x="0" y="1053"/>
                    </a:cubicBezTo>
                    <a:cubicBezTo>
                      <a:pt x="0" y="1633"/>
                      <a:pt x="472" y="2104"/>
                      <a:pt x="1053" y="2104"/>
                    </a:cubicBezTo>
                    <a:cubicBezTo>
                      <a:pt x="1632" y="2104"/>
                      <a:pt x="2104" y="1633"/>
                      <a:pt x="2104" y="1053"/>
                    </a:cubicBezTo>
                    <a:cubicBezTo>
                      <a:pt x="2104" y="472"/>
                      <a:pt x="1632" y="0"/>
                      <a:pt x="1053" y="0"/>
                    </a:cubicBezTo>
                    <a:close/>
                    <a:moveTo>
                      <a:pt x="7100" y="0"/>
                    </a:moveTo>
                    <a:cubicBezTo>
                      <a:pt x="6519" y="0"/>
                      <a:pt x="6048" y="471"/>
                      <a:pt x="6049" y="1053"/>
                    </a:cubicBezTo>
                    <a:cubicBezTo>
                      <a:pt x="6049" y="1633"/>
                      <a:pt x="6521" y="2104"/>
                      <a:pt x="7100" y="2104"/>
                    </a:cubicBezTo>
                    <a:cubicBezTo>
                      <a:pt x="7681" y="2104"/>
                      <a:pt x="8153" y="1633"/>
                      <a:pt x="8153" y="1053"/>
                    </a:cubicBezTo>
                    <a:cubicBezTo>
                      <a:pt x="8153" y="472"/>
                      <a:pt x="7681" y="0"/>
                      <a:pt x="7100" y="0"/>
                    </a:cubicBezTo>
                    <a:close/>
                    <a:moveTo>
                      <a:pt x="13152" y="0"/>
                    </a:moveTo>
                    <a:cubicBezTo>
                      <a:pt x="12572" y="0"/>
                      <a:pt x="12100" y="471"/>
                      <a:pt x="12099" y="1053"/>
                    </a:cubicBezTo>
                    <a:cubicBezTo>
                      <a:pt x="12099" y="1633"/>
                      <a:pt x="12572" y="2104"/>
                      <a:pt x="13152" y="2104"/>
                    </a:cubicBezTo>
                    <a:cubicBezTo>
                      <a:pt x="13732" y="2104"/>
                      <a:pt x="14199" y="1633"/>
                      <a:pt x="14199" y="1053"/>
                    </a:cubicBezTo>
                    <a:cubicBezTo>
                      <a:pt x="14199" y="472"/>
                      <a:pt x="13732" y="0"/>
                      <a:pt x="13152" y="0"/>
                    </a:cubicBezTo>
                    <a:close/>
                    <a:moveTo>
                      <a:pt x="19200" y="0"/>
                    </a:moveTo>
                    <a:cubicBezTo>
                      <a:pt x="18619" y="0"/>
                      <a:pt x="18147" y="471"/>
                      <a:pt x="18149" y="1053"/>
                    </a:cubicBezTo>
                    <a:cubicBezTo>
                      <a:pt x="18149" y="1633"/>
                      <a:pt x="18621" y="2104"/>
                      <a:pt x="19200" y="2104"/>
                    </a:cubicBezTo>
                    <a:cubicBezTo>
                      <a:pt x="19781" y="2104"/>
                      <a:pt x="20253" y="1633"/>
                      <a:pt x="20253" y="1053"/>
                    </a:cubicBezTo>
                    <a:cubicBezTo>
                      <a:pt x="20253" y="472"/>
                      <a:pt x="19781" y="0"/>
                      <a:pt x="19200" y="0"/>
                    </a:cubicBezTo>
                    <a:close/>
                    <a:moveTo>
                      <a:pt x="25248" y="0"/>
                    </a:moveTo>
                    <a:cubicBezTo>
                      <a:pt x="24667" y="0"/>
                      <a:pt x="24196" y="471"/>
                      <a:pt x="24196" y="1053"/>
                    </a:cubicBezTo>
                    <a:cubicBezTo>
                      <a:pt x="24196" y="1633"/>
                      <a:pt x="24667" y="2104"/>
                      <a:pt x="25248" y="2104"/>
                    </a:cubicBezTo>
                    <a:cubicBezTo>
                      <a:pt x="25829" y="2104"/>
                      <a:pt x="26299" y="1633"/>
                      <a:pt x="26299" y="1053"/>
                    </a:cubicBezTo>
                    <a:cubicBezTo>
                      <a:pt x="26299" y="472"/>
                      <a:pt x="25827" y="0"/>
                      <a:pt x="25248" y="0"/>
                    </a:cubicBezTo>
                    <a:close/>
                    <a:moveTo>
                      <a:pt x="31299" y="0"/>
                    </a:moveTo>
                    <a:cubicBezTo>
                      <a:pt x="30719" y="0"/>
                      <a:pt x="30248" y="471"/>
                      <a:pt x="30248" y="1053"/>
                    </a:cubicBezTo>
                    <a:cubicBezTo>
                      <a:pt x="30248" y="1633"/>
                      <a:pt x="30719" y="2104"/>
                      <a:pt x="31299" y="2104"/>
                    </a:cubicBezTo>
                    <a:cubicBezTo>
                      <a:pt x="31880" y="2104"/>
                      <a:pt x="32351" y="1633"/>
                      <a:pt x="32351" y="1053"/>
                    </a:cubicBezTo>
                    <a:cubicBezTo>
                      <a:pt x="32351" y="472"/>
                      <a:pt x="31880" y="0"/>
                      <a:pt x="31299" y="0"/>
                    </a:cubicBezTo>
                    <a:close/>
                    <a:moveTo>
                      <a:pt x="37348" y="0"/>
                    </a:moveTo>
                    <a:cubicBezTo>
                      <a:pt x="36767" y="0"/>
                      <a:pt x="36296" y="471"/>
                      <a:pt x="36296" y="1053"/>
                    </a:cubicBezTo>
                    <a:cubicBezTo>
                      <a:pt x="36296" y="1633"/>
                      <a:pt x="36767" y="2104"/>
                      <a:pt x="37348" y="2104"/>
                    </a:cubicBezTo>
                    <a:cubicBezTo>
                      <a:pt x="37928" y="2104"/>
                      <a:pt x="38399" y="1633"/>
                      <a:pt x="38399" y="1053"/>
                    </a:cubicBezTo>
                    <a:cubicBezTo>
                      <a:pt x="38399" y="472"/>
                      <a:pt x="37928" y="0"/>
                      <a:pt x="37348" y="0"/>
                    </a:cubicBezTo>
                    <a:close/>
                    <a:moveTo>
                      <a:pt x="43397" y="0"/>
                    </a:moveTo>
                    <a:cubicBezTo>
                      <a:pt x="42814" y="0"/>
                      <a:pt x="42343" y="471"/>
                      <a:pt x="42343" y="1053"/>
                    </a:cubicBezTo>
                    <a:cubicBezTo>
                      <a:pt x="42343" y="1633"/>
                      <a:pt x="42816" y="2104"/>
                      <a:pt x="43397" y="2104"/>
                    </a:cubicBezTo>
                    <a:cubicBezTo>
                      <a:pt x="43981" y="2104"/>
                      <a:pt x="44448" y="1633"/>
                      <a:pt x="44448" y="1053"/>
                    </a:cubicBezTo>
                    <a:cubicBezTo>
                      <a:pt x="44448" y="472"/>
                      <a:pt x="43981" y="0"/>
                      <a:pt x="4339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1501625" y="1077875"/>
                <a:ext cx="960000" cy="52625"/>
              </a:xfrm>
              <a:custGeom>
                <a:avLst/>
                <a:gdLst/>
                <a:ahLst/>
                <a:cxnLst/>
                <a:rect l="l" t="t" r="r" b="b"/>
                <a:pathLst>
                  <a:path w="38400" h="2105" extrusionOk="0">
                    <a:moveTo>
                      <a:pt x="1053" y="1"/>
                    </a:moveTo>
                    <a:cubicBezTo>
                      <a:pt x="472" y="1"/>
                      <a:pt x="0" y="471"/>
                      <a:pt x="0" y="1052"/>
                    </a:cubicBezTo>
                    <a:cubicBezTo>
                      <a:pt x="0" y="1632"/>
                      <a:pt x="472" y="2104"/>
                      <a:pt x="1053" y="2104"/>
                    </a:cubicBezTo>
                    <a:cubicBezTo>
                      <a:pt x="1632" y="2104"/>
                      <a:pt x="2104" y="1632"/>
                      <a:pt x="2104" y="1052"/>
                    </a:cubicBezTo>
                    <a:cubicBezTo>
                      <a:pt x="2104" y="471"/>
                      <a:pt x="1632" y="1"/>
                      <a:pt x="1053" y="1"/>
                    </a:cubicBezTo>
                    <a:close/>
                    <a:moveTo>
                      <a:pt x="7100" y="1"/>
                    </a:moveTo>
                    <a:cubicBezTo>
                      <a:pt x="6519" y="1"/>
                      <a:pt x="6048" y="471"/>
                      <a:pt x="6049" y="1052"/>
                    </a:cubicBezTo>
                    <a:cubicBezTo>
                      <a:pt x="6049" y="1632"/>
                      <a:pt x="6521" y="2104"/>
                      <a:pt x="7100" y="2104"/>
                    </a:cubicBezTo>
                    <a:cubicBezTo>
                      <a:pt x="7681" y="2104"/>
                      <a:pt x="8153" y="1632"/>
                      <a:pt x="8153" y="1052"/>
                    </a:cubicBezTo>
                    <a:cubicBezTo>
                      <a:pt x="8153" y="471"/>
                      <a:pt x="7681" y="1"/>
                      <a:pt x="7100" y="1"/>
                    </a:cubicBezTo>
                    <a:close/>
                    <a:moveTo>
                      <a:pt x="13152" y="1"/>
                    </a:moveTo>
                    <a:cubicBezTo>
                      <a:pt x="12572" y="1"/>
                      <a:pt x="12100" y="471"/>
                      <a:pt x="12099" y="1052"/>
                    </a:cubicBezTo>
                    <a:cubicBezTo>
                      <a:pt x="12099" y="1632"/>
                      <a:pt x="12572" y="2104"/>
                      <a:pt x="13152" y="2104"/>
                    </a:cubicBezTo>
                    <a:cubicBezTo>
                      <a:pt x="13732" y="2104"/>
                      <a:pt x="14199" y="1632"/>
                      <a:pt x="14199" y="1052"/>
                    </a:cubicBezTo>
                    <a:cubicBezTo>
                      <a:pt x="14199" y="471"/>
                      <a:pt x="13732" y="1"/>
                      <a:pt x="13152" y="1"/>
                    </a:cubicBezTo>
                    <a:close/>
                    <a:moveTo>
                      <a:pt x="19200" y="1"/>
                    </a:moveTo>
                    <a:cubicBezTo>
                      <a:pt x="18619" y="1"/>
                      <a:pt x="18147" y="471"/>
                      <a:pt x="18149" y="1052"/>
                    </a:cubicBezTo>
                    <a:cubicBezTo>
                      <a:pt x="18149" y="1632"/>
                      <a:pt x="18621" y="2104"/>
                      <a:pt x="19200" y="2104"/>
                    </a:cubicBezTo>
                    <a:cubicBezTo>
                      <a:pt x="19781" y="2104"/>
                      <a:pt x="20253" y="1632"/>
                      <a:pt x="20253" y="1052"/>
                    </a:cubicBezTo>
                    <a:cubicBezTo>
                      <a:pt x="20253" y="471"/>
                      <a:pt x="19781" y="1"/>
                      <a:pt x="19200" y="1"/>
                    </a:cubicBezTo>
                    <a:close/>
                    <a:moveTo>
                      <a:pt x="25248" y="1"/>
                    </a:moveTo>
                    <a:cubicBezTo>
                      <a:pt x="24667" y="1"/>
                      <a:pt x="24196" y="471"/>
                      <a:pt x="24196" y="1052"/>
                    </a:cubicBezTo>
                    <a:cubicBezTo>
                      <a:pt x="24196" y="1632"/>
                      <a:pt x="24667" y="2104"/>
                      <a:pt x="25248" y="2104"/>
                    </a:cubicBezTo>
                    <a:cubicBezTo>
                      <a:pt x="25829" y="2104"/>
                      <a:pt x="26299" y="1632"/>
                      <a:pt x="26299" y="1052"/>
                    </a:cubicBezTo>
                    <a:cubicBezTo>
                      <a:pt x="26299" y="471"/>
                      <a:pt x="25827" y="1"/>
                      <a:pt x="25248" y="1"/>
                    </a:cubicBezTo>
                    <a:close/>
                    <a:moveTo>
                      <a:pt x="31299" y="1"/>
                    </a:moveTo>
                    <a:cubicBezTo>
                      <a:pt x="30719" y="1"/>
                      <a:pt x="30248" y="471"/>
                      <a:pt x="30248" y="1052"/>
                    </a:cubicBezTo>
                    <a:cubicBezTo>
                      <a:pt x="30248" y="1632"/>
                      <a:pt x="30719" y="2104"/>
                      <a:pt x="31299" y="2104"/>
                    </a:cubicBezTo>
                    <a:cubicBezTo>
                      <a:pt x="31880" y="2104"/>
                      <a:pt x="32351" y="1632"/>
                      <a:pt x="32351" y="1052"/>
                    </a:cubicBezTo>
                    <a:cubicBezTo>
                      <a:pt x="32351" y="471"/>
                      <a:pt x="31880" y="1"/>
                      <a:pt x="31299" y="1"/>
                    </a:cubicBezTo>
                    <a:close/>
                    <a:moveTo>
                      <a:pt x="37348" y="1"/>
                    </a:moveTo>
                    <a:cubicBezTo>
                      <a:pt x="36767" y="1"/>
                      <a:pt x="36296" y="471"/>
                      <a:pt x="36296" y="1052"/>
                    </a:cubicBezTo>
                    <a:cubicBezTo>
                      <a:pt x="36296" y="1632"/>
                      <a:pt x="36767" y="2104"/>
                      <a:pt x="37348" y="2104"/>
                    </a:cubicBezTo>
                    <a:cubicBezTo>
                      <a:pt x="37928" y="2104"/>
                      <a:pt x="38399" y="1632"/>
                      <a:pt x="38399" y="1052"/>
                    </a:cubicBezTo>
                    <a:cubicBezTo>
                      <a:pt x="38399" y="471"/>
                      <a:pt x="37928" y="1"/>
                      <a:pt x="3734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1350325" y="1077825"/>
                <a:ext cx="54700" cy="52650"/>
              </a:xfrm>
              <a:custGeom>
                <a:avLst/>
                <a:gdLst/>
                <a:ahLst/>
                <a:cxnLst/>
                <a:rect l="l" t="t" r="r" b="b"/>
                <a:pathLst>
                  <a:path w="2188" h="2106" extrusionOk="0">
                    <a:moveTo>
                      <a:pt x="1051" y="0"/>
                    </a:moveTo>
                    <a:cubicBezTo>
                      <a:pt x="778" y="0"/>
                      <a:pt x="505" y="115"/>
                      <a:pt x="311" y="308"/>
                    </a:cubicBezTo>
                    <a:cubicBezTo>
                      <a:pt x="113" y="506"/>
                      <a:pt x="0" y="777"/>
                      <a:pt x="0" y="1054"/>
                    </a:cubicBezTo>
                    <a:cubicBezTo>
                      <a:pt x="0" y="1332"/>
                      <a:pt x="113" y="1602"/>
                      <a:pt x="311" y="1798"/>
                    </a:cubicBezTo>
                    <a:cubicBezTo>
                      <a:pt x="503" y="1991"/>
                      <a:pt x="778" y="2105"/>
                      <a:pt x="1051" y="2105"/>
                    </a:cubicBezTo>
                    <a:cubicBezTo>
                      <a:pt x="1329" y="2105"/>
                      <a:pt x="1603" y="1991"/>
                      <a:pt x="1796" y="1798"/>
                    </a:cubicBezTo>
                    <a:cubicBezTo>
                      <a:pt x="2187" y="1407"/>
                      <a:pt x="2187" y="699"/>
                      <a:pt x="1796" y="308"/>
                    </a:cubicBezTo>
                    <a:cubicBezTo>
                      <a:pt x="1604" y="113"/>
                      <a:pt x="1329" y="0"/>
                      <a:pt x="105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1501625" y="970025"/>
                <a:ext cx="808800" cy="52625"/>
              </a:xfrm>
              <a:custGeom>
                <a:avLst/>
                <a:gdLst/>
                <a:ahLst/>
                <a:cxnLst/>
                <a:rect l="l" t="t" r="r" b="b"/>
                <a:pathLst>
                  <a:path w="32352" h="2105" extrusionOk="0">
                    <a:moveTo>
                      <a:pt x="1053" y="1"/>
                    </a:moveTo>
                    <a:cubicBezTo>
                      <a:pt x="472" y="1"/>
                      <a:pt x="0" y="471"/>
                      <a:pt x="0" y="1053"/>
                    </a:cubicBezTo>
                    <a:cubicBezTo>
                      <a:pt x="0" y="1633"/>
                      <a:pt x="472" y="2104"/>
                      <a:pt x="1053" y="2104"/>
                    </a:cubicBezTo>
                    <a:cubicBezTo>
                      <a:pt x="1632" y="2104"/>
                      <a:pt x="2104" y="1633"/>
                      <a:pt x="2104" y="1053"/>
                    </a:cubicBezTo>
                    <a:cubicBezTo>
                      <a:pt x="2104" y="473"/>
                      <a:pt x="1632" y="1"/>
                      <a:pt x="1053" y="1"/>
                    </a:cubicBezTo>
                    <a:close/>
                    <a:moveTo>
                      <a:pt x="7100" y="1"/>
                    </a:moveTo>
                    <a:cubicBezTo>
                      <a:pt x="6519" y="1"/>
                      <a:pt x="6048" y="471"/>
                      <a:pt x="6049" y="1053"/>
                    </a:cubicBezTo>
                    <a:cubicBezTo>
                      <a:pt x="6049" y="1633"/>
                      <a:pt x="6521" y="2104"/>
                      <a:pt x="7100" y="2104"/>
                    </a:cubicBezTo>
                    <a:cubicBezTo>
                      <a:pt x="7681" y="2104"/>
                      <a:pt x="8153" y="1633"/>
                      <a:pt x="8153" y="1053"/>
                    </a:cubicBezTo>
                    <a:cubicBezTo>
                      <a:pt x="8153" y="473"/>
                      <a:pt x="7681" y="1"/>
                      <a:pt x="7100" y="1"/>
                    </a:cubicBezTo>
                    <a:close/>
                    <a:moveTo>
                      <a:pt x="13152" y="1"/>
                    </a:moveTo>
                    <a:cubicBezTo>
                      <a:pt x="12572" y="1"/>
                      <a:pt x="12100" y="471"/>
                      <a:pt x="12099" y="1053"/>
                    </a:cubicBezTo>
                    <a:cubicBezTo>
                      <a:pt x="12099" y="1633"/>
                      <a:pt x="12572" y="2104"/>
                      <a:pt x="13152" y="2104"/>
                    </a:cubicBezTo>
                    <a:cubicBezTo>
                      <a:pt x="13732" y="2104"/>
                      <a:pt x="14199" y="1633"/>
                      <a:pt x="14199" y="1053"/>
                    </a:cubicBezTo>
                    <a:cubicBezTo>
                      <a:pt x="14199" y="473"/>
                      <a:pt x="13732" y="1"/>
                      <a:pt x="13152" y="1"/>
                    </a:cubicBezTo>
                    <a:close/>
                    <a:moveTo>
                      <a:pt x="19200" y="1"/>
                    </a:moveTo>
                    <a:cubicBezTo>
                      <a:pt x="18619" y="1"/>
                      <a:pt x="18147" y="471"/>
                      <a:pt x="18149" y="1053"/>
                    </a:cubicBezTo>
                    <a:cubicBezTo>
                      <a:pt x="18149" y="1633"/>
                      <a:pt x="18621" y="2104"/>
                      <a:pt x="19200" y="2104"/>
                    </a:cubicBezTo>
                    <a:cubicBezTo>
                      <a:pt x="19781" y="2104"/>
                      <a:pt x="20253" y="1633"/>
                      <a:pt x="20253" y="1053"/>
                    </a:cubicBezTo>
                    <a:cubicBezTo>
                      <a:pt x="20253" y="473"/>
                      <a:pt x="19781" y="1"/>
                      <a:pt x="19200" y="1"/>
                    </a:cubicBezTo>
                    <a:close/>
                    <a:moveTo>
                      <a:pt x="25248" y="1"/>
                    </a:moveTo>
                    <a:cubicBezTo>
                      <a:pt x="24667" y="1"/>
                      <a:pt x="24196" y="471"/>
                      <a:pt x="24196" y="1053"/>
                    </a:cubicBezTo>
                    <a:cubicBezTo>
                      <a:pt x="24196" y="1633"/>
                      <a:pt x="24667" y="2104"/>
                      <a:pt x="25248" y="2104"/>
                    </a:cubicBezTo>
                    <a:cubicBezTo>
                      <a:pt x="25829" y="2104"/>
                      <a:pt x="26299" y="1633"/>
                      <a:pt x="26299" y="1053"/>
                    </a:cubicBezTo>
                    <a:cubicBezTo>
                      <a:pt x="26299" y="473"/>
                      <a:pt x="25827" y="1"/>
                      <a:pt x="25248" y="1"/>
                    </a:cubicBezTo>
                    <a:close/>
                    <a:moveTo>
                      <a:pt x="31299" y="1"/>
                    </a:moveTo>
                    <a:cubicBezTo>
                      <a:pt x="30719" y="1"/>
                      <a:pt x="30248" y="471"/>
                      <a:pt x="30248" y="1053"/>
                    </a:cubicBezTo>
                    <a:cubicBezTo>
                      <a:pt x="30248" y="1633"/>
                      <a:pt x="30719" y="2104"/>
                      <a:pt x="31299" y="2104"/>
                    </a:cubicBezTo>
                    <a:cubicBezTo>
                      <a:pt x="31880" y="2104"/>
                      <a:pt x="32351" y="1633"/>
                      <a:pt x="32351" y="1053"/>
                    </a:cubicBezTo>
                    <a:cubicBezTo>
                      <a:pt x="32351" y="473"/>
                      <a:pt x="31880" y="1"/>
                      <a:pt x="3129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1350325" y="970000"/>
                <a:ext cx="54700" cy="52650"/>
              </a:xfrm>
              <a:custGeom>
                <a:avLst/>
                <a:gdLst/>
                <a:ahLst/>
                <a:cxnLst/>
                <a:rect l="l" t="t" r="r" b="b"/>
                <a:pathLst>
                  <a:path w="2188" h="2106" extrusionOk="0">
                    <a:moveTo>
                      <a:pt x="1051" y="1"/>
                    </a:moveTo>
                    <a:cubicBezTo>
                      <a:pt x="778" y="1"/>
                      <a:pt x="505" y="115"/>
                      <a:pt x="311" y="307"/>
                    </a:cubicBezTo>
                    <a:cubicBezTo>
                      <a:pt x="113" y="506"/>
                      <a:pt x="0" y="777"/>
                      <a:pt x="0" y="1054"/>
                    </a:cubicBezTo>
                    <a:cubicBezTo>
                      <a:pt x="0" y="1330"/>
                      <a:pt x="113" y="1600"/>
                      <a:pt x="311" y="1799"/>
                    </a:cubicBezTo>
                    <a:cubicBezTo>
                      <a:pt x="503" y="1991"/>
                      <a:pt x="778" y="2105"/>
                      <a:pt x="1051" y="2105"/>
                    </a:cubicBezTo>
                    <a:cubicBezTo>
                      <a:pt x="1329" y="2105"/>
                      <a:pt x="1603" y="1991"/>
                      <a:pt x="1796" y="1799"/>
                    </a:cubicBezTo>
                    <a:cubicBezTo>
                      <a:pt x="2187" y="1407"/>
                      <a:pt x="2187" y="701"/>
                      <a:pt x="1796" y="307"/>
                    </a:cubicBezTo>
                    <a:cubicBezTo>
                      <a:pt x="1604" y="115"/>
                      <a:pt x="1329" y="1"/>
                      <a:pt x="10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  <p:pic>
        <p:nvPicPr>
          <p:cNvPr id="38" name="Google Shape;38;p2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-1" y="0"/>
            <a:ext cx="12191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2"/>
          <p:cNvSpPr txBox="1">
            <a:spLocks noGrp="1"/>
          </p:cNvSpPr>
          <p:nvPr>
            <p:ph type="ctrTitle"/>
          </p:nvPr>
        </p:nvSpPr>
        <p:spPr>
          <a:xfrm>
            <a:off x="4622800" y="1364700"/>
            <a:ext cx="6618400" cy="349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333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40" name="Google Shape;40;p2"/>
          <p:cNvSpPr txBox="1">
            <a:spLocks noGrp="1"/>
          </p:cNvSpPr>
          <p:nvPr>
            <p:ph type="subTitle" idx="1"/>
          </p:nvPr>
        </p:nvSpPr>
        <p:spPr>
          <a:xfrm>
            <a:off x="4622800" y="4858900"/>
            <a:ext cx="6618400" cy="6072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6613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3"/>
          <p:cNvPicPr preferRelativeResize="0"/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 rot="10800000" flipH="1">
            <a:off x="-1" y="0"/>
            <a:ext cx="12191997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" name="Google Shape;43;p3"/>
          <p:cNvGrpSpPr/>
          <p:nvPr/>
        </p:nvGrpSpPr>
        <p:grpSpPr>
          <a:xfrm>
            <a:off x="112566" y="1"/>
            <a:ext cx="12079427" cy="6721967"/>
            <a:chOff x="84425" y="0"/>
            <a:chExt cx="9059570" cy="5041475"/>
          </a:xfrm>
        </p:grpSpPr>
        <p:pic>
          <p:nvPicPr>
            <p:cNvPr id="44" name="Google Shape;44;p3"/>
            <p:cNvPicPr preferRelativeResize="0"/>
            <p:nvPr/>
          </p:nvPicPr>
          <p:blipFill rotWithShape="1">
            <a:blip r:embed="rId3">
              <a:alphaModFix/>
            </a:blip>
            <a:srcRect l="45773" t="28387"/>
            <a:stretch/>
          </p:blipFill>
          <p:spPr>
            <a:xfrm flipH="1">
              <a:off x="4685545" y="0"/>
              <a:ext cx="4458450" cy="418017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5" name="Google Shape;45;p3"/>
            <p:cNvGrpSpPr/>
            <p:nvPr/>
          </p:nvGrpSpPr>
          <p:grpSpPr>
            <a:xfrm>
              <a:off x="84425" y="4603900"/>
              <a:ext cx="1622200" cy="437575"/>
              <a:chOff x="3109550" y="3432375"/>
              <a:chExt cx="1622200" cy="437575"/>
            </a:xfrm>
          </p:grpSpPr>
          <p:sp>
            <p:nvSpPr>
              <p:cNvPr id="46" name="Google Shape;46;p3"/>
              <p:cNvSpPr/>
              <p:nvPr/>
            </p:nvSpPr>
            <p:spPr>
              <a:xfrm>
                <a:off x="3980725" y="3817350"/>
                <a:ext cx="727150" cy="7350"/>
              </a:xfrm>
              <a:custGeom>
                <a:avLst/>
                <a:gdLst/>
                <a:ahLst/>
                <a:cxnLst/>
                <a:rect l="l" t="t" r="r" b="b"/>
                <a:pathLst>
                  <a:path w="29086" h="294" extrusionOk="0">
                    <a:moveTo>
                      <a:pt x="148" y="0"/>
                    </a:moveTo>
                    <a:cubicBezTo>
                      <a:pt x="66" y="0"/>
                      <a:pt x="1" y="65"/>
                      <a:pt x="1" y="147"/>
                    </a:cubicBezTo>
                    <a:cubicBezTo>
                      <a:pt x="1" y="228"/>
                      <a:pt x="66" y="294"/>
                      <a:pt x="148" y="294"/>
                    </a:cubicBezTo>
                    <a:lnTo>
                      <a:pt x="28937" y="294"/>
                    </a:lnTo>
                    <a:cubicBezTo>
                      <a:pt x="29019" y="294"/>
                      <a:pt x="29084" y="226"/>
                      <a:pt x="29085" y="147"/>
                    </a:cubicBezTo>
                    <a:cubicBezTo>
                      <a:pt x="29085" y="65"/>
                      <a:pt x="29020" y="0"/>
                      <a:pt x="2893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7" name="Google Shape;47;p3"/>
              <p:cNvSpPr/>
              <p:nvPr/>
            </p:nvSpPr>
            <p:spPr>
              <a:xfrm>
                <a:off x="4676550" y="3793425"/>
                <a:ext cx="55200" cy="55200"/>
              </a:xfrm>
              <a:custGeom>
                <a:avLst/>
                <a:gdLst/>
                <a:ahLst/>
                <a:cxnLst/>
                <a:rect l="l" t="t" r="r" b="b"/>
                <a:pathLst>
                  <a:path w="2208" h="2208" extrusionOk="0">
                    <a:moveTo>
                      <a:pt x="1104" y="0"/>
                    </a:moveTo>
                    <a:cubicBezTo>
                      <a:pt x="495" y="0"/>
                      <a:pt x="1" y="494"/>
                      <a:pt x="1" y="1104"/>
                    </a:cubicBezTo>
                    <a:cubicBezTo>
                      <a:pt x="1" y="1713"/>
                      <a:pt x="495" y="2207"/>
                      <a:pt x="1104" y="2207"/>
                    </a:cubicBezTo>
                    <a:cubicBezTo>
                      <a:pt x="1713" y="2207"/>
                      <a:pt x="2208" y="1713"/>
                      <a:pt x="2208" y="1104"/>
                    </a:cubicBezTo>
                    <a:cubicBezTo>
                      <a:pt x="2208" y="494"/>
                      <a:pt x="1713" y="0"/>
                      <a:pt x="11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8" name="Google Shape;48;p3"/>
              <p:cNvSpPr/>
              <p:nvPr/>
            </p:nvSpPr>
            <p:spPr>
              <a:xfrm>
                <a:off x="3154450" y="3477650"/>
                <a:ext cx="347750" cy="347050"/>
              </a:xfrm>
              <a:custGeom>
                <a:avLst/>
                <a:gdLst/>
                <a:ahLst/>
                <a:cxnLst/>
                <a:rect l="l" t="t" r="r" b="b"/>
                <a:pathLst>
                  <a:path w="13910" h="13882" extrusionOk="0">
                    <a:moveTo>
                      <a:pt x="162" y="0"/>
                    </a:moveTo>
                    <a:cubicBezTo>
                      <a:pt x="124" y="0"/>
                      <a:pt x="86" y="15"/>
                      <a:pt x="57" y="43"/>
                    </a:cubicBezTo>
                    <a:cubicBezTo>
                      <a:pt x="1" y="100"/>
                      <a:pt x="1" y="193"/>
                      <a:pt x="57" y="251"/>
                    </a:cubicBezTo>
                    <a:lnTo>
                      <a:pt x="13645" y="13838"/>
                    </a:lnTo>
                    <a:cubicBezTo>
                      <a:pt x="13674" y="13866"/>
                      <a:pt x="13711" y="13882"/>
                      <a:pt x="13749" y="13882"/>
                    </a:cubicBezTo>
                    <a:cubicBezTo>
                      <a:pt x="13787" y="13882"/>
                      <a:pt x="13824" y="13866"/>
                      <a:pt x="13852" y="13838"/>
                    </a:cubicBezTo>
                    <a:cubicBezTo>
                      <a:pt x="13910" y="13781"/>
                      <a:pt x="13910" y="13687"/>
                      <a:pt x="13852" y="13629"/>
                    </a:cubicBezTo>
                    <a:lnTo>
                      <a:pt x="266" y="43"/>
                    </a:lnTo>
                    <a:cubicBezTo>
                      <a:pt x="237" y="15"/>
                      <a:pt x="199" y="0"/>
                      <a:pt x="1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9" name="Google Shape;49;p3"/>
              <p:cNvSpPr/>
              <p:nvPr/>
            </p:nvSpPr>
            <p:spPr>
              <a:xfrm>
                <a:off x="3483475" y="3806300"/>
                <a:ext cx="6362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2545" h="1176" extrusionOk="0">
                    <a:moveTo>
                      <a:pt x="588" y="1"/>
                    </a:moveTo>
                    <a:cubicBezTo>
                      <a:pt x="263" y="1"/>
                      <a:pt x="1" y="264"/>
                      <a:pt x="1" y="589"/>
                    </a:cubicBezTo>
                    <a:cubicBezTo>
                      <a:pt x="1" y="913"/>
                      <a:pt x="263" y="1176"/>
                      <a:pt x="588" y="1176"/>
                    </a:cubicBezTo>
                    <a:lnTo>
                      <a:pt x="1957" y="1176"/>
                    </a:lnTo>
                    <a:cubicBezTo>
                      <a:pt x="2283" y="1176"/>
                      <a:pt x="2545" y="913"/>
                      <a:pt x="2545" y="589"/>
                    </a:cubicBezTo>
                    <a:cubicBezTo>
                      <a:pt x="2545" y="264"/>
                      <a:pt x="2283" y="1"/>
                      <a:pt x="19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0" name="Google Shape;50;p3"/>
              <p:cNvSpPr/>
              <p:nvPr/>
            </p:nvSpPr>
            <p:spPr>
              <a:xfrm>
                <a:off x="3605675" y="3806300"/>
                <a:ext cx="27122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0849" h="1176" extrusionOk="0">
                    <a:moveTo>
                      <a:pt x="587" y="1"/>
                    </a:moveTo>
                    <a:cubicBezTo>
                      <a:pt x="264" y="1"/>
                      <a:pt x="0" y="264"/>
                      <a:pt x="0" y="589"/>
                    </a:cubicBezTo>
                    <a:cubicBezTo>
                      <a:pt x="0" y="913"/>
                      <a:pt x="264" y="1176"/>
                      <a:pt x="587" y="1176"/>
                    </a:cubicBezTo>
                    <a:lnTo>
                      <a:pt x="3666" y="1176"/>
                    </a:lnTo>
                    <a:cubicBezTo>
                      <a:pt x="3990" y="1176"/>
                      <a:pt x="4253" y="913"/>
                      <a:pt x="4253" y="589"/>
                    </a:cubicBezTo>
                    <a:cubicBezTo>
                      <a:pt x="4253" y="264"/>
                      <a:pt x="3990" y="1"/>
                      <a:pt x="3666" y="1"/>
                    </a:cubicBezTo>
                    <a:close/>
                    <a:moveTo>
                      <a:pt x="7184" y="1"/>
                    </a:moveTo>
                    <a:cubicBezTo>
                      <a:pt x="6859" y="1"/>
                      <a:pt x="6597" y="264"/>
                      <a:pt x="6597" y="589"/>
                    </a:cubicBezTo>
                    <a:cubicBezTo>
                      <a:pt x="6597" y="913"/>
                      <a:pt x="6859" y="1176"/>
                      <a:pt x="7184" y="1176"/>
                    </a:cubicBezTo>
                    <a:lnTo>
                      <a:pt x="10262" y="1176"/>
                    </a:lnTo>
                    <a:cubicBezTo>
                      <a:pt x="10587" y="1176"/>
                      <a:pt x="10849" y="913"/>
                      <a:pt x="10849" y="589"/>
                    </a:cubicBezTo>
                    <a:cubicBezTo>
                      <a:pt x="10849" y="264"/>
                      <a:pt x="10587" y="1"/>
                      <a:pt x="102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1" name="Google Shape;51;p3"/>
              <p:cNvSpPr/>
              <p:nvPr/>
            </p:nvSpPr>
            <p:spPr>
              <a:xfrm>
                <a:off x="3935475" y="3806300"/>
                <a:ext cx="6362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2545" h="1176" extrusionOk="0">
                    <a:moveTo>
                      <a:pt x="588" y="1"/>
                    </a:moveTo>
                    <a:cubicBezTo>
                      <a:pt x="263" y="1"/>
                      <a:pt x="1" y="264"/>
                      <a:pt x="1" y="589"/>
                    </a:cubicBezTo>
                    <a:cubicBezTo>
                      <a:pt x="1" y="913"/>
                      <a:pt x="264" y="1176"/>
                      <a:pt x="588" y="1176"/>
                    </a:cubicBezTo>
                    <a:lnTo>
                      <a:pt x="1958" y="1176"/>
                    </a:lnTo>
                    <a:cubicBezTo>
                      <a:pt x="2282" y="1176"/>
                      <a:pt x="2545" y="913"/>
                      <a:pt x="2545" y="589"/>
                    </a:cubicBezTo>
                    <a:cubicBezTo>
                      <a:pt x="2545" y="264"/>
                      <a:pt x="2283" y="1"/>
                      <a:pt x="19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2" name="Google Shape;52;p3"/>
              <p:cNvSpPr/>
              <p:nvPr/>
            </p:nvSpPr>
            <p:spPr>
              <a:xfrm>
                <a:off x="3109550" y="3432375"/>
                <a:ext cx="97875" cy="97875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3915" extrusionOk="0">
                    <a:moveTo>
                      <a:pt x="1958" y="1"/>
                    </a:moveTo>
                    <a:cubicBezTo>
                      <a:pt x="877" y="1"/>
                      <a:pt x="1" y="877"/>
                      <a:pt x="1" y="1958"/>
                    </a:cubicBezTo>
                    <a:cubicBezTo>
                      <a:pt x="1" y="3038"/>
                      <a:pt x="877" y="3915"/>
                      <a:pt x="1958" y="3915"/>
                    </a:cubicBezTo>
                    <a:cubicBezTo>
                      <a:pt x="3039" y="3915"/>
                      <a:pt x="3914" y="3038"/>
                      <a:pt x="3914" y="1958"/>
                    </a:cubicBezTo>
                    <a:cubicBezTo>
                      <a:pt x="3914" y="877"/>
                      <a:pt x="3039" y="1"/>
                      <a:pt x="19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>
                <a:off x="4183025" y="3772075"/>
                <a:ext cx="97875" cy="97875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3915" extrusionOk="0">
                    <a:moveTo>
                      <a:pt x="1957" y="1"/>
                    </a:moveTo>
                    <a:cubicBezTo>
                      <a:pt x="877" y="1"/>
                      <a:pt x="1" y="876"/>
                      <a:pt x="1" y="1958"/>
                    </a:cubicBezTo>
                    <a:cubicBezTo>
                      <a:pt x="1" y="3038"/>
                      <a:pt x="877" y="3915"/>
                      <a:pt x="1957" y="3915"/>
                    </a:cubicBezTo>
                    <a:cubicBezTo>
                      <a:pt x="3038" y="3915"/>
                      <a:pt x="3914" y="3038"/>
                      <a:pt x="3914" y="1958"/>
                    </a:cubicBezTo>
                    <a:cubicBezTo>
                      <a:pt x="3914" y="876"/>
                      <a:pt x="3038" y="1"/>
                      <a:pt x="19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4" name="Google Shape;54;p3"/>
              <p:cNvSpPr/>
              <p:nvPr/>
            </p:nvSpPr>
            <p:spPr>
              <a:xfrm>
                <a:off x="4392475" y="3772075"/>
                <a:ext cx="97850" cy="97875"/>
              </a:xfrm>
              <a:custGeom>
                <a:avLst/>
                <a:gdLst/>
                <a:ahLst/>
                <a:cxnLst/>
                <a:rect l="l" t="t" r="r" b="b"/>
                <a:pathLst>
                  <a:path w="3914" h="3915" extrusionOk="0">
                    <a:moveTo>
                      <a:pt x="1957" y="1"/>
                    </a:moveTo>
                    <a:cubicBezTo>
                      <a:pt x="876" y="1"/>
                      <a:pt x="0" y="876"/>
                      <a:pt x="0" y="1958"/>
                    </a:cubicBezTo>
                    <a:cubicBezTo>
                      <a:pt x="0" y="3038"/>
                      <a:pt x="876" y="3915"/>
                      <a:pt x="1957" y="3915"/>
                    </a:cubicBezTo>
                    <a:cubicBezTo>
                      <a:pt x="3038" y="3915"/>
                      <a:pt x="3914" y="3038"/>
                      <a:pt x="3914" y="1958"/>
                    </a:cubicBezTo>
                    <a:cubicBezTo>
                      <a:pt x="3914" y="876"/>
                      <a:pt x="3038" y="1"/>
                      <a:pt x="19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55" name="Google Shape;55;p3"/>
            <p:cNvGrpSpPr/>
            <p:nvPr/>
          </p:nvGrpSpPr>
          <p:grpSpPr>
            <a:xfrm flipH="1">
              <a:off x="7398975" y="4528925"/>
              <a:ext cx="1031800" cy="150150"/>
              <a:chOff x="3128400" y="1326350"/>
              <a:chExt cx="1031800" cy="150150"/>
            </a:xfrm>
          </p:grpSpPr>
          <p:sp>
            <p:nvSpPr>
              <p:cNvPr id="56" name="Google Shape;56;p3"/>
              <p:cNvSpPr/>
              <p:nvPr/>
            </p:nvSpPr>
            <p:spPr>
              <a:xfrm>
                <a:off x="3128400" y="1326350"/>
                <a:ext cx="110525" cy="150150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6006" extrusionOk="0">
                    <a:moveTo>
                      <a:pt x="0" y="0"/>
                    </a:moveTo>
                    <a:lnTo>
                      <a:pt x="1793" y="3004"/>
                    </a:lnTo>
                    <a:lnTo>
                      <a:pt x="0" y="6006"/>
                    </a:lnTo>
                    <a:lnTo>
                      <a:pt x="2630" y="6006"/>
                    </a:lnTo>
                    <a:lnTo>
                      <a:pt x="4420" y="3004"/>
                    </a:lnTo>
                    <a:lnTo>
                      <a:pt x="263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>
                <a:off x="3312650" y="1326350"/>
                <a:ext cx="110550" cy="150150"/>
              </a:xfrm>
              <a:custGeom>
                <a:avLst/>
                <a:gdLst/>
                <a:ahLst/>
                <a:cxnLst/>
                <a:rect l="l" t="t" r="r" b="b"/>
                <a:pathLst>
                  <a:path w="4422" h="6006" extrusionOk="0">
                    <a:moveTo>
                      <a:pt x="1" y="0"/>
                    </a:moveTo>
                    <a:lnTo>
                      <a:pt x="1793" y="3004"/>
                    </a:lnTo>
                    <a:lnTo>
                      <a:pt x="1" y="6006"/>
                    </a:lnTo>
                    <a:lnTo>
                      <a:pt x="2630" y="6006"/>
                    </a:lnTo>
                    <a:lnTo>
                      <a:pt x="4421" y="3004"/>
                    </a:lnTo>
                    <a:lnTo>
                      <a:pt x="263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8" name="Google Shape;58;p3"/>
              <p:cNvSpPr/>
              <p:nvPr/>
            </p:nvSpPr>
            <p:spPr>
              <a:xfrm>
                <a:off x="3496900" y="1326350"/>
                <a:ext cx="110525" cy="150150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6006" extrusionOk="0">
                    <a:moveTo>
                      <a:pt x="1" y="0"/>
                    </a:moveTo>
                    <a:lnTo>
                      <a:pt x="1791" y="3004"/>
                    </a:lnTo>
                    <a:lnTo>
                      <a:pt x="1" y="6006"/>
                    </a:lnTo>
                    <a:lnTo>
                      <a:pt x="2630" y="6006"/>
                    </a:lnTo>
                    <a:lnTo>
                      <a:pt x="4421" y="3004"/>
                    </a:lnTo>
                    <a:lnTo>
                      <a:pt x="263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9" name="Google Shape;59;p3"/>
              <p:cNvSpPr/>
              <p:nvPr/>
            </p:nvSpPr>
            <p:spPr>
              <a:xfrm>
                <a:off x="3681150" y="1326350"/>
                <a:ext cx="110525" cy="150150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6006" extrusionOk="0">
                    <a:moveTo>
                      <a:pt x="0" y="0"/>
                    </a:moveTo>
                    <a:lnTo>
                      <a:pt x="1791" y="3004"/>
                    </a:lnTo>
                    <a:lnTo>
                      <a:pt x="0" y="6006"/>
                    </a:lnTo>
                    <a:lnTo>
                      <a:pt x="2629" y="6006"/>
                    </a:lnTo>
                    <a:lnTo>
                      <a:pt x="4421" y="3004"/>
                    </a:lnTo>
                    <a:lnTo>
                      <a:pt x="262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>
                <a:off x="3865375" y="1326350"/>
                <a:ext cx="110575" cy="150150"/>
              </a:xfrm>
              <a:custGeom>
                <a:avLst/>
                <a:gdLst/>
                <a:ahLst/>
                <a:cxnLst/>
                <a:rect l="l" t="t" r="r" b="b"/>
                <a:pathLst>
                  <a:path w="4423" h="6006" extrusionOk="0">
                    <a:moveTo>
                      <a:pt x="0" y="0"/>
                    </a:moveTo>
                    <a:lnTo>
                      <a:pt x="1793" y="3004"/>
                    </a:lnTo>
                    <a:lnTo>
                      <a:pt x="0" y="6006"/>
                    </a:lnTo>
                    <a:lnTo>
                      <a:pt x="2630" y="6006"/>
                    </a:lnTo>
                    <a:lnTo>
                      <a:pt x="4423" y="3004"/>
                    </a:lnTo>
                    <a:lnTo>
                      <a:pt x="263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>
                <a:off x="4049625" y="1326350"/>
                <a:ext cx="110575" cy="150150"/>
              </a:xfrm>
              <a:custGeom>
                <a:avLst/>
                <a:gdLst/>
                <a:ahLst/>
                <a:cxnLst/>
                <a:rect l="l" t="t" r="r" b="b"/>
                <a:pathLst>
                  <a:path w="4423" h="6006" extrusionOk="0">
                    <a:moveTo>
                      <a:pt x="1" y="0"/>
                    </a:moveTo>
                    <a:lnTo>
                      <a:pt x="1792" y="3004"/>
                    </a:lnTo>
                    <a:lnTo>
                      <a:pt x="1" y="6006"/>
                    </a:lnTo>
                    <a:lnTo>
                      <a:pt x="2631" y="6006"/>
                    </a:lnTo>
                    <a:lnTo>
                      <a:pt x="4422" y="3004"/>
                    </a:lnTo>
                    <a:lnTo>
                      <a:pt x="263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  <p:sp>
        <p:nvSpPr>
          <p:cNvPr id="62" name="Google Shape;62;p3"/>
          <p:cNvSpPr txBox="1">
            <a:spLocks noGrp="1"/>
          </p:cNvSpPr>
          <p:nvPr>
            <p:ph type="title"/>
          </p:nvPr>
        </p:nvSpPr>
        <p:spPr>
          <a:xfrm>
            <a:off x="5110967" y="3147517"/>
            <a:ext cx="4434000" cy="20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63" name="Google Shape;63;p3"/>
          <p:cNvSpPr txBox="1">
            <a:spLocks noGrp="1"/>
          </p:cNvSpPr>
          <p:nvPr>
            <p:ph type="title" idx="2" hasCustomPrompt="1"/>
          </p:nvPr>
        </p:nvSpPr>
        <p:spPr>
          <a:xfrm>
            <a:off x="6596367" y="1684317"/>
            <a:ext cx="1463200" cy="1463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3"/>
          <p:cNvSpPr>
            <a:spLocks noGrp="1"/>
          </p:cNvSpPr>
          <p:nvPr>
            <p:ph type="pic" idx="3"/>
          </p:nvPr>
        </p:nvSpPr>
        <p:spPr>
          <a:xfrm>
            <a:off x="950967" y="719333"/>
            <a:ext cx="3956400" cy="5419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2107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4"/>
          <p:cNvPicPr preferRelativeResize="0"/>
          <p:nvPr/>
        </p:nvPicPr>
        <p:blipFill>
          <a:blip r:embed="rId2">
            <a:alphaModFix amt="51000"/>
          </a:blip>
          <a:stretch>
            <a:fillRect/>
          </a:stretch>
        </p:blipFill>
        <p:spPr>
          <a:xfrm>
            <a:off x="-1" y="0"/>
            <a:ext cx="12191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68" name="Google Shape;68;p4"/>
          <p:cNvSpPr txBox="1">
            <a:spLocks noGrp="1"/>
          </p:cNvSpPr>
          <p:nvPr>
            <p:ph type="body" idx="1"/>
          </p:nvPr>
        </p:nvSpPr>
        <p:spPr>
          <a:xfrm>
            <a:off x="960000" y="1730000"/>
            <a:ext cx="6385600" cy="33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Figtree Light"/>
              <a:buChar char="●"/>
              <a:defRPr/>
            </a:lvl1pPr>
            <a:lvl2pPr marL="1219170" lvl="1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Figtree Light"/>
              <a:buChar char="○"/>
              <a:defRPr/>
            </a:lvl2pPr>
            <a:lvl3pPr marL="1828754" lvl="2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Figtree Light"/>
              <a:buChar char="■"/>
              <a:defRPr/>
            </a:lvl3pPr>
            <a:lvl4pPr marL="2438339" lvl="3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Figtree Light"/>
              <a:buChar char="●"/>
              <a:defRPr/>
            </a:lvl4pPr>
            <a:lvl5pPr marL="3047924" lvl="4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Figtree Light"/>
              <a:buChar char="○"/>
              <a:defRPr/>
            </a:lvl5pPr>
            <a:lvl6pPr marL="3657509" lvl="5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Figtree Light"/>
              <a:buChar char="■"/>
              <a:defRPr/>
            </a:lvl6pPr>
            <a:lvl7pPr marL="4267093" lvl="6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Figtree Light"/>
              <a:buChar char="●"/>
              <a:defRPr/>
            </a:lvl7pPr>
            <a:lvl8pPr marL="4876678" lvl="7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Figtree Light"/>
              <a:buChar char="○"/>
              <a:defRPr/>
            </a:lvl8pPr>
            <a:lvl9pPr marL="5486263" lvl="8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Figtree Light"/>
              <a:buChar char="■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69" name="Google Shape;69;p4"/>
          <p:cNvGrpSpPr/>
          <p:nvPr/>
        </p:nvGrpSpPr>
        <p:grpSpPr>
          <a:xfrm>
            <a:off x="153200" y="60987"/>
            <a:ext cx="12038944" cy="6369396"/>
            <a:chOff x="114900" y="45740"/>
            <a:chExt cx="9029208" cy="4777047"/>
          </a:xfrm>
        </p:grpSpPr>
        <p:grpSp>
          <p:nvGrpSpPr>
            <p:cNvPr id="70" name="Google Shape;70;p4"/>
            <p:cNvGrpSpPr/>
            <p:nvPr/>
          </p:nvGrpSpPr>
          <p:grpSpPr>
            <a:xfrm rot="10800000">
              <a:off x="6896258" y="45740"/>
              <a:ext cx="2247850" cy="436172"/>
              <a:chOff x="4355200" y="2680475"/>
              <a:chExt cx="1977175" cy="383650"/>
            </a:xfrm>
          </p:grpSpPr>
          <p:sp>
            <p:nvSpPr>
              <p:cNvPr id="71" name="Google Shape;71;p4"/>
              <p:cNvSpPr/>
              <p:nvPr/>
            </p:nvSpPr>
            <p:spPr>
              <a:xfrm>
                <a:off x="4355200" y="2762025"/>
                <a:ext cx="1907825" cy="302100"/>
              </a:xfrm>
              <a:custGeom>
                <a:avLst/>
                <a:gdLst/>
                <a:ahLst/>
                <a:cxnLst/>
                <a:rect l="l" t="t" r="r" b="b"/>
                <a:pathLst>
                  <a:path w="76313" h="12084" extrusionOk="0">
                    <a:moveTo>
                      <a:pt x="41822" y="0"/>
                    </a:moveTo>
                    <a:lnTo>
                      <a:pt x="37181" y="4639"/>
                    </a:lnTo>
                    <a:lnTo>
                      <a:pt x="1" y="4639"/>
                    </a:lnTo>
                    <a:lnTo>
                      <a:pt x="1" y="5243"/>
                    </a:lnTo>
                    <a:lnTo>
                      <a:pt x="37431" y="5243"/>
                    </a:lnTo>
                    <a:lnTo>
                      <a:pt x="42072" y="603"/>
                    </a:lnTo>
                    <a:lnTo>
                      <a:pt x="52129" y="603"/>
                    </a:lnTo>
                    <a:lnTo>
                      <a:pt x="63610" y="12084"/>
                    </a:lnTo>
                    <a:lnTo>
                      <a:pt x="76313" y="12084"/>
                    </a:lnTo>
                    <a:lnTo>
                      <a:pt x="76313" y="11481"/>
                    </a:lnTo>
                    <a:lnTo>
                      <a:pt x="63860" y="11481"/>
                    </a:lnTo>
                    <a:lnTo>
                      <a:pt x="5237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2" name="Google Shape;72;p4"/>
              <p:cNvSpPr/>
              <p:nvPr/>
            </p:nvSpPr>
            <p:spPr>
              <a:xfrm>
                <a:off x="4538575" y="2873150"/>
                <a:ext cx="1793800" cy="116350"/>
              </a:xfrm>
              <a:custGeom>
                <a:avLst/>
                <a:gdLst/>
                <a:ahLst/>
                <a:cxnLst/>
                <a:rect l="l" t="t" r="r" b="b"/>
                <a:pathLst>
                  <a:path w="71752" h="4654" extrusionOk="0">
                    <a:moveTo>
                      <a:pt x="64934" y="1"/>
                    </a:moveTo>
                    <a:lnTo>
                      <a:pt x="60584" y="4351"/>
                    </a:lnTo>
                    <a:lnTo>
                      <a:pt x="1" y="4351"/>
                    </a:lnTo>
                    <a:lnTo>
                      <a:pt x="1" y="4654"/>
                    </a:lnTo>
                    <a:lnTo>
                      <a:pt x="60709" y="4654"/>
                    </a:lnTo>
                    <a:lnTo>
                      <a:pt x="65059" y="301"/>
                    </a:lnTo>
                    <a:lnTo>
                      <a:pt x="71752" y="301"/>
                    </a:lnTo>
                    <a:lnTo>
                      <a:pt x="7175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3" name="Google Shape;73;p4"/>
              <p:cNvSpPr/>
              <p:nvPr/>
            </p:nvSpPr>
            <p:spPr>
              <a:xfrm>
                <a:off x="5417000" y="2895175"/>
                <a:ext cx="31000" cy="35825"/>
              </a:xfrm>
              <a:custGeom>
                <a:avLst/>
                <a:gdLst/>
                <a:ahLst/>
                <a:cxnLst/>
                <a:rect l="l" t="t" r="r" b="b"/>
                <a:pathLst>
                  <a:path w="1240" h="1433" extrusionOk="0">
                    <a:moveTo>
                      <a:pt x="0" y="0"/>
                    </a:moveTo>
                    <a:lnTo>
                      <a:pt x="0" y="1432"/>
                    </a:lnTo>
                    <a:lnTo>
                      <a:pt x="1239" y="7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4" name="Google Shape;74;p4"/>
              <p:cNvSpPr/>
              <p:nvPr/>
            </p:nvSpPr>
            <p:spPr>
              <a:xfrm>
                <a:off x="5458275" y="2895175"/>
                <a:ext cx="31000" cy="35825"/>
              </a:xfrm>
              <a:custGeom>
                <a:avLst/>
                <a:gdLst/>
                <a:ahLst/>
                <a:cxnLst/>
                <a:rect l="l" t="t" r="r" b="b"/>
                <a:pathLst>
                  <a:path w="1240" h="1433" extrusionOk="0">
                    <a:moveTo>
                      <a:pt x="0" y="0"/>
                    </a:moveTo>
                    <a:lnTo>
                      <a:pt x="0" y="1432"/>
                    </a:lnTo>
                    <a:lnTo>
                      <a:pt x="1240" y="7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5" name="Google Shape;75;p4"/>
              <p:cNvSpPr/>
              <p:nvPr/>
            </p:nvSpPr>
            <p:spPr>
              <a:xfrm>
                <a:off x="5499550" y="2895175"/>
                <a:ext cx="31050" cy="35825"/>
              </a:xfrm>
              <a:custGeom>
                <a:avLst/>
                <a:gdLst/>
                <a:ahLst/>
                <a:cxnLst/>
                <a:rect l="l" t="t" r="r" b="b"/>
                <a:pathLst>
                  <a:path w="1242" h="1433" extrusionOk="0">
                    <a:moveTo>
                      <a:pt x="1" y="0"/>
                    </a:moveTo>
                    <a:lnTo>
                      <a:pt x="1" y="1432"/>
                    </a:lnTo>
                    <a:lnTo>
                      <a:pt x="1241" y="71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6" name="Google Shape;76;p4"/>
              <p:cNvSpPr/>
              <p:nvPr/>
            </p:nvSpPr>
            <p:spPr>
              <a:xfrm>
                <a:off x="5540850" y="2895175"/>
                <a:ext cx="31025" cy="35825"/>
              </a:xfrm>
              <a:custGeom>
                <a:avLst/>
                <a:gdLst/>
                <a:ahLst/>
                <a:cxnLst/>
                <a:rect l="l" t="t" r="r" b="b"/>
                <a:pathLst>
                  <a:path w="1241" h="1433" extrusionOk="0">
                    <a:moveTo>
                      <a:pt x="0" y="0"/>
                    </a:moveTo>
                    <a:lnTo>
                      <a:pt x="0" y="1432"/>
                    </a:lnTo>
                    <a:lnTo>
                      <a:pt x="1241" y="7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7" name="Google Shape;77;p4"/>
              <p:cNvSpPr/>
              <p:nvPr/>
            </p:nvSpPr>
            <p:spPr>
              <a:xfrm>
                <a:off x="5582150" y="2895175"/>
                <a:ext cx="31000" cy="35825"/>
              </a:xfrm>
              <a:custGeom>
                <a:avLst/>
                <a:gdLst/>
                <a:ahLst/>
                <a:cxnLst/>
                <a:rect l="l" t="t" r="r" b="b"/>
                <a:pathLst>
                  <a:path w="1240" h="1433" extrusionOk="0">
                    <a:moveTo>
                      <a:pt x="1" y="0"/>
                    </a:moveTo>
                    <a:lnTo>
                      <a:pt x="1" y="1432"/>
                    </a:lnTo>
                    <a:lnTo>
                      <a:pt x="1240" y="71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8" name="Google Shape;78;p4"/>
              <p:cNvSpPr/>
              <p:nvPr/>
            </p:nvSpPr>
            <p:spPr>
              <a:xfrm>
                <a:off x="4983750" y="2754425"/>
                <a:ext cx="91900" cy="91875"/>
              </a:xfrm>
              <a:custGeom>
                <a:avLst/>
                <a:gdLst/>
                <a:ahLst/>
                <a:cxnLst/>
                <a:rect l="l" t="t" r="r" b="b"/>
                <a:pathLst>
                  <a:path w="3676" h="3675" extrusionOk="0">
                    <a:moveTo>
                      <a:pt x="1838" y="303"/>
                    </a:moveTo>
                    <a:cubicBezTo>
                      <a:pt x="2685" y="303"/>
                      <a:pt x="3374" y="990"/>
                      <a:pt x="3374" y="1838"/>
                    </a:cubicBezTo>
                    <a:cubicBezTo>
                      <a:pt x="3374" y="2685"/>
                      <a:pt x="2685" y="3375"/>
                      <a:pt x="1838" y="3375"/>
                    </a:cubicBezTo>
                    <a:cubicBezTo>
                      <a:pt x="992" y="3375"/>
                      <a:pt x="303" y="2685"/>
                      <a:pt x="303" y="1838"/>
                    </a:cubicBezTo>
                    <a:cubicBezTo>
                      <a:pt x="303" y="991"/>
                      <a:pt x="992" y="303"/>
                      <a:pt x="1838" y="303"/>
                    </a:cubicBezTo>
                    <a:close/>
                    <a:moveTo>
                      <a:pt x="1838" y="0"/>
                    </a:moveTo>
                    <a:cubicBezTo>
                      <a:pt x="825" y="0"/>
                      <a:pt x="1" y="825"/>
                      <a:pt x="1" y="1837"/>
                    </a:cubicBezTo>
                    <a:cubicBezTo>
                      <a:pt x="1" y="2851"/>
                      <a:pt x="826" y="3675"/>
                      <a:pt x="1838" y="3675"/>
                    </a:cubicBezTo>
                    <a:cubicBezTo>
                      <a:pt x="2853" y="3675"/>
                      <a:pt x="3675" y="2851"/>
                      <a:pt x="3675" y="1837"/>
                    </a:cubicBezTo>
                    <a:cubicBezTo>
                      <a:pt x="3675" y="823"/>
                      <a:pt x="2851" y="0"/>
                      <a:pt x="183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79" name="Google Shape;79;p4"/>
              <p:cNvSpPr/>
              <p:nvPr/>
            </p:nvSpPr>
            <p:spPr>
              <a:xfrm>
                <a:off x="5118950" y="2774950"/>
                <a:ext cx="50850" cy="50850"/>
              </a:xfrm>
              <a:custGeom>
                <a:avLst/>
                <a:gdLst/>
                <a:ahLst/>
                <a:cxnLst/>
                <a:rect l="l" t="t" r="r" b="b"/>
                <a:pathLst>
                  <a:path w="2034" h="2034" extrusionOk="0">
                    <a:moveTo>
                      <a:pt x="1017" y="301"/>
                    </a:moveTo>
                    <a:cubicBezTo>
                      <a:pt x="1412" y="301"/>
                      <a:pt x="1732" y="622"/>
                      <a:pt x="1732" y="1016"/>
                    </a:cubicBezTo>
                    <a:cubicBezTo>
                      <a:pt x="1732" y="1410"/>
                      <a:pt x="1412" y="1731"/>
                      <a:pt x="1017" y="1731"/>
                    </a:cubicBezTo>
                    <a:cubicBezTo>
                      <a:pt x="623" y="1731"/>
                      <a:pt x="303" y="1410"/>
                      <a:pt x="303" y="1016"/>
                    </a:cubicBezTo>
                    <a:cubicBezTo>
                      <a:pt x="303" y="622"/>
                      <a:pt x="623" y="301"/>
                      <a:pt x="1017" y="301"/>
                    </a:cubicBezTo>
                    <a:close/>
                    <a:moveTo>
                      <a:pt x="1017" y="1"/>
                    </a:moveTo>
                    <a:cubicBezTo>
                      <a:pt x="457" y="1"/>
                      <a:pt x="0" y="457"/>
                      <a:pt x="0" y="1017"/>
                    </a:cubicBezTo>
                    <a:cubicBezTo>
                      <a:pt x="0" y="1577"/>
                      <a:pt x="457" y="2034"/>
                      <a:pt x="1017" y="2034"/>
                    </a:cubicBezTo>
                    <a:cubicBezTo>
                      <a:pt x="1577" y="2034"/>
                      <a:pt x="2033" y="1577"/>
                      <a:pt x="2033" y="1017"/>
                    </a:cubicBezTo>
                    <a:cubicBezTo>
                      <a:pt x="2033" y="456"/>
                      <a:pt x="1577" y="1"/>
                      <a:pt x="10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80" name="Google Shape;80;p4"/>
              <p:cNvSpPr/>
              <p:nvPr/>
            </p:nvSpPr>
            <p:spPr>
              <a:xfrm>
                <a:off x="5964025" y="2684300"/>
                <a:ext cx="63000" cy="63000"/>
              </a:xfrm>
              <a:custGeom>
                <a:avLst/>
                <a:gdLst/>
                <a:ahLst/>
                <a:cxnLst/>
                <a:rect l="l" t="t" r="r" b="b"/>
                <a:pathLst>
                  <a:path w="2520" h="2520" extrusionOk="0">
                    <a:moveTo>
                      <a:pt x="1" y="0"/>
                    </a:moveTo>
                    <a:lnTo>
                      <a:pt x="1" y="2519"/>
                    </a:lnTo>
                    <a:lnTo>
                      <a:pt x="2520" y="2519"/>
                    </a:lnTo>
                    <a:lnTo>
                      <a:pt x="252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81" name="Google Shape;81;p4"/>
              <p:cNvSpPr/>
              <p:nvPr/>
            </p:nvSpPr>
            <p:spPr>
              <a:xfrm>
                <a:off x="6042725" y="2680475"/>
                <a:ext cx="70550" cy="70575"/>
              </a:xfrm>
              <a:custGeom>
                <a:avLst/>
                <a:gdLst/>
                <a:ahLst/>
                <a:cxnLst/>
                <a:rect l="l" t="t" r="r" b="b"/>
                <a:pathLst>
                  <a:path w="2822" h="2823" extrusionOk="0">
                    <a:moveTo>
                      <a:pt x="2519" y="304"/>
                    </a:moveTo>
                    <a:lnTo>
                      <a:pt x="2519" y="2522"/>
                    </a:lnTo>
                    <a:lnTo>
                      <a:pt x="301" y="2522"/>
                    </a:lnTo>
                    <a:lnTo>
                      <a:pt x="301" y="304"/>
                    </a:lnTo>
                    <a:close/>
                    <a:moveTo>
                      <a:pt x="0" y="1"/>
                    </a:moveTo>
                    <a:lnTo>
                      <a:pt x="0" y="2822"/>
                    </a:lnTo>
                    <a:lnTo>
                      <a:pt x="2821" y="2822"/>
                    </a:lnTo>
                    <a:lnTo>
                      <a:pt x="282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82" name="Google Shape;82;p4"/>
              <p:cNvSpPr/>
              <p:nvPr/>
            </p:nvSpPr>
            <p:spPr>
              <a:xfrm>
                <a:off x="6125200" y="2680475"/>
                <a:ext cx="70550" cy="70575"/>
              </a:xfrm>
              <a:custGeom>
                <a:avLst/>
                <a:gdLst/>
                <a:ahLst/>
                <a:cxnLst/>
                <a:rect l="l" t="t" r="r" b="b"/>
                <a:pathLst>
                  <a:path w="2822" h="2823" extrusionOk="0">
                    <a:moveTo>
                      <a:pt x="2520" y="304"/>
                    </a:moveTo>
                    <a:lnTo>
                      <a:pt x="2520" y="2522"/>
                    </a:lnTo>
                    <a:lnTo>
                      <a:pt x="302" y="2522"/>
                    </a:lnTo>
                    <a:lnTo>
                      <a:pt x="302" y="304"/>
                    </a:lnTo>
                    <a:close/>
                    <a:moveTo>
                      <a:pt x="1" y="1"/>
                    </a:moveTo>
                    <a:lnTo>
                      <a:pt x="1" y="2822"/>
                    </a:lnTo>
                    <a:lnTo>
                      <a:pt x="2822" y="2822"/>
                    </a:lnTo>
                    <a:lnTo>
                      <a:pt x="282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83" name="Google Shape;83;p4"/>
              <p:cNvSpPr/>
              <p:nvPr/>
            </p:nvSpPr>
            <p:spPr>
              <a:xfrm>
                <a:off x="6211475" y="2684300"/>
                <a:ext cx="63000" cy="63000"/>
              </a:xfrm>
              <a:custGeom>
                <a:avLst/>
                <a:gdLst/>
                <a:ahLst/>
                <a:cxnLst/>
                <a:rect l="l" t="t" r="r" b="b"/>
                <a:pathLst>
                  <a:path w="2520" h="2520" extrusionOk="0">
                    <a:moveTo>
                      <a:pt x="0" y="0"/>
                    </a:moveTo>
                    <a:lnTo>
                      <a:pt x="0" y="2519"/>
                    </a:lnTo>
                    <a:lnTo>
                      <a:pt x="2519" y="2519"/>
                    </a:lnTo>
                    <a:lnTo>
                      <a:pt x="251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84" name="Google Shape;84;p4"/>
            <p:cNvGrpSpPr/>
            <p:nvPr/>
          </p:nvGrpSpPr>
          <p:grpSpPr>
            <a:xfrm>
              <a:off x="114900" y="4385213"/>
              <a:ext cx="1622200" cy="437575"/>
              <a:chOff x="3109550" y="3432375"/>
              <a:chExt cx="1622200" cy="437575"/>
            </a:xfrm>
          </p:grpSpPr>
          <p:sp>
            <p:nvSpPr>
              <p:cNvPr id="85" name="Google Shape;85;p4"/>
              <p:cNvSpPr/>
              <p:nvPr/>
            </p:nvSpPr>
            <p:spPr>
              <a:xfrm>
                <a:off x="3980725" y="3817350"/>
                <a:ext cx="727150" cy="7350"/>
              </a:xfrm>
              <a:custGeom>
                <a:avLst/>
                <a:gdLst/>
                <a:ahLst/>
                <a:cxnLst/>
                <a:rect l="l" t="t" r="r" b="b"/>
                <a:pathLst>
                  <a:path w="29086" h="294" extrusionOk="0">
                    <a:moveTo>
                      <a:pt x="148" y="0"/>
                    </a:moveTo>
                    <a:cubicBezTo>
                      <a:pt x="66" y="0"/>
                      <a:pt x="1" y="65"/>
                      <a:pt x="1" y="147"/>
                    </a:cubicBezTo>
                    <a:cubicBezTo>
                      <a:pt x="1" y="228"/>
                      <a:pt x="66" y="294"/>
                      <a:pt x="148" y="294"/>
                    </a:cubicBezTo>
                    <a:lnTo>
                      <a:pt x="28937" y="294"/>
                    </a:lnTo>
                    <a:cubicBezTo>
                      <a:pt x="29019" y="294"/>
                      <a:pt x="29084" y="226"/>
                      <a:pt x="29085" y="147"/>
                    </a:cubicBezTo>
                    <a:cubicBezTo>
                      <a:pt x="29085" y="65"/>
                      <a:pt x="29020" y="0"/>
                      <a:pt x="2893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86" name="Google Shape;86;p4"/>
              <p:cNvSpPr/>
              <p:nvPr/>
            </p:nvSpPr>
            <p:spPr>
              <a:xfrm>
                <a:off x="4676550" y="3793425"/>
                <a:ext cx="55200" cy="55200"/>
              </a:xfrm>
              <a:custGeom>
                <a:avLst/>
                <a:gdLst/>
                <a:ahLst/>
                <a:cxnLst/>
                <a:rect l="l" t="t" r="r" b="b"/>
                <a:pathLst>
                  <a:path w="2208" h="2208" extrusionOk="0">
                    <a:moveTo>
                      <a:pt x="1104" y="0"/>
                    </a:moveTo>
                    <a:cubicBezTo>
                      <a:pt x="495" y="0"/>
                      <a:pt x="1" y="494"/>
                      <a:pt x="1" y="1104"/>
                    </a:cubicBezTo>
                    <a:cubicBezTo>
                      <a:pt x="1" y="1713"/>
                      <a:pt x="495" y="2207"/>
                      <a:pt x="1104" y="2207"/>
                    </a:cubicBezTo>
                    <a:cubicBezTo>
                      <a:pt x="1713" y="2207"/>
                      <a:pt x="2208" y="1713"/>
                      <a:pt x="2208" y="1104"/>
                    </a:cubicBezTo>
                    <a:cubicBezTo>
                      <a:pt x="2208" y="494"/>
                      <a:pt x="1713" y="0"/>
                      <a:pt x="11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87" name="Google Shape;87;p4"/>
              <p:cNvSpPr/>
              <p:nvPr/>
            </p:nvSpPr>
            <p:spPr>
              <a:xfrm>
                <a:off x="3154450" y="3477650"/>
                <a:ext cx="347750" cy="347050"/>
              </a:xfrm>
              <a:custGeom>
                <a:avLst/>
                <a:gdLst/>
                <a:ahLst/>
                <a:cxnLst/>
                <a:rect l="l" t="t" r="r" b="b"/>
                <a:pathLst>
                  <a:path w="13910" h="13882" extrusionOk="0">
                    <a:moveTo>
                      <a:pt x="162" y="0"/>
                    </a:moveTo>
                    <a:cubicBezTo>
                      <a:pt x="124" y="0"/>
                      <a:pt x="86" y="15"/>
                      <a:pt x="57" y="43"/>
                    </a:cubicBezTo>
                    <a:cubicBezTo>
                      <a:pt x="1" y="100"/>
                      <a:pt x="1" y="193"/>
                      <a:pt x="57" y="251"/>
                    </a:cubicBezTo>
                    <a:lnTo>
                      <a:pt x="13645" y="13838"/>
                    </a:lnTo>
                    <a:cubicBezTo>
                      <a:pt x="13674" y="13866"/>
                      <a:pt x="13711" y="13882"/>
                      <a:pt x="13749" y="13882"/>
                    </a:cubicBezTo>
                    <a:cubicBezTo>
                      <a:pt x="13787" y="13882"/>
                      <a:pt x="13824" y="13866"/>
                      <a:pt x="13852" y="13838"/>
                    </a:cubicBezTo>
                    <a:cubicBezTo>
                      <a:pt x="13910" y="13781"/>
                      <a:pt x="13910" y="13687"/>
                      <a:pt x="13852" y="13629"/>
                    </a:cubicBezTo>
                    <a:lnTo>
                      <a:pt x="266" y="43"/>
                    </a:lnTo>
                    <a:cubicBezTo>
                      <a:pt x="237" y="15"/>
                      <a:pt x="199" y="0"/>
                      <a:pt x="1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88" name="Google Shape;88;p4"/>
              <p:cNvSpPr/>
              <p:nvPr/>
            </p:nvSpPr>
            <p:spPr>
              <a:xfrm>
                <a:off x="3483475" y="3806300"/>
                <a:ext cx="6362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2545" h="1176" extrusionOk="0">
                    <a:moveTo>
                      <a:pt x="588" y="1"/>
                    </a:moveTo>
                    <a:cubicBezTo>
                      <a:pt x="263" y="1"/>
                      <a:pt x="1" y="264"/>
                      <a:pt x="1" y="589"/>
                    </a:cubicBezTo>
                    <a:cubicBezTo>
                      <a:pt x="1" y="913"/>
                      <a:pt x="263" y="1176"/>
                      <a:pt x="588" y="1176"/>
                    </a:cubicBezTo>
                    <a:lnTo>
                      <a:pt x="1957" y="1176"/>
                    </a:lnTo>
                    <a:cubicBezTo>
                      <a:pt x="2283" y="1176"/>
                      <a:pt x="2545" y="913"/>
                      <a:pt x="2545" y="589"/>
                    </a:cubicBezTo>
                    <a:cubicBezTo>
                      <a:pt x="2545" y="264"/>
                      <a:pt x="2283" y="1"/>
                      <a:pt x="19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89" name="Google Shape;89;p4"/>
              <p:cNvSpPr/>
              <p:nvPr/>
            </p:nvSpPr>
            <p:spPr>
              <a:xfrm>
                <a:off x="3605675" y="3806300"/>
                <a:ext cx="27122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0849" h="1176" extrusionOk="0">
                    <a:moveTo>
                      <a:pt x="587" y="1"/>
                    </a:moveTo>
                    <a:cubicBezTo>
                      <a:pt x="264" y="1"/>
                      <a:pt x="0" y="264"/>
                      <a:pt x="0" y="589"/>
                    </a:cubicBezTo>
                    <a:cubicBezTo>
                      <a:pt x="0" y="913"/>
                      <a:pt x="264" y="1176"/>
                      <a:pt x="587" y="1176"/>
                    </a:cubicBezTo>
                    <a:lnTo>
                      <a:pt x="3666" y="1176"/>
                    </a:lnTo>
                    <a:cubicBezTo>
                      <a:pt x="3990" y="1176"/>
                      <a:pt x="4253" y="913"/>
                      <a:pt x="4253" y="589"/>
                    </a:cubicBezTo>
                    <a:cubicBezTo>
                      <a:pt x="4253" y="264"/>
                      <a:pt x="3990" y="1"/>
                      <a:pt x="3666" y="1"/>
                    </a:cubicBezTo>
                    <a:close/>
                    <a:moveTo>
                      <a:pt x="7184" y="1"/>
                    </a:moveTo>
                    <a:cubicBezTo>
                      <a:pt x="6859" y="1"/>
                      <a:pt x="6597" y="264"/>
                      <a:pt x="6597" y="589"/>
                    </a:cubicBezTo>
                    <a:cubicBezTo>
                      <a:pt x="6597" y="913"/>
                      <a:pt x="6859" y="1176"/>
                      <a:pt x="7184" y="1176"/>
                    </a:cubicBezTo>
                    <a:lnTo>
                      <a:pt x="10262" y="1176"/>
                    </a:lnTo>
                    <a:cubicBezTo>
                      <a:pt x="10587" y="1176"/>
                      <a:pt x="10849" y="913"/>
                      <a:pt x="10849" y="589"/>
                    </a:cubicBezTo>
                    <a:cubicBezTo>
                      <a:pt x="10849" y="264"/>
                      <a:pt x="10587" y="1"/>
                      <a:pt x="102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0" name="Google Shape;90;p4"/>
              <p:cNvSpPr/>
              <p:nvPr/>
            </p:nvSpPr>
            <p:spPr>
              <a:xfrm>
                <a:off x="3935475" y="3806300"/>
                <a:ext cx="6362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2545" h="1176" extrusionOk="0">
                    <a:moveTo>
                      <a:pt x="588" y="1"/>
                    </a:moveTo>
                    <a:cubicBezTo>
                      <a:pt x="263" y="1"/>
                      <a:pt x="1" y="264"/>
                      <a:pt x="1" y="589"/>
                    </a:cubicBezTo>
                    <a:cubicBezTo>
                      <a:pt x="1" y="913"/>
                      <a:pt x="264" y="1176"/>
                      <a:pt x="588" y="1176"/>
                    </a:cubicBezTo>
                    <a:lnTo>
                      <a:pt x="1958" y="1176"/>
                    </a:lnTo>
                    <a:cubicBezTo>
                      <a:pt x="2282" y="1176"/>
                      <a:pt x="2545" y="913"/>
                      <a:pt x="2545" y="589"/>
                    </a:cubicBezTo>
                    <a:cubicBezTo>
                      <a:pt x="2545" y="264"/>
                      <a:pt x="2283" y="1"/>
                      <a:pt x="19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1" name="Google Shape;91;p4"/>
              <p:cNvSpPr/>
              <p:nvPr/>
            </p:nvSpPr>
            <p:spPr>
              <a:xfrm>
                <a:off x="3109550" y="3432375"/>
                <a:ext cx="97875" cy="97875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3915" extrusionOk="0">
                    <a:moveTo>
                      <a:pt x="1958" y="1"/>
                    </a:moveTo>
                    <a:cubicBezTo>
                      <a:pt x="877" y="1"/>
                      <a:pt x="1" y="877"/>
                      <a:pt x="1" y="1958"/>
                    </a:cubicBezTo>
                    <a:cubicBezTo>
                      <a:pt x="1" y="3038"/>
                      <a:pt x="877" y="3915"/>
                      <a:pt x="1958" y="3915"/>
                    </a:cubicBezTo>
                    <a:cubicBezTo>
                      <a:pt x="3039" y="3915"/>
                      <a:pt x="3914" y="3038"/>
                      <a:pt x="3914" y="1958"/>
                    </a:cubicBezTo>
                    <a:cubicBezTo>
                      <a:pt x="3914" y="877"/>
                      <a:pt x="3039" y="1"/>
                      <a:pt x="19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2" name="Google Shape;92;p4"/>
              <p:cNvSpPr/>
              <p:nvPr/>
            </p:nvSpPr>
            <p:spPr>
              <a:xfrm>
                <a:off x="4183025" y="3772075"/>
                <a:ext cx="97875" cy="97875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3915" extrusionOk="0">
                    <a:moveTo>
                      <a:pt x="1957" y="1"/>
                    </a:moveTo>
                    <a:cubicBezTo>
                      <a:pt x="877" y="1"/>
                      <a:pt x="1" y="876"/>
                      <a:pt x="1" y="1958"/>
                    </a:cubicBezTo>
                    <a:cubicBezTo>
                      <a:pt x="1" y="3038"/>
                      <a:pt x="877" y="3915"/>
                      <a:pt x="1957" y="3915"/>
                    </a:cubicBezTo>
                    <a:cubicBezTo>
                      <a:pt x="3038" y="3915"/>
                      <a:pt x="3914" y="3038"/>
                      <a:pt x="3914" y="1958"/>
                    </a:cubicBezTo>
                    <a:cubicBezTo>
                      <a:pt x="3914" y="876"/>
                      <a:pt x="3038" y="1"/>
                      <a:pt x="19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3" name="Google Shape;93;p4"/>
              <p:cNvSpPr/>
              <p:nvPr/>
            </p:nvSpPr>
            <p:spPr>
              <a:xfrm>
                <a:off x="4392475" y="3772075"/>
                <a:ext cx="97850" cy="97875"/>
              </a:xfrm>
              <a:custGeom>
                <a:avLst/>
                <a:gdLst/>
                <a:ahLst/>
                <a:cxnLst/>
                <a:rect l="l" t="t" r="r" b="b"/>
                <a:pathLst>
                  <a:path w="3914" h="3915" extrusionOk="0">
                    <a:moveTo>
                      <a:pt x="1957" y="1"/>
                    </a:moveTo>
                    <a:cubicBezTo>
                      <a:pt x="876" y="1"/>
                      <a:pt x="0" y="876"/>
                      <a:pt x="0" y="1958"/>
                    </a:cubicBezTo>
                    <a:cubicBezTo>
                      <a:pt x="0" y="3038"/>
                      <a:pt x="876" y="3915"/>
                      <a:pt x="1957" y="3915"/>
                    </a:cubicBezTo>
                    <a:cubicBezTo>
                      <a:pt x="3038" y="3915"/>
                      <a:pt x="3914" y="3038"/>
                      <a:pt x="3914" y="1958"/>
                    </a:cubicBezTo>
                    <a:cubicBezTo>
                      <a:pt x="3914" y="876"/>
                      <a:pt x="3038" y="1"/>
                      <a:pt x="19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19733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5"/>
          <p:cNvPicPr preferRelativeResize="0"/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 rot="10800000">
            <a:off x="-1" y="0"/>
            <a:ext cx="12191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97" name="Google Shape;97;p5"/>
          <p:cNvSpPr txBox="1">
            <a:spLocks noGrp="1"/>
          </p:cNvSpPr>
          <p:nvPr>
            <p:ph type="subTitle" idx="1"/>
          </p:nvPr>
        </p:nvSpPr>
        <p:spPr>
          <a:xfrm>
            <a:off x="6291664" y="3706967"/>
            <a:ext cx="4404400" cy="17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98" name="Google Shape;98;p5"/>
          <p:cNvSpPr txBox="1">
            <a:spLocks noGrp="1"/>
          </p:cNvSpPr>
          <p:nvPr>
            <p:ph type="subTitle" idx="2"/>
          </p:nvPr>
        </p:nvSpPr>
        <p:spPr>
          <a:xfrm>
            <a:off x="1495933" y="3706967"/>
            <a:ext cx="4404400" cy="17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99" name="Google Shape;99;p5"/>
          <p:cNvSpPr txBox="1">
            <a:spLocks noGrp="1"/>
          </p:cNvSpPr>
          <p:nvPr>
            <p:ph type="subTitle" idx="3"/>
          </p:nvPr>
        </p:nvSpPr>
        <p:spPr>
          <a:xfrm>
            <a:off x="1495933" y="3210567"/>
            <a:ext cx="4404400" cy="59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Schibsted Grotesk SemiBold"/>
                <a:ea typeface="Schibsted Grotesk SemiBold"/>
                <a:cs typeface="Schibsted Grotesk SemiBold"/>
                <a:sym typeface="Schibsted Grotesk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00" name="Google Shape;100;p5"/>
          <p:cNvSpPr txBox="1">
            <a:spLocks noGrp="1"/>
          </p:cNvSpPr>
          <p:nvPr>
            <p:ph type="subTitle" idx="4"/>
          </p:nvPr>
        </p:nvSpPr>
        <p:spPr>
          <a:xfrm>
            <a:off x="6291661" y="3210567"/>
            <a:ext cx="4404400" cy="59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Schibsted Grotesk SemiBold"/>
                <a:ea typeface="Schibsted Grotesk SemiBold"/>
                <a:cs typeface="Schibsted Grotesk SemiBold"/>
                <a:sym typeface="Schibsted Grotesk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101" name="Google Shape;101;p5"/>
          <p:cNvGrpSpPr/>
          <p:nvPr/>
        </p:nvGrpSpPr>
        <p:grpSpPr>
          <a:xfrm>
            <a:off x="142888" y="376156"/>
            <a:ext cx="12752840" cy="6360427"/>
            <a:chOff x="107166" y="282117"/>
            <a:chExt cx="9564630" cy="4770320"/>
          </a:xfrm>
        </p:grpSpPr>
        <p:grpSp>
          <p:nvGrpSpPr>
            <p:cNvPr id="102" name="Google Shape;102;p5"/>
            <p:cNvGrpSpPr/>
            <p:nvPr/>
          </p:nvGrpSpPr>
          <p:grpSpPr>
            <a:xfrm rot="10800000" flipH="1">
              <a:off x="107166" y="282117"/>
              <a:ext cx="1908356" cy="514763"/>
              <a:chOff x="3109550" y="3432375"/>
              <a:chExt cx="1622200" cy="437575"/>
            </a:xfrm>
          </p:grpSpPr>
          <p:sp>
            <p:nvSpPr>
              <p:cNvPr id="103" name="Google Shape;103;p5"/>
              <p:cNvSpPr/>
              <p:nvPr/>
            </p:nvSpPr>
            <p:spPr>
              <a:xfrm>
                <a:off x="3980725" y="3817350"/>
                <a:ext cx="727150" cy="7350"/>
              </a:xfrm>
              <a:custGeom>
                <a:avLst/>
                <a:gdLst/>
                <a:ahLst/>
                <a:cxnLst/>
                <a:rect l="l" t="t" r="r" b="b"/>
                <a:pathLst>
                  <a:path w="29086" h="294" extrusionOk="0">
                    <a:moveTo>
                      <a:pt x="148" y="0"/>
                    </a:moveTo>
                    <a:cubicBezTo>
                      <a:pt x="66" y="0"/>
                      <a:pt x="1" y="65"/>
                      <a:pt x="1" y="147"/>
                    </a:cubicBezTo>
                    <a:cubicBezTo>
                      <a:pt x="1" y="228"/>
                      <a:pt x="66" y="294"/>
                      <a:pt x="148" y="294"/>
                    </a:cubicBezTo>
                    <a:lnTo>
                      <a:pt x="28937" y="294"/>
                    </a:lnTo>
                    <a:cubicBezTo>
                      <a:pt x="29019" y="294"/>
                      <a:pt x="29084" y="226"/>
                      <a:pt x="29085" y="147"/>
                    </a:cubicBezTo>
                    <a:cubicBezTo>
                      <a:pt x="29085" y="65"/>
                      <a:pt x="29020" y="0"/>
                      <a:pt x="2893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4" name="Google Shape;104;p5"/>
              <p:cNvSpPr/>
              <p:nvPr/>
            </p:nvSpPr>
            <p:spPr>
              <a:xfrm>
                <a:off x="4676550" y="3793425"/>
                <a:ext cx="55200" cy="55200"/>
              </a:xfrm>
              <a:custGeom>
                <a:avLst/>
                <a:gdLst/>
                <a:ahLst/>
                <a:cxnLst/>
                <a:rect l="l" t="t" r="r" b="b"/>
                <a:pathLst>
                  <a:path w="2208" h="2208" extrusionOk="0">
                    <a:moveTo>
                      <a:pt x="1104" y="0"/>
                    </a:moveTo>
                    <a:cubicBezTo>
                      <a:pt x="495" y="0"/>
                      <a:pt x="1" y="494"/>
                      <a:pt x="1" y="1104"/>
                    </a:cubicBezTo>
                    <a:cubicBezTo>
                      <a:pt x="1" y="1713"/>
                      <a:pt x="495" y="2207"/>
                      <a:pt x="1104" y="2207"/>
                    </a:cubicBezTo>
                    <a:cubicBezTo>
                      <a:pt x="1713" y="2207"/>
                      <a:pt x="2208" y="1713"/>
                      <a:pt x="2208" y="1104"/>
                    </a:cubicBezTo>
                    <a:cubicBezTo>
                      <a:pt x="2208" y="494"/>
                      <a:pt x="1713" y="0"/>
                      <a:pt x="11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5" name="Google Shape;105;p5"/>
              <p:cNvSpPr/>
              <p:nvPr/>
            </p:nvSpPr>
            <p:spPr>
              <a:xfrm>
                <a:off x="3154450" y="3477650"/>
                <a:ext cx="347750" cy="347050"/>
              </a:xfrm>
              <a:custGeom>
                <a:avLst/>
                <a:gdLst/>
                <a:ahLst/>
                <a:cxnLst/>
                <a:rect l="l" t="t" r="r" b="b"/>
                <a:pathLst>
                  <a:path w="13910" h="13882" extrusionOk="0">
                    <a:moveTo>
                      <a:pt x="162" y="0"/>
                    </a:moveTo>
                    <a:cubicBezTo>
                      <a:pt x="124" y="0"/>
                      <a:pt x="86" y="15"/>
                      <a:pt x="57" y="43"/>
                    </a:cubicBezTo>
                    <a:cubicBezTo>
                      <a:pt x="1" y="100"/>
                      <a:pt x="1" y="193"/>
                      <a:pt x="57" y="251"/>
                    </a:cubicBezTo>
                    <a:lnTo>
                      <a:pt x="13645" y="13838"/>
                    </a:lnTo>
                    <a:cubicBezTo>
                      <a:pt x="13674" y="13866"/>
                      <a:pt x="13711" y="13882"/>
                      <a:pt x="13749" y="13882"/>
                    </a:cubicBezTo>
                    <a:cubicBezTo>
                      <a:pt x="13787" y="13882"/>
                      <a:pt x="13824" y="13866"/>
                      <a:pt x="13852" y="13838"/>
                    </a:cubicBezTo>
                    <a:cubicBezTo>
                      <a:pt x="13910" y="13781"/>
                      <a:pt x="13910" y="13687"/>
                      <a:pt x="13852" y="13629"/>
                    </a:cubicBezTo>
                    <a:lnTo>
                      <a:pt x="266" y="43"/>
                    </a:lnTo>
                    <a:cubicBezTo>
                      <a:pt x="237" y="15"/>
                      <a:pt x="199" y="0"/>
                      <a:pt x="1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6" name="Google Shape;106;p5"/>
              <p:cNvSpPr/>
              <p:nvPr/>
            </p:nvSpPr>
            <p:spPr>
              <a:xfrm>
                <a:off x="3483475" y="3806300"/>
                <a:ext cx="6362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2545" h="1176" extrusionOk="0">
                    <a:moveTo>
                      <a:pt x="588" y="1"/>
                    </a:moveTo>
                    <a:cubicBezTo>
                      <a:pt x="263" y="1"/>
                      <a:pt x="1" y="264"/>
                      <a:pt x="1" y="589"/>
                    </a:cubicBezTo>
                    <a:cubicBezTo>
                      <a:pt x="1" y="913"/>
                      <a:pt x="263" y="1176"/>
                      <a:pt x="588" y="1176"/>
                    </a:cubicBezTo>
                    <a:lnTo>
                      <a:pt x="1957" y="1176"/>
                    </a:lnTo>
                    <a:cubicBezTo>
                      <a:pt x="2283" y="1176"/>
                      <a:pt x="2545" y="913"/>
                      <a:pt x="2545" y="589"/>
                    </a:cubicBezTo>
                    <a:cubicBezTo>
                      <a:pt x="2545" y="264"/>
                      <a:pt x="2283" y="1"/>
                      <a:pt x="19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7" name="Google Shape;107;p5"/>
              <p:cNvSpPr/>
              <p:nvPr/>
            </p:nvSpPr>
            <p:spPr>
              <a:xfrm>
                <a:off x="3605675" y="3806300"/>
                <a:ext cx="27122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0849" h="1176" extrusionOk="0">
                    <a:moveTo>
                      <a:pt x="587" y="1"/>
                    </a:moveTo>
                    <a:cubicBezTo>
                      <a:pt x="264" y="1"/>
                      <a:pt x="0" y="264"/>
                      <a:pt x="0" y="589"/>
                    </a:cubicBezTo>
                    <a:cubicBezTo>
                      <a:pt x="0" y="913"/>
                      <a:pt x="264" y="1176"/>
                      <a:pt x="587" y="1176"/>
                    </a:cubicBezTo>
                    <a:lnTo>
                      <a:pt x="3666" y="1176"/>
                    </a:lnTo>
                    <a:cubicBezTo>
                      <a:pt x="3990" y="1176"/>
                      <a:pt x="4253" y="913"/>
                      <a:pt x="4253" y="589"/>
                    </a:cubicBezTo>
                    <a:cubicBezTo>
                      <a:pt x="4253" y="264"/>
                      <a:pt x="3990" y="1"/>
                      <a:pt x="3666" y="1"/>
                    </a:cubicBezTo>
                    <a:close/>
                    <a:moveTo>
                      <a:pt x="7184" y="1"/>
                    </a:moveTo>
                    <a:cubicBezTo>
                      <a:pt x="6859" y="1"/>
                      <a:pt x="6597" y="264"/>
                      <a:pt x="6597" y="589"/>
                    </a:cubicBezTo>
                    <a:cubicBezTo>
                      <a:pt x="6597" y="913"/>
                      <a:pt x="6859" y="1176"/>
                      <a:pt x="7184" y="1176"/>
                    </a:cubicBezTo>
                    <a:lnTo>
                      <a:pt x="10262" y="1176"/>
                    </a:lnTo>
                    <a:cubicBezTo>
                      <a:pt x="10587" y="1176"/>
                      <a:pt x="10849" y="913"/>
                      <a:pt x="10849" y="589"/>
                    </a:cubicBezTo>
                    <a:cubicBezTo>
                      <a:pt x="10849" y="264"/>
                      <a:pt x="10587" y="1"/>
                      <a:pt x="102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8" name="Google Shape;108;p5"/>
              <p:cNvSpPr/>
              <p:nvPr/>
            </p:nvSpPr>
            <p:spPr>
              <a:xfrm>
                <a:off x="3935475" y="3806300"/>
                <a:ext cx="6362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2545" h="1176" extrusionOk="0">
                    <a:moveTo>
                      <a:pt x="588" y="1"/>
                    </a:moveTo>
                    <a:cubicBezTo>
                      <a:pt x="263" y="1"/>
                      <a:pt x="1" y="264"/>
                      <a:pt x="1" y="589"/>
                    </a:cubicBezTo>
                    <a:cubicBezTo>
                      <a:pt x="1" y="913"/>
                      <a:pt x="264" y="1176"/>
                      <a:pt x="588" y="1176"/>
                    </a:cubicBezTo>
                    <a:lnTo>
                      <a:pt x="1958" y="1176"/>
                    </a:lnTo>
                    <a:cubicBezTo>
                      <a:pt x="2282" y="1176"/>
                      <a:pt x="2545" y="913"/>
                      <a:pt x="2545" y="589"/>
                    </a:cubicBezTo>
                    <a:cubicBezTo>
                      <a:pt x="2545" y="264"/>
                      <a:pt x="2283" y="1"/>
                      <a:pt x="19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9" name="Google Shape;109;p5"/>
              <p:cNvSpPr/>
              <p:nvPr/>
            </p:nvSpPr>
            <p:spPr>
              <a:xfrm>
                <a:off x="3109550" y="3432375"/>
                <a:ext cx="97875" cy="97875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3915" extrusionOk="0">
                    <a:moveTo>
                      <a:pt x="1958" y="1"/>
                    </a:moveTo>
                    <a:cubicBezTo>
                      <a:pt x="877" y="1"/>
                      <a:pt x="1" y="877"/>
                      <a:pt x="1" y="1958"/>
                    </a:cubicBezTo>
                    <a:cubicBezTo>
                      <a:pt x="1" y="3038"/>
                      <a:pt x="877" y="3915"/>
                      <a:pt x="1958" y="3915"/>
                    </a:cubicBezTo>
                    <a:cubicBezTo>
                      <a:pt x="3039" y="3915"/>
                      <a:pt x="3914" y="3038"/>
                      <a:pt x="3914" y="1958"/>
                    </a:cubicBezTo>
                    <a:cubicBezTo>
                      <a:pt x="3914" y="877"/>
                      <a:pt x="3039" y="1"/>
                      <a:pt x="19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0" name="Google Shape;110;p5"/>
              <p:cNvSpPr/>
              <p:nvPr/>
            </p:nvSpPr>
            <p:spPr>
              <a:xfrm>
                <a:off x="4183025" y="3772075"/>
                <a:ext cx="97875" cy="97875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3915" extrusionOk="0">
                    <a:moveTo>
                      <a:pt x="1957" y="1"/>
                    </a:moveTo>
                    <a:cubicBezTo>
                      <a:pt x="877" y="1"/>
                      <a:pt x="1" y="876"/>
                      <a:pt x="1" y="1958"/>
                    </a:cubicBezTo>
                    <a:cubicBezTo>
                      <a:pt x="1" y="3038"/>
                      <a:pt x="877" y="3915"/>
                      <a:pt x="1957" y="3915"/>
                    </a:cubicBezTo>
                    <a:cubicBezTo>
                      <a:pt x="3038" y="3915"/>
                      <a:pt x="3914" y="3038"/>
                      <a:pt x="3914" y="1958"/>
                    </a:cubicBezTo>
                    <a:cubicBezTo>
                      <a:pt x="3914" y="876"/>
                      <a:pt x="3038" y="1"/>
                      <a:pt x="19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1" name="Google Shape;111;p5"/>
              <p:cNvSpPr/>
              <p:nvPr/>
            </p:nvSpPr>
            <p:spPr>
              <a:xfrm>
                <a:off x="4392475" y="3772075"/>
                <a:ext cx="97850" cy="97875"/>
              </a:xfrm>
              <a:custGeom>
                <a:avLst/>
                <a:gdLst/>
                <a:ahLst/>
                <a:cxnLst/>
                <a:rect l="l" t="t" r="r" b="b"/>
                <a:pathLst>
                  <a:path w="3914" h="3915" extrusionOk="0">
                    <a:moveTo>
                      <a:pt x="1957" y="1"/>
                    </a:moveTo>
                    <a:cubicBezTo>
                      <a:pt x="876" y="1"/>
                      <a:pt x="0" y="876"/>
                      <a:pt x="0" y="1958"/>
                    </a:cubicBezTo>
                    <a:cubicBezTo>
                      <a:pt x="0" y="3038"/>
                      <a:pt x="876" y="3915"/>
                      <a:pt x="1957" y="3915"/>
                    </a:cubicBezTo>
                    <a:cubicBezTo>
                      <a:pt x="3038" y="3915"/>
                      <a:pt x="3914" y="3038"/>
                      <a:pt x="3914" y="1958"/>
                    </a:cubicBezTo>
                    <a:cubicBezTo>
                      <a:pt x="3914" y="876"/>
                      <a:pt x="3038" y="1"/>
                      <a:pt x="19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112" name="Google Shape;112;p5"/>
            <p:cNvGrpSpPr/>
            <p:nvPr/>
          </p:nvGrpSpPr>
          <p:grpSpPr>
            <a:xfrm rot="10800000" flipH="1">
              <a:off x="7189757" y="4479738"/>
              <a:ext cx="2482039" cy="572699"/>
              <a:chOff x="1492450" y="1911750"/>
              <a:chExt cx="2360475" cy="544650"/>
            </a:xfrm>
          </p:grpSpPr>
          <p:sp>
            <p:nvSpPr>
              <p:cNvPr id="113" name="Google Shape;113;p5"/>
              <p:cNvSpPr/>
              <p:nvPr/>
            </p:nvSpPr>
            <p:spPr>
              <a:xfrm>
                <a:off x="3086750" y="2015325"/>
                <a:ext cx="154050" cy="4100"/>
              </a:xfrm>
              <a:custGeom>
                <a:avLst/>
                <a:gdLst/>
                <a:ahLst/>
                <a:cxnLst/>
                <a:rect l="l" t="t" r="r" b="b"/>
                <a:pathLst>
                  <a:path w="6162" h="164" extrusionOk="0">
                    <a:moveTo>
                      <a:pt x="82" y="0"/>
                    </a:moveTo>
                    <a:cubicBezTo>
                      <a:pt x="36" y="0"/>
                      <a:pt x="1" y="37"/>
                      <a:pt x="1" y="82"/>
                    </a:cubicBezTo>
                    <a:cubicBezTo>
                      <a:pt x="1" y="126"/>
                      <a:pt x="36" y="163"/>
                      <a:pt x="82" y="163"/>
                    </a:cubicBezTo>
                    <a:lnTo>
                      <a:pt x="6080" y="163"/>
                    </a:lnTo>
                    <a:cubicBezTo>
                      <a:pt x="6127" y="163"/>
                      <a:pt x="6161" y="126"/>
                      <a:pt x="6161" y="82"/>
                    </a:cubicBezTo>
                    <a:cubicBezTo>
                      <a:pt x="6161" y="37"/>
                      <a:pt x="6124" y="0"/>
                      <a:pt x="608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4" name="Google Shape;114;p5"/>
              <p:cNvSpPr/>
              <p:nvPr/>
            </p:nvSpPr>
            <p:spPr>
              <a:xfrm>
                <a:off x="3223350" y="20019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7" y="0"/>
                    </a:moveTo>
                    <a:cubicBezTo>
                      <a:pt x="277" y="0"/>
                      <a:pt x="1" y="277"/>
                      <a:pt x="1" y="617"/>
                    </a:cubicBezTo>
                    <a:cubicBezTo>
                      <a:pt x="1" y="957"/>
                      <a:pt x="277" y="1234"/>
                      <a:pt x="617" y="1234"/>
                    </a:cubicBezTo>
                    <a:cubicBezTo>
                      <a:pt x="958" y="1234"/>
                      <a:pt x="1234" y="957"/>
                      <a:pt x="1234" y="617"/>
                    </a:cubicBezTo>
                    <a:cubicBezTo>
                      <a:pt x="1234" y="277"/>
                      <a:pt x="958" y="0"/>
                      <a:pt x="6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5" name="Google Shape;115;p5"/>
              <p:cNvSpPr/>
              <p:nvPr/>
            </p:nvSpPr>
            <p:spPr>
              <a:xfrm>
                <a:off x="2679100" y="2009100"/>
                <a:ext cx="35625" cy="16475"/>
              </a:xfrm>
              <a:custGeom>
                <a:avLst/>
                <a:gdLst/>
                <a:ahLst/>
                <a:cxnLst/>
                <a:rect l="l" t="t" r="r" b="b"/>
                <a:pathLst>
                  <a:path w="1425" h="659" extrusionOk="0">
                    <a:moveTo>
                      <a:pt x="329" y="0"/>
                    </a:moveTo>
                    <a:cubicBezTo>
                      <a:pt x="147" y="0"/>
                      <a:pt x="1" y="147"/>
                      <a:pt x="1" y="330"/>
                    </a:cubicBezTo>
                    <a:cubicBezTo>
                      <a:pt x="1" y="511"/>
                      <a:pt x="148" y="658"/>
                      <a:pt x="329" y="658"/>
                    </a:cubicBezTo>
                    <a:lnTo>
                      <a:pt x="1095" y="658"/>
                    </a:lnTo>
                    <a:cubicBezTo>
                      <a:pt x="1277" y="658"/>
                      <a:pt x="1425" y="511"/>
                      <a:pt x="1425" y="330"/>
                    </a:cubicBezTo>
                    <a:cubicBezTo>
                      <a:pt x="1425" y="147"/>
                      <a:pt x="1277" y="0"/>
                      <a:pt x="10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6" name="Google Shape;116;p5"/>
              <p:cNvSpPr/>
              <p:nvPr/>
            </p:nvSpPr>
            <p:spPr>
              <a:xfrm>
                <a:off x="2740975" y="2009100"/>
                <a:ext cx="294175" cy="16475"/>
              </a:xfrm>
              <a:custGeom>
                <a:avLst/>
                <a:gdLst/>
                <a:ahLst/>
                <a:cxnLst/>
                <a:rect l="l" t="t" r="r" b="b"/>
                <a:pathLst>
                  <a:path w="11767" h="659" extrusionOk="0">
                    <a:moveTo>
                      <a:pt x="330" y="0"/>
                    </a:moveTo>
                    <a:cubicBezTo>
                      <a:pt x="148" y="0"/>
                      <a:pt x="1" y="147"/>
                      <a:pt x="1" y="330"/>
                    </a:cubicBezTo>
                    <a:cubicBezTo>
                      <a:pt x="1" y="511"/>
                      <a:pt x="150" y="658"/>
                      <a:pt x="330" y="658"/>
                    </a:cubicBezTo>
                    <a:lnTo>
                      <a:pt x="1825" y="658"/>
                    </a:lnTo>
                    <a:cubicBezTo>
                      <a:pt x="2006" y="658"/>
                      <a:pt x="2154" y="511"/>
                      <a:pt x="2154" y="330"/>
                    </a:cubicBezTo>
                    <a:cubicBezTo>
                      <a:pt x="2154" y="147"/>
                      <a:pt x="2006" y="0"/>
                      <a:pt x="1825" y="0"/>
                    </a:cubicBezTo>
                    <a:close/>
                    <a:moveTo>
                      <a:pt x="3534" y="0"/>
                    </a:moveTo>
                    <a:cubicBezTo>
                      <a:pt x="3353" y="0"/>
                      <a:pt x="3206" y="147"/>
                      <a:pt x="3206" y="330"/>
                    </a:cubicBezTo>
                    <a:cubicBezTo>
                      <a:pt x="3206" y="511"/>
                      <a:pt x="3354" y="658"/>
                      <a:pt x="3534" y="658"/>
                    </a:cubicBezTo>
                    <a:lnTo>
                      <a:pt x="5029" y="658"/>
                    </a:lnTo>
                    <a:cubicBezTo>
                      <a:pt x="5211" y="658"/>
                      <a:pt x="5358" y="511"/>
                      <a:pt x="5358" y="330"/>
                    </a:cubicBezTo>
                    <a:cubicBezTo>
                      <a:pt x="5358" y="147"/>
                      <a:pt x="5211" y="0"/>
                      <a:pt x="5029" y="0"/>
                    </a:cubicBezTo>
                    <a:close/>
                    <a:moveTo>
                      <a:pt x="6739" y="0"/>
                    </a:moveTo>
                    <a:cubicBezTo>
                      <a:pt x="6556" y="0"/>
                      <a:pt x="6410" y="147"/>
                      <a:pt x="6410" y="330"/>
                    </a:cubicBezTo>
                    <a:cubicBezTo>
                      <a:pt x="6410" y="511"/>
                      <a:pt x="6558" y="658"/>
                      <a:pt x="6739" y="658"/>
                    </a:cubicBezTo>
                    <a:lnTo>
                      <a:pt x="8234" y="658"/>
                    </a:lnTo>
                    <a:cubicBezTo>
                      <a:pt x="8414" y="658"/>
                      <a:pt x="8562" y="511"/>
                      <a:pt x="8562" y="330"/>
                    </a:cubicBezTo>
                    <a:cubicBezTo>
                      <a:pt x="8562" y="147"/>
                      <a:pt x="8414" y="0"/>
                      <a:pt x="8234" y="0"/>
                    </a:cubicBezTo>
                    <a:close/>
                    <a:moveTo>
                      <a:pt x="9942" y="0"/>
                    </a:moveTo>
                    <a:cubicBezTo>
                      <a:pt x="9760" y="0"/>
                      <a:pt x="9613" y="147"/>
                      <a:pt x="9613" y="330"/>
                    </a:cubicBezTo>
                    <a:cubicBezTo>
                      <a:pt x="9613" y="511"/>
                      <a:pt x="9761" y="658"/>
                      <a:pt x="9942" y="658"/>
                    </a:cubicBezTo>
                    <a:lnTo>
                      <a:pt x="11437" y="658"/>
                    </a:lnTo>
                    <a:cubicBezTo>
                      <a:pt x="11619" y="658"/>
                      <a:pt x="11766" y="511"/>
                      <a:pt x="11766" y="330"/>
                    </a:cubicBezTo>
                    <a:cubicBezTo>
                      <a:pt x="11766" y="147"/>
                      <a:pt x="11617" y="0"/>
                      <a:pt x="114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7" name="Google Shape;117;p5"/>
              <p:cNvSpPr/>
              <p:nvPr/>
            </p:nvSpPr>
            <p:spPr>
              <a:xfrm>
                <a:off x="3061400" y="2009100"/>
                <a:ext cx="35625" cy="16475"/>
              </a:xfrm>
              <a:custGeom>
                <a:avLst/>
                <a:gdLst/>
                <a:ahLst/>
                <a:cxnLst/>
                <a:rect l="l" t="t" r="r" b="b"/>
                <a:pathLst>
                  <a:path w="1425" h="659" extrusionOk="0">
                    <a:moveTo>
                      <a:pt x="330" y="0"/>
                    </a:moveTo>
                    <a:cubicBezTo>
                      <a:pt x="147" y="0"/>
                      <a:pt x="0" y="147"/>
                      <a:pt x="0" y="330"/>
                    </a:cubicBezTo>
                    <a:cubicBezTo>
                      <a:pt x="0" y="511"/>
                      <a:pt x="148" y="658"/>
                      <a:pt x="330" y="658"/>
                    </a:cubicBezTo>
                    <a:lnTo>
                      <a:pt x="1096" y="658"/>
                    </a:lnTo>
                    <a:cubicBezTo>
                      <a:pt x="1278" y="658"/>
                      <a:pt x="1424" y="511"/>
                      <a:pt x="1424" y="330"/>
                    </a:cubicBezTo>
                    <a:cubicBezTo>
                      <a:pt x="1424" y="147"/>
                      <a:pt x="1277" y="0"/>
                      <a:pt x="10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8" name="Google Shape;118;p5"/>
              <p:cNvSpPr/>
              <p:nvPr/>
            </p:nvSpPr>
            <p:spPr>
              <a:xfrm>
                <a:off x="1520225" y="2015300"/>
                <a:ext cx="1169125" cy="235550"/>
              </a:xfrm>
              <a:custGeom>
                <a:avLst/>
                <a:gdLst/>
                <a:ahLst/>
                <a:cxnLst/>
                <a:rect l="l" t="t" r="r" b="b"/>
                <a:pathLst>
                  <a:path w="46765" h="9422" extrusionOk="0">
                    <a:moveTo>
                      <a:pt x="9349" y="0"/>
                    </a:moveTo>
                    <a:cubicBezTo>
                      <a:pt x="9328" y="0"/>
                      <a:pt x="9306" y="9"/>
                      <a:pt x="9291" y="24"/>
                    </a:cubicBezTo>
                    <a:lnTo>
                      <a:pt x="34" y="9281"/>
                    </a:lnTo>
                    <a:cubicBezTo>
                      <a:pt x="1" y="9313"/>
                      <a:pt x="1" y="9365"/>
                      <a:pt x="34" y="9397"/>
                    </a:cubicBezTo>
                    <a:cubicBezTo>
                      <a:pt x="50" y="9413"/>
                      <a:pt x="70" y="9421"/>
                      <a:pt x="92" y="9421"/>
                    </a:cubicBezTo>
                    <a:cubicBezTo>
                      <a:pt x="114" y="9421"/>
                      <a:pt x="135" y="9414"/>
                      <a:pt x="152" y="9395"/>
                    </a:cubicBezTo>
                    <a:lnTo>
                      <a:pt x="9384" y="163"/>
                    </a:lnTo>
                    <a:lnTo>
                      <a:pt x="46683" y="163"/>
                    </a:lnTo>
                    <a:cubicBezTo>
                      <a:pt x="46727" y="163"/>
                      <a:pt x="46764" y="126"/>
                      <a:pt x="46764" y="82"/>
                    </a:cubicBezTo>
                    <a:cubicBezTo>
                      <a:pt x="46764" y="36"/>
                      <a:pt x="46727" y="0"/>
                      <a:pt x="466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9" name="Google Shape;119;p5"/>
              <p:cNvSpPr/>
              <p:nvPr/>
            </p:nvSpPr>
            <p:spPr>
              <a:xfrm>
                <a:off x="2102650" y="1925075"/>
                <a:ext cx="175350" cy="94350"/>
              </a:xfrm>
              <a:custGeom>
                <a:avLst/>
                <a:gdLst/>
                <a:ahLst/>
                <a:cxnLst/>
                <a:rect l="l" t="t" r="r" b="b"/>
                <a:pathLst>
                  <a:path w="7014" h="3774" extrusionOk="0">
                    <a:moveTo>
                      <a:pt x="3699" y="1"/>
                    </a:moveTo>
                    <a:cubicBezTo>
                      <a:pt x="3677" y="1"/>
                      <a:pt x="3655" y="11"/>
                      <a:pt x="3641" y="25"/>
                    </a:cubicBezTo>
                    <a:lnTo>
                      <a:pt x="33" y="3633"/>
                    </a:lnTo>
                    <a:cubicBezTo>
                      <a:pt x="0" y="3665"/>
                      <a:pt x="0" y="3717"/>
                      <a:pt x="33" y="3748"/>
                    </a:cubicBezTo>
                    <a:cubicBezTo>
                      <a:pt x="49" y="3765"/>
                      <a:pt x="70" y="3773"/>
                      <a:pt x="92" y="3773"/>
                    </a:cubicBezTo>
                    <a:cubicBezTo>
                      <a:pt x="113" y="3773"/>
                      <a:pt x="133" y="3766"/>
                      <a:pt x="149" y="3747"/>
                    </a:cubicBezTo>
                    <a:lnTo>
                      <a:pt x="3734" y="164"/>
                    </a:lnTo>
                    <a:lnTo>
                      <a:pt x="6932" y="164"/>
                    </a:lnTo>
                    <a:cubicBezTo>
                      <a:pt x="6976" y="164"/>
                      <a:pt x="7013" y="127"/>
                      <a:pt x="7013" y="82"/>
                    </a:cubicBezTo>
                    <a:cubicBezTo>
                      <a:pt x="7013" y="38"/>
                      <a:pt x="6976" y="1"/>
                      <a:pt x="69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20" name="Google Shape;120;p5"/>
              <p:cNvSpPr/>
              <p:nvPr/>
            </p:nvSpPr>
            <p:spPr>
              <a:xfrm>
                <a:off x="2260500" y="1911750"/>
                <a:ext cx="30900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6" h="1235" extrusionOk="0">
                    <a:moveTo>
                      <a:pt x="618" y="0"/>
                    </a:moveTo>
                    <a:cubicBezTo>
                      <a:pt x="278" y="0"/>
                      <a:pt x="0" y="276"/>
                      <a:pt x="0" y="617"/>
                    </a:cubicBezTo>
                    <a:cubicBezTo>
                      <a:pt x="0" y="958"/>
                      <a:pt x="278" y="1234"/>
                      <a:pt x="618" y="1234"/>
                    </a:cubicBezTo>
                    <a:cubicBezTo>
                      <a:pt x="958" y="1234"/>
                      <a:pt x="1235" y="958"/>
                      <a:pt x="1235" y="617"/>
                    </a:cubicBezTo>
                    <a:cubicBezTo>
                      <a:pt x="1235" y="276"/>
                      <a:pt x="958" y="0"/>
                      <a:pt x="6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21" name="Google Shape;121;p5"/>
              <p:cNvSpPr/>
              <p:nvPr/>
            </p:nvSpPr>
            <p:spPr>
              <a:xfrm>
                <a:off x="2538650" y="2015275"/>
                <a:ext cx="461325" cy="131575"/>
              </a:xfrm>
              <a:custGeom>
                <a:avLst/>
                <a:gdLst/>
                <a:ahLst/>
                <a:cxnLst/>
                <a:rect l="l" t="t" r="r" b="b"/>
                <a:pathLst>
                  <a:path w="18453" h="5263" extrusionOk="0">
                    <a:moveTo>
                      <a:pt x="91" y="1"/>
                    </a:moveTo>
                    <a:cubicBezTo>
                      <a:pt x="70" y="1"/>
                      <a:pt x="49" y="9"/>
                      <a:pt x="33" y="25"/>
                    </a:cubicBezTo>
                    <a:cubicBezTo>
                      <a:pt x="0" y="57"/>
                      <a:pt x="0" y="109"/>
                      <a:pt x="33" y="140"/>
                    </a:cubicBezTo>
                    <a:lnTo>
                      <a:pt x="5130" y="5238"/>
                    </a:lnTo>
                    <a:cubicBezTo>
                      <a:pt x="5147" y="5254"/>
                      <a:pt x="5167" y="5263"/>
                      <a:pt x="5189" y="5263"/>
                    </a:cubicBezTo>
                    <a:lnTo>
                      <a:pt x="18372" y="5263"/>
                    </a:lnTo>
                    <a:cubicBezTo>
                      <a:pt x="18419" y="5263"/>
                      <a:pt x="18452" y="5225"/>
                      <a:pt x="18452" y="5180"/>
                    </a:cubicBezTo>
                    <a:cubicBezTo>
                      <a:pt x="18452" y="5135"/>
                      <a:pt x="18415" y="5099"/>
                      <a:pt x="18371" y="5099"/>
                    </a:cubicBezTo>
                    <a:lnTo>
                      <a:pt x="5222" y="5099"/>
                    </a:lnTo>
                    <a:lnTo>
                      <a:pt x="148" y="25"/>
                    </a:lnTo>
                    <a:cubicBezTo>
                      <a:pt x="133" y="9"/>
                      <a:pt x="112" y="1"/>
                      <a:pt x="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22" name="Google Shape;122;p5"/>
              <p:cNvSpPr/>
              <p:nvPr/>
            </p:nvSpPr>
            <p:spPr>
              <a:xfrm>
                <a:off x="2982525" y="21293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7" y="1"/>
                    </a:moveTo>
                    <a:cubicBezTo>
                      <a:pt x="277" y="1"/>
                      <a:pt x="0" y="277"/>
                      <a:pt x="0" y="618"/>
                    </a:cubicBezTo>
                    <a:cubicBezTo>
                      <a:pt x="0" y="959"/>
                      <a:pt x="277" y="1235"/>
                      <a:pt x="617" y="1235"/>
                    </a:cubicBezTo>
                    <a:cubicBezTo>
                      <a:pt x="957" y="1235"/>
                      <a:pt x="1234" y="959"/>
                      <a:pt x="1234" y="618"/>
                    </a:cubicBezTo>
                    <a:cubicBezTo>
                      <a:pt x="1234" y="277"/>
                      <a:pt x="957" y="1"/>
                      <a:pt x="6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23" name="Google Shape;123;p5"/>
              <p:cNvSpPr/>
              <p:nvPr/>
            </p:nvSpPr>
            <p:spPr>
              <a:xfrm>
                <a:off x="1997625" y="2015300"/>
                <a:ext cx="1841950" cy="415750"/>
              </a:xfrm>
              <a:custGeom>
                <a:avLst/>
                <a:gdLst/>
                <a:ahLst/>
                <a:cxnLst/>
                <a:rect l="l" t="t" r="r" b="b"/>
                <a:pathLst>
                  <a:path w="73678" h="16630" extrusionOk="0">
                    <a:moveTo>
                      <a:pt x="92" y="0"/>
                    </a:moveTo>
                    <a:cubicBezTo>
                      <a:pt x="71" y="0"/>
                      <a:pt x="50" y="8"/>
                      <a:pt x="33" y="24"/>
                    </a:cubicBezTo>
                    <a:cubicBezTo>
                      <a:pt x="1" y="56"/>
                      <a:pt x="1" y="108"/>
                      <a:pt x="33" y="139"/>
                    </a:cubicBezTo>
                    <a:lnTo>
                      <a:pt x="16498" y="16605"/>
                    </a:lnTo>
                    <a:cubicBezTo>
                      <a:pt x="16514" y="16621"/>
                      <a:pt x="16535" y="16629"/>
                      <a:pt x="16557" y="16629"/>
                    </a:cubicBezTo>
                    <a:lnTo>
                      <a:pt x="73595" y="16629"/>
                    </a:lnTo>
                    <a:cubicBezTo>
                      <a:pt x="73641" y="16629"/>
                      <a:pt x="73677" y="16592"/>
                      <a:pt x="73676" y="16548"/>
                    </a:cubicBezTo>
                    <a:cubicBezTo>
                      <a:pt x="73676" y="16503"/>
                      <a:pt x="73639" y="16466"/>
                      <a:pt x="73595" y="16466"/>
                    </a:cubicBezTo>
                    <a:lnTo>
                      <a:pt x="16590" y="16466"/>
                    </a:lnTo>
                    <a:lnTo>
                      <a:pt x="148" y="24"/>
                    </a:lnTo>
                    <a:cubicBezTo>
                      <a:pt x="133" y="8"/>
                      <a:pt x="112" y="0"/>
                      <a:pt x="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24" name="Google Shape;124;p5"/>
              <p:cNvSpPr/>
              <p:nvPr/>
            </p:nvSpPr>
            <p:spPr>
              <a:xfrm>
                <a:off x="3822050" y="2413550"/>
                <a:ext cx="30875" cy="30850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4" extrusionOk="0">
                    <a:moveTo>
                      <a:pt x="618" y="0"/>
                    </a:moveTo>
                    <a:cubicBezTo>
                      <a:pt x="277" y="0"/>
                      <a:pt x="0" y="277"/>
                      <a:pt x="0" y="618"/>
                    </a:cubicBezTo>
                    <a:cubicBezTo>
                      <a:pt x="0" y="958"/>
                      <a:pt x="277" y="1234"/>
                      <a:pt x="618" y="1234"/>
                    </a:cubicBezTo>
                    <a:cubicBezTo>
                      <a:pt x="958" y="1234"/>
                      <a:pt x="1234" y="958"/>
                      <a:pt x="1234" y="618"/>
                    </a:cubicBezTo>
                    <a:cubicBezTo>
                      <a:pt x="1234" y="277"/>
                      <a:pt x="958" y="0"/>
                      <a:pt x="6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25" name="Google Shape;125;p5"/>
              <p:cNvSpPr/>
              <p:nvPr/>
            </p:nvSpPr>
            <p:spPr>
              <a:xfrm>
                <a:off x="2220000" y="2015325"/>
                <a:ext cx="10525" cy="4100"/>
              </a:xfrm>
              <a:custGeom>
                <a:avLst/>
                <a:gdLst/>
                <a:ahLst/>
                <a:cxnLst/>
                <a:rect l="l" t="t" r="r" b="b"/>
                <a:pathLst>
                  <a:path w="421" h="164" extrusionOk="0">
                    <a:moveTo>
                      <a:pt x="82" y="0"/>
                    </a:moveTo>
                    <a:cubicBezTo>
                      <a:pt x="38" y="0"/>
                      <a:pt x="1" y="37"/>
                      <a:pt x="1" y="82"/>
                    </a:cubicBezTo>
                    <a:cubicBezTo>
                      <a:pt x="1" y="126"/>
                      <a:pt x="38" y="163"/>
                      <a:pt x="82" y="163"/>
                    </a:cubicBezTo>
                    <a:lnTo>
                      <a:pt x="339" y="163"/>
                    </a:lnTo>
                    <a:cubicBezTo>
                      <a:pt x="384" y="163"/>
                      <a:pt x="420" y="126"/>
                      <a:pt x="420" y="82"/>
                    </a:cubicBezTo>
                    <a:cubicBezTo>
                      <a:pt x="420" y="37"/>
                      <a:pt x="383" y="0"/>
                      <a:pt x="33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26" name="Google Shape;126;p5"/>
              <p:cNvSpPr/>
              <p:nvPr/>
            </p:nvSpPr>
            <p:spPr>
              <a:xfrm>
                <a:off x="2213025" y="20019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8" y="0"/>
                    </a:moveTo>
                    <a:cubicBezTo>
                      <a:pt x="276" y="0"/>
                      <a:pt x="0" y="275"/>
                      <a:pt x="0" y="617"/>
                    </a:cubicBezTo>
                    <a:cubicBezTo>
                      <a:pt x="0" y="958"/>
                      <a:pt x="276" y="1234"/>
                      <a:pt x="618" y="1234"/>
                    </a:cubicBezTo>
                    <a:cubicBezTo>
                      <a:pt x="958" y="1234"/>
                      <a:pt x="1234" y="958"/>
                      <a:pt x="1234" y="617"/>
                    </a:cubicBezTo>
                    <a:cubicBezTo>
                      <a:pt x="1234" y="275"/>
                      <a:pt x="958" y="0"/>
                      <a:pt x="6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27" name="Google Shape;127;p5"/>
              <p:cNvSpPr/>
              <p:nvPr/>
            </p:nvSpPr>
            <p:spPr>
              <a:xfrm>
                <a:off x="2275150" y="2015325"/>
                <a:ext cx="10475" cy="4100"/>
              </a:xfrm>
              <a:custGeom>
                <a:avLst/>
                <a:gdLst/>
                <a:ahLst/>
                <a:cxnLst/>
                <a:rect l="l" t="t" r="r" b="b"/>
                <a:pathLst>
                  <a:path w="419" h="164" extrusionOk="0">
                    <a:moveTo>
                      <a:pt x="82" y="0"/>
                    </a:moveTo>
                    <a:cubicBezTo>
                      <a:pt x="37" y="0"/>
                      <a:pt x="0" y="37"/>
                      <a:pt x="0" y="82"/>
                    </a:cubicBezTo>
                    <a:cubicBezTo>
                      <a:pt x="0" y="126"/>
                      <a:pt x="37" y="163"/>
                      <a:pt x="82" y="163"/>
                    </a:cubicBezTo>
                    <a:lnTo>
                      <a:pt x="337" y="163"/>
                    </a:lnTo>
                    <a:cubicBezTo>
                      <a:pt x="384" y="163"/>
                      <a:pt x="419" y="126"/>
                      <a:pt x="419" y="82"/>
                    </a:cubicBezTo>
                    <a:cubicBezTo>
                      <a:pt x="419" y="37"/>
                      <a:pt x="383" y="0"/>
                      <a:pt x="3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28" name="Google Shape;128;p5"/>
              <p:cNvSpPr/>
              <p:nvPr/>
            </p:nvSpPr>
            <p:spPr>
              <a:xfrm>
                <a:off x="2268150" y="20019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7" y="0"/>
                    </a:moveTo>
                    <a:cubicBezTo>
                      <a:pt x="277" y="0"/>
                      <a:pt x="1" y="277"/>
                      <a:pt x="1" y="617"/>
                    </a:cubicBezTo>
                    <a:cubicBezTo>
                      <a:pt x="1" y="957"/>
                      <a:pt x="277" y="1234"/>
                      <a:pt x="617" y="1234"/>
                    </a:cubicBezTo>
                    <a:cubicBezTo>
                      <a:pt x="959" y="1234"/>
                      <a:pt x="1235" y="957"/>
                      <a:pt x="1235" y="617"/>
                    </a:cubicBezTo>
                    <a:cubicBezTo>
                      <a:pt x="1235" y="277"/>
                      <a:pt x="959" y="0"/>
                      <a:pt x="6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29" name="Google Shape;129;p5"/>
              <p:cNvSpPr/>
              <p:nvPr/>
            </p:nvSpPr>
            <p:spPr>
              <a:xfrm>
                <a:off x="2330300" y="2015325"/>
                <a:ext cx="10475" cy="4100"/>
              </a:xfrm>
              <a:custGeom>
                <a:avLst/>
                <a:gdLst/>
                <a:ahLst/>
                <a:cxnLst/>
                <a:rect l="l" t="t" r="r" b="b"/>
                <a:pathLst>
                  <a:path w="419" h="164" extrusionOk="0">
                    <a:moveTo>
                      <a:pt x="82" y="0"/>
                    </a:moveTo>
                    <a:cubicBezTo>
                      <a:pt x="37" y="0"/>
                      <a:pt x="0" y="37"/>
                      <a:pt x="0" y="82"/>
                    </a:cubicBezTo>
                    <a:cubicBezTo>
                      <a:pt x="0" y="126"/>
                      <a:pt x="37" y="163"/>
                      <a:pt x="82" y="163"/>
                    </a:cubicBezTo>
                    <a:lnTo>
                      <a:pt x="337" y="163"/>
                    </a:lnTo>
                    <a:cubicBezTo>
                      <a:pt x="384" y="163"/>
                      <a:pt x="419" y="126"/>
                      <a:pt x="419" y="82"/>
                    </a:cubicBezTo>
                    <a:cubicBezTo>
                      <a:pt x="419" y="37"/>
                      <a:pt x="382" y="0"/>
                      <a:pt x="3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30" name="Google Shape;130;p5"/>
              <p:cNvSpPr/>
              <p:nvPr/>
            </p:nvSpPr>
            <p:spPr>
              <a:xfrm>
                <a:off x="2323325" y="20019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7" y="0"/>
                    </a:moveTo>
                    <a:cubicBezTo>
                      <a:pt x="277" y="0"/>
                      <a:pt x="1" y="277"/>
                      <a:pt x="1" y="617"/>
                    </a:cubicBezTo>
                    <a:cubicBezTo>
                      <a:pt x="1" y="957"/>
                      <a:pt x="277" y="1234"/>
                      <a:pt x="617" y="1234"/>
                    </a:cubicBezTo>
                    <a:cubicBezTo>
                      <a:pt x="959" y="1234"/>
                      <a:pt x="1235" y="957"/>
                      <a:pt x="1235" y="617"/>
                    </a:cubicBezTo>
                    <a:cubicBezTo>
                      <a:pt x="1235" y="277"/>
                      <a:pt x="959" y="0"/>
                      <a:pt x="6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31" name="Google Shape;131;p5"/>
              <p:cNvSpPr/>
              <p:nvPr/>
            </p:nvSpPr>
            <p:spPr>
              <a:xfrm>
                <a:off x="1492450" y="2221400"/>
                <a:ext cx="60150" cy="54800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192" extrusionOk="0">
                    <a:moveTo>
                      <a:pt x="1203" y="1"/>
                    </a:moveTo>
                    <a:cubicBezTo>
                      <a:pt x="923" y="1"/>
                      <a:pt x="642" y="108"/>
                      <a:pt x="428" y="322"/>
                    </a:cubicBezTo>
                    <a:cubicBezTo>
                      <a:pt x="1" y="749"/>
                      <a:pt x="1" y="1443"/>
                      <a:pt x="428" y="1871"/>
                    </a:cubicBezTo>
                    <a:cubicBezTo>
                      <a:pt x="642" y="2085"/>
                      <a:pt x="923" y="2191"/>
                      <a:pt x="1203" y="2191"/>
                    </a:cubicBezTo>
                    <a:cubicBezTo>
                      <a:pt x="1483" y="2191"/>
                      <a:pt x="1764" y="2085"/>
                      <a:pt x="1977" y="1871"/>
                    </a:cubicBezTo>
                    <a:cubicBezTo>
                      <a:pt x="2406" y="1443"/>
                      <a:pt x="2406" y="749"/>
                      <a:pt x="1977" y="322"/>
                    </a:cubicBezTo>
                    <a:cubicBezTo>
                      <a:pt x="1764" y="108"/>
                      <a:pt x="1483" y="1"/>
                      <a:pt x="120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32" name="Google Shape;132;p5"/>
              <p:cNvSpPr/>
              <p:nvPr/>
            </p:nvSpPr>
            <p:spPr>
              <a:xfrm>
                <a:off x="2638300" y="2117400"/>
                <a:ext cx="60150" cy="54800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192" extrusionOk="0">
                    <a:moveTo>
                      <a:pt x="1203" y="1"/>
                    </a:moveTo>
                    <a:cubicBezTo>
                      <a:pt x="923" y="1"/>
                      <a:pt x="642" y="108"/>
                      <a:pt x="428" y="321"/>
                    </a:cubicBezTo>
                    <a:cubicBezTo>
                      <a:pt x="1" y="750"/>
                      <a:pt x="1" y="1443"/>
                      <a:pt x="428" y="1870"/>
                    </a:cubicBezTo>
                    <a:cubicBezTo>
                      <a:pt x="642" y="2085"/>
                      <a:pt x="923" y="2192"/>
                      <a:pt x="1203" y="2192"/>
                    </a:cubicBezTo>
                    <a:cubicBezTo>
                      <a:pt x="1483" y="2192"/>
                      <a:pt x="1764" y="2085"/>
                      <a:pt x="1977" y="1870"/>
                    </a:cubicBezTo>
                    <a:cubicBezTo>
                      <a:pt x="2406" y="1443"/>
                      <a:pt x="2406" y="750"/>
                      <a:pt x="1977" y="321"/>
                    </a:cubicBezTo>
                    <a:cubicBezTo>
                      <a:pt x="1764" y="108"/>
                      <a:pt x="1483" y="1"/>
                      <a:pt x="120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33" name="Google Shape;133;p5"/>
              <p:cNvSpPr/>
              <p:nvPr/>
            </p:nvSpPr>
            <p:spPr>
              <a:xfrm>
                <a:off x="1723875" y="1989975"/>
                <a:ext cx="60150" cy="54800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192" extrusionOk="0">
                    <a:moveTo>
                      <a:pt x="1203" y="0"/>
                    </a:moveTo>
                    <a:cubicBezTo>
                      <a:pt x="923" y="0"/>
                      <a:pt x="642" y="108"/>
                      <a:pt x="428" y="322"/>
                    </a:cubicBezTo>
                    <a:cubicBezTo>
                      <a:pt x="1" y="749"/>
                      <a:pt x="1" y="1443"/>
                      <a:pt x="428" y="1871"/>
                    </a:cubicBezTo>
                    <a:cubicBezTo>
                      <a:pt x="642" y="2085"/>
                      <a:pt x="923" y="2191"/>
                      <a:pt x="1203" y="2191"/>
                    </a:cubicBezTo>
                    <a:cubicBezTo>
                      <a:pt x="1483" y="2191"/>
                      <a:pt x="1764" y="2085"/>
                      <a:pt x="1977" y="1871"/>
                    </a:cubicBezTo>
                    <a:cubicBezTo>
                      <a:pt x="2406" y="1443"/>
                      <a:pt x="2406" y="749"/>
                      <a:pt x="1977" y="322"/>
                    </a:cubicBezTo>
                    <a:cubicBezTo>
                      <a:pt x="1764" y="108"/>
                      <a:pt x="1483" y="0"/>
                      <a:pt x="12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34" name="Google Shape;134;p5"/>
              <p:cNvSpPr/>
              <p:nvPr/>
            </p:nvSpPr>
            <p:spPr>
              <a:xfrm>
                <a:off x="2381475" y="2401600"/>
                <a:ext cx="60150" cy="54800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192" extrusionOk="0">
                    <a:moveTo>
                      <a:pt x="1203" y="0"/>
                    </a:moveTo>
                    <a:cubicBezTo>
                      <a:pt x="922" y="0"/>
                      <a:pt x="642" y="107"/>
                      <a:pt x="428" y="322"/>
                    </a:cubicBezTo>
                    <a:cubicBezTo>
                      <a:pt x="0" y="749"/>
                      <a:pt x="0" y="1442"/>
                      <a:pt x="428" y="1871"/>
                    </a:cubicBezTo>
                    <a:cubicBezTo>
                      <a:pt x="642" y="2084"/>
                      <a:pt x="922" y="2191"/>
                      <a:pt x="1203" y="2191"/>
                    </a:cubicBezTo>
                    <a:cubicBezTo>
                      <a:pt x="1483" y="2191"/>
                      <a:pt x="1763" y="2084"/>
                      <a:pt x="1977" y="1871"/>
                    </a:cubicBezTo>
                    <a:cubicBezTo>
                      <a:pt x="2405" y="1442"/>
                      <a:pt x="2405" y="749"/>
                      <a:pt x="1977" y="322"/>
                    </a:cubicBezTo>
                    <a:cubicBezTo>
                      <a:pt x="1763" y="107"/>
                      <a:pt x="1483" y="0"/>
                      <a:pt x="12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35" name="Google Shape;135;p5"/>
              <p:cNvSpPr/>
              <p:nvPr/>
            </p:nvSpPr>
            <p:spPr>
              <a:xfrm>
                <a:off x="1972525" y="1990000"/>
                <a:ext cx="54775" cy="54775"/>
              </a:xfrm>
              <a:custGeom>
                <a:avLst/>
                <a:gdLst/>
                <a:ahLst/>
                <a:cxnLst/>
                <a:rect l="l" t="t" r="r" b="b"/>
                <a:pathLst>
                  <a:path w="2191" h="2191" extrusionOk="0">
                    <a:moveTo>
                      <a:pt x="1096" y="0"/>
                    </a:moveTo>
                    <a:cubicBezTo>
                      <a:pt x="490" y="0"/>
                      <a:pt x="0" y="490"/>
                      <a:pt x="0" y="1095"/>
                    </a:cubicBezTo>
                    <a:cubicBezTo>
                      <a:pt x="0" y="1699"/>
                      <a:pt x="490" y="2191"/>
                      <a:pt x="1096" y="2191"/>
                    </a:cubicBezTo>
                    <a:cubicBezTo>
                      <a:pt x="1700" y="2191"/>
                      <a:pt x="2191" y="1699"/>
                      <a:pt x="2191" y="1095"/>
                    </a:cubicBezTo>
                    <a:cubicBezTo>
                      <a:pt x="2191" y="490"/>
                      <a:pt x="1700" y="0"/>
                      <a:pt x="10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36" name="Google Shape;136;p5"/>
              <p:cNvSpPr/>
              <p:nvPr/>
            </p:nvSpPr>
            <p:spPr>
              <a:xfrm>
                <a:off x="2506375" y="2248775"/>
                <a:ext cx="68525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3724" extrusionOk="0">
                    <a:moveTo>
                      <a:pt x="1" y="1"/>
                    </a:moveTo>
                    <a:lnTo>
                      <a:pt x="1111" y="1861"/>
                    </a:lnTo>
                    <a:lnTo>
                      <a:pt x="1" y="3723"/>
                    </a:lnTo>
                    <a:lnTo>
                      <a:pt x="1630" y="3723"/>
                    </a:lnTo>
                    <a:lnTo>
                      <a:pt x="2740" y="1861"/>
                    </a:lnTo>
                    <a:lnTo>
                      <a:pt x="163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37" name="Google Shape;137;p5"/>
              <p:cNvSpPr/>
              <p:nvPr/>
            </p:nvSpPr>
            <p:spPr>
              <a:xfrm>
                <a:off x="2620550" y="2248775"/>
                <a:ext cx="68550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3724" extrusionOk="0">
                    <a:moveTo>
                      <a:pt x="1" y="1"/>
                    </a:moveTo>
                    <a:lnTo>
                      <a:pt x="1111" y="1861"/>
                    </a:lnTo>
                    <a:lnTo>
                      <a:pt x="1" y="3723"/>
                    </a:lnTo>
                    <a:lnTo>
                      <a:pt x="1630" y="3723"/>
                    </a:lnTo>
                    <a:lnTo>
                      <a:pt x="2742" y="1861"/>
                    </a:lnTo>
                    <a:lnTo>
                      <a:pt x="163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38" name="Google Shape;138;p5"/>
              <p:cNvSpPr/>
              <p:nvPr/>
            </p:nvSpPr>
            <p:spPr>
              <a:xfrm>
                <a:off x="2734800" y="2248775"/>
                <a:ext cx="68500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3724" extrusionOk="0">
                    <a:moveTo>
                      <a:pt x="0" y="1"/>
                    </a:moveTo>
                    <a:lnTo>
                      <a:pt x="1110" y="1861"/>
                    </a:lnTo>
                    <a:lnTo>
                      <a:pt x="0" y="3723"/>
                    </a:lnTo>
                    <a:lnTo>
                      <a:pt x="1629" y="3723"/>
                    </a:lnTo>
                    <a:lnTo>
                      <a:pt x="2740" y="1861"/>
                    </a:lnTo>
                    <a:lnTo>
                      <a:pt x="162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39" name="Google Shape;139;p5"/>
              <p:cNvSpPr/>
              <p:nvPr/>
            </p:nvSpPr>
            <p:spPr>
              <a:xfrm>
                <a:off x="2848975" y="2248775"/>
                <a:ext cx="68525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3724" extrusionOk="0">
                    <a:moveTo>
                      <a:pt x="0" y="1"/>
                    </a:moveTo>
                    <a:lnTo>
                      <a:pt x="1110" y="1861"/>
                    </a:lnTo>
                    <a:lnTo>
                      <a:pt x="0" y="3723"/>
                    </a:lnTo>
                    <a:lnTo>
                      <a:pt x="1631" y="3723"/>
                    </a:lnTo>
                    <a:lnTo>
                      <a:pt x="2741" y="1861"/>
                    </a:lnTo>
                    <a:lnTo>
                      <a:pt x="163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0" name="Google Shape;140;p5"/>
              <p:cNvSpPr/>
              <p:nvPr/>
            </p:nvSpPr>
            <p:spPr>
              <a:xfrm>
                <a:off x="2963175" y="2248775"/>
                <a:ext cx="68500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3724" extrusionOk="0">
                    <a:moveTo>
                      <a:pt x="0" y="1"/>
                    </a:moveTo>
                    <a:lnTo>
                      <a:pt x="1111" y="1861"/>
                    </a:lnTo>
                    <a:lnTo>
                      <a:pt x="0" y="3723"/>
                    </a:lnTo>
                    <a:lnTo>
                      <a:pt x="1630" y="3723"/>
                    </a:lnTo>
                    <a:lnTo>
                      <a:pt x="2740" y="1861"/>
                    </a:lnTo>
                    <a:lnTo>
                      <a:pt x="163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1" name="Google Shape;141;p5"/>
              <p:cNvSpPr/>
              <p:nvPr/>
            </p:nvSpPr>
            <p:spPr>
              <a:xfrm>
                <a:off x="3077375" y="2248775"/>
                <a:ext cx="68550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3724" extrusionOk="0">
                    <a:moveTo>
                      <a:pt x="1" y="1"/>
                    </a:moveTo>
                    <a:lnTo>
                      <a:pt x="1112" y="1861"/>
                    </a:lnTo>
                    <a:lnTo>
                      <a:pt x="1" y="3723"/>
                    </a:lnTo>
                    <a:lnTo>
                      <a:pt x="1631" y="3723"/>
                    </a:lnTo>
                    <a:lnTo>
                      <a:pt x="2741" y="1861"/>
                    </a:lnTo>
                    <a:lnTo>
                      <a:pt x="163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15382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6"/>
          <p:cNvPicPr preferRelativeResize="0"/>
          <p:nvPr/>
        </p:nvPicPr>
        <p:blipFill>
          <a:blip r:embed="rId2">
            <a:alphaModFix amt="51000"/>
          </a:blip>
          <a:stretch>
            <a:fillRect/>
          </a:stretch>
        </p:blipFill>
        <p:spPr>
          <a:xfrm>
            <a:off x="-1" y="0"/>
            <a:ext cx="12191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grpSp>
        <p:nvGrpSpPr>
          <p:cNvPr id="145" name="Google Shape;145;p6"/>
          <p:cNvGrpSpPr/>
          <p:nvPr/>
        </p:nvGrpSpPr>
        <p:grpSpPr>
          <a:xfrm>
            <a:off x="37152" y="358801"/>
            <a:ext cx="12761345" cy="6395479"/>
            <a:chOff x="27863" y="269100"/>
            <a:chExt cx="9571009" cy="4796609"/>
          </a:xfrm>
        </p:grpSpPr>
        <p:grpSp>
          <p:nvGrpSpPr>
            <p:cNvPr id="146" name="Google Shape;146;p6"/>
            <p:cNvGrpSpPr/>
            <p:nvPr/>
          </p:nvGrpSpPr>
          <p:grpSpPr>
            <a:xfrm>
              <a:off x="27863" y="269100"/>
              <a:ext cx="1370725" cy="540800"/>
              <a:chOff x="1442275" y="2891575"/>
              <a:chExt cx="1370725" cy="540800"/>
            </a:xfrm>
          </p:grpSpPr>
          <p:sp>
            <p:nvSpPr>
              <p:cNvPr id="147" name="Google Shape;147;p6"/>
              <p:cNvSpPr/>
              <p:nvPr/>
            </p:nvSpPr>
            <p:spPr>
              <a:xfrm>
                <a:off x="1494900" y="3227975"/>
                <a:ext cx="629300" cy="8500"/>
              </a:xfrm>
              <a:custGeom>
                <a:avLst/>
                <a:gdLst/>
                <a:ahLst/>
                <a:cxnLst/>
                <a:rect l="l" t="t" r="r" b="b"/>
                <a:pathLst>
                  <a:path w="25172" h="340" extrusionOk="0">
                    <a:moveTo>
                      <a:pt x="170" y="0"/>
                    </a:moveTo>
                    <a:cubicBezTo>
                      <a:pt x="76" y="0"/>
                      <a:pt x="1" y="76"/>
                      <a:pt x="1" y="170"/>
                    </a:cubicBezTo>
                    <a:cubicBezTo>
                      <a:pt x="1" y="263"/>
                      <a:pt x="76" y="340"/>
                      <a:pt x="170" y="340"/>
                    </a:cubicBezTo>
                    <a:lnTo>
                      <a:pt x="25003" y="340"/>
                    </a:lnTo>
                    <a:cubicBezTo>
                      <a:pt x="25097" y="340"/>
                      <a:pt x="25171" y="263"/>
                      <a:pt x="25171" y="170"/>
                    </a:cubicBezTo>
                    <a:cubicBezTo>
                      <a:pt x="25171" y="76"/>
                      <a:pt x="25095" y="0"/>
                      <a:pt x="2500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8" name="Google Shape;148;p6"/>
              <p:cNvSpPr/>
              <p:nvPr/>
            </p:nvSpPr>
            <p:spPr>
              <a:xfrm>
                <a:off x="2087875" y="3200175"/>
                <a:ext cx="64150" cy="64100"/>
              </a:xfrm>
              <a:custGeom>
                <a:avLst/>
                <a:gdLst/>
                <a:ahLst/>
                <a:cxnLst/>
                <a:rect l="l" t="t" r="r" b="b"/>
                <a:pathLst>
                  <a:path w="2566" h="2564" extrusionOk="0">
                    <a:moveTo>
                      <a:pt x="1284" y="0"/>
                    </a:moveTo>
                    <a:cubicBezTo>
                      <a:pt x="576" y="0"/>
                      <a:pt x="3" y="574"/>
                      <a:pt x="3" y="1282"/>
                    </a:cubicBezTo>
                    <a:cubicBezTo>
                      <a:pt x="1" y="1989"/>
                      <a:pt x="576" y="2564"/>
                      <a:pt x="1284" y="2564"/>
                    </a:cubicBezTo>
                    <a:cubicBezTo>
                      <a:pt x="1993" y="2564"/>
                      <a:pt x="2566" y="1990"/>
                      <a:pt x="2566" y="1282"/>
                    </a:cubicBezTo>
                    <a:cubicBezTo>
                      <a:pt x="2566" y="574"/>
                      <a:pt x="1993" y="0"/>
                      <a:pt x="12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49" name="Google Shape;149;p6"/>
              <p:cNvSpPr/>
              <p:nvPr/>
            </p:nvSpPr>
            <p:spPr>
              <a:xfrm>
                <a:off x="2599250" y="2944225"/>
                <a:ext cx="185975" cy="8500"/>
              </a:xfrm>
              <a:custGeom>
                <a:avLst/>
                <a:gdLst/>
                <a:ahLst/>
                <a:cxnLst/>
                <a:rect l="l" t="t" r="r" b="b"/>
                <a:pathLst>
                  <a:path w="7439" h="340" extrusionOk="0">
                    <a:moveTo>
                      <a:pt x="171" y="1"/>
                    </a:moveTo>
                    <a:cubicBezTo>
                      <a:pt x="77" y="1"/>
                      <a:pt x="1" y="77"/>
                      <a:pt x="1" y="170"/>
                    </a:cubicBezTo>
                    <a:cubicBezTo>
                      <a:pt x="1" y="264"/>
                      <a:pt x="77" y="340"/>
                      <a:pt x="171" y="340"/>
                    </a:cubicBezTo>
                    <a:lnTo>
                      <a:pt x="7268" y="340"/>
                    </a:lnTo>
                    <a:cubicBezTo>
                      <a:pt x="7362" y="340"/>
                      <a:pt x="7439" y="264"/>
                      <a:pt x="7439" y="170"/>
                    </a:cubicBezTo>
                    <a:cubicBezTo>
                      <a:pt x="7439" y="77"/>
                      <a:pt x="7362" y="1"/>
                      <a:pt x="72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0" name="Google Shape;150;p6"/>
              <p:cNvSpPr/>
              <p:nvPr/>
            </p:nvSpPr>
            <p:spPr>
              <a:xfrm>
                <a:off x="2748900" y="2916400"/>
                <a:ext cx="64100" cy="64075"/>
              </a:xfrm>
              <a:custGeom>
                <a:avLst/>
                <a:gdLst/>
                <a:ahLst/>
                <a:cxnLst/>
                <a:rect l="l" t="t" r="r" b="b"/>
                <a:pathLst>
                  <a:path w="2564" h="2563" extrusionOk="0">
                    <a:moveTo>
                      <a:pt x="1282" y="0"/>
                    </a:moveTo>
                    <a:cubicBezTo>
                      <a:pt x="574" y="0"/>
                      <a:pt x="0" y="573"/>
                      <a:pt x="0" y="1281"/>
                    </a:cubicBezTo>
                    <a:cubicBezTo>
                      <a:pt x="0" y="1990"/>
                      <a:pt x="574" y="2563"/>
                      <a:pt x="1282" y="2563"/>
                    </a:cubicBezTo>
                    <a:cubicBezTo>
                      <a:pt x="1990" y="2563"/>
                      <a:pt x="2564" y="1990"/>
                      <a:pt x="2564" y="1281"/>
                    </a:cubicBezTo>
                    <a:cubicBezTo>
                      <a:pt x="2564" y="573"/>
                      <a:pt x="1990" y="0"/>
                      <a:pt x="128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1" name="Google Shape;151;p6"/>
              <p:cNvSpPr/>
              <p:nvPr/>
            </p:nvSpPr>
            <p:spPr>
              <a:xfrm>
                <a:off x="1737250" y="2944150"/>
                <a:ext cx="575300" cy="290800"/>
              </a:xfrm>
              <a:custGeom>
                <a:avLst/>
                <a:gdLst/>
                <a:ahLst/>
                <a:cxnLst/>
                <a:rect l="l" t="t" r="r" b="b"/>
                <a:pathLst>
                  <a:path w="23012" h="11632" extrusionOk="0">
                    <a:moveTo>
                      <a:pt x="11558" y="0"/>
                    </a:moveTo>
                    <a:cubicBezTo>
                      <a:pt x="11512" y="0"/>
                      <a:pt x="11470" y="20"/>
                      <a:pt x="11437" y="50"/>
                    </a:cubicBezTo>
                    <a:cubicBezTo>
                      <a:pt x="11437" y="50"/>
                      <a:pt x="8598" y="2885"/>
                      <a:pt x="5758" y="5719"/>
                    </a:cubicBezTo>
                    <a:cubicBezTo>
                      <a:pt x="1" y="11470"/>
                      <a:pt x="1" y="11470"/>
                      <a:pt x="50" y="11586"/>
                    </a:cubicBezTo>
                    <a:lnTo>
                      <a:pt x="213" y="11520"/>
                    </a:lnTo>
                    <a:lnTo>
                      <a:pt x="338" y="11632"/>
                    </a:lnTo>
                    <a:cubicBezTo>
                      <a:pt x="505" y="11444"/>
                      <a:pt x="7767" y="4196"/>
                      <a:pt x="11628" y="341"/>
                    </a:cubicBezTo>
                    <a:lnTo>
                      <a:pt x="22842" y="341"/>
                    </a:lnTo>
                    <a:cubicBezTo>
                      <a:pt x="22935" y="341"/>
                      <a:pt x="23011" y="265"/>
                      <a:pt x="23011" y="170"/>
                    </a:cubicBezTo>
                    <a:cubicBezTo>
                      <a:pt x="23011" y="76"/>
                      <a:pt x="22935" y="0"/>
                      <a:pt x="2284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2" name="Google Shape;152;p6"/>
              <p:cNvSpPr/>
              <p:nvPr/>
            </p:nvSpPr>
            <p:spPr>
              <a:xfrm>
                <a:off x="2291225" y="2931375"/>
                <a:ext cx="73900" cy="34125"/>
              </a:xfrm>
              <a:custGeom>
                <a:avLst/>
                <a:gdLst/>
                <a:ahLst/>
                <a:cxnLst/>
                <a:rect l="l" t="t" r="r" b="b"/>
                <a:pathLst>
                  <a:path w="2956" h="1365" extrusionOk="0">
                    <a:moveTo>
                      <a:pt x="683" y="0"/>
                    </a:moveTo>
                    <a:cubicBezTo>
                      <a:pt x="306" y="0"/>
                      <a:pt x="1" y="306"/>
                      <a:pt x="1" y="683"/>
                    </a:cubicBezTo>
                    <a:cubicBezTo>
                      <a:pt x="1" y="1059"/>
                      <a:pt x="306" y="1365"/>
                      <a:pt x="683" y="1365"/>
                    </a:cubicBezTo>
                    <a:lnTo>
                      <a:pt x="2274" y="1365"/>
                    </a:lnTo>
                    <a:cubicBezTo>
                      <a:pt x="2650" y="1365"/>
                      <a:pt x="2955" y="1060"/>
                      <a:pt x="2956" y="683"/>
                    </a:cubicBezTo>
                    <a:cubicBezTo>
                      <a:pt x="2956" y="306"/>
                      <a:pt x="2650" y="0"/>
                      <a:pt x="227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3" name="Google Shape;153;p6"/>
              <p:cNvSpPr/>
              <p:nvPr/>
            </p:nvSpPr>
            <p:spPr>
              <a:xfrm>
                <a:off x="2406000" y="2931375"/>
                <a:ext cx="99775" cy="34125"/>
              </a:xfrm>
              <a:custGeom>
                <a:avLst/>
                <a:gdLst/>
                <a:ahLst/>
                <a:cxnLst/>
                <a:rect l="l" t="t" r="r" b="b"/>
                <a:pathLst>
                  <a:path w="3991" h="1365" extrusionOk="0">
                    <a:moveTo>
                      <a:pt x="684" y="0"/>
                    </a:moveTo>
                    <a:cubicBezTo>
                      <a:pt x="308" y="0"/>
                      <a:pt x="1" y="306"/>
                      <a:pt x="1" y="683"/>
                    </a:cubicBezTo>
                    <a:cubicBezTo>
                      <a:pt x="1" y="1059"/>
                      <a:pt x="308" y="1365"/>
                      <a:pt x="684" y="1365"/>
                    </a:cubicBezTo>
                    <a:lnTo>
                      <a:pt x="3309" y="1365"/>
                    </a:lnTo>
                    <a:cubicBezTo>
                      <a:pt x="3685" y="1365"/>
                      <a:pt x="3991" y="1060"/>
                      <a:pt x="3991" y="683"/>
                    </a:cubicBezTo>
                    <a:cubicBezTo>
                      <a:pt x="3991" y="306"/>
                      <a:pt x="3685" y="0"/>
                      <a:pt x="330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4" name="Google Shape;154;p6"/>
              <p:cNvSpPr/>
              <p:nvPr/>
            </p:nvSpPr>
            <p:spPr>
              <a:xfrm>
                <a:off x="2546650" y="2931375"/>
                <a:ext cx="73925" cy="34125"/>
              </a:xfrm>
              <a:custGeom>
                <a:avLst/>
                <a:gdLst/>
                <a:ahLst/>
                <a:cxnLst/>
                <a:rect l="l" t="t" r="r" b="b"/>
                <a:pathLst>
                  <a:path w="2957" h="1365" extrusionOk="0">
                    <a:moveTo>
                      <a:pt x="684" y="0"/>
                    </a:moveTo>
                    <a:cubicBezTo>
                      <a:pt x="306" y="0"/>
                      <a:pt x="1" y="306"/>
                      <a:pt x="1" y="683"/>
                    </a:cubicBezTo>
                    <a:cubicBezTo>
                      <a:pt x="1" y="1059"/>
                      <a:pt x="306" y="1365"/>
                      <a:pt x="684" y="1365"/>
                    </a:cubicBezTo>
                    <a:lnTo>
                      <a:pt x="2275" y="1365"/>
                    </a:lnTo>
                    <a:cubicBezTo>
                      <a:pt x="2651" y="1365"/>
                      <a:pt x="2957" y="1060"/>
                      <a:pt x="2957" y="683"/>
                    </a:cubicBezTo>
                    <a:cubicBezTo>
                      <a:pt x="2957" y="306"/>
                      <a:pt x="2651" y="0"/>
                      <a:pt x="22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5" name="Google Shape;155;p6"/>
              <p:cNvSpPr/>
              <p:nvPr/>
            </p:nvSpPr>
            <p:spPr>
              <a:xfrm>
                <a:off x="1906550" y="3227925"/>
                <a:ext cx="563675" cy="151925"/>
              </a:xfrm>
              <a:custGeom>
                <a:avLst/>
                <a:gdLst/>
                <a:ahLst/>
                <a:cxnLst/>
                <a:rect l="l" t="t" r="r" b="b"/>
                <a:pathLst>
                  <a:path w="22547" h="6077" extrusionOk="0">
                    <a:moveTo>
                      <a:pt x="187" y="0"/>
                    </a:moveTo>
                    <a:cubicBezTo>
                      <a:pt x="144" y="0"/>
                      <a:pt x="100" y="17"/>
                      <a:pt x="67" y="50"/>
                    </a:cubicBezTo>
                    <a:cubicBezTo>
                      <a:pt x="1" y="118"/>
                      <a:pt x="1" y="225"/>
                      <a:pt x="67" y="292"/>
                    </a:cubicBezTo>
                    <a:lnTo>
                      <a:pt x="5802" y="6026"/>
                    </a:lnTo>
                    <a:cubicBezTo>
                      <a:pt x="5834" y="6059"/>
                      <a:pt x="5878" y="6076"/>
                      <a:pt x="5922" y="6076"/>
                    </a:cubicBezTo>
                    <a:lnTo>
                      <a:pt x="22376" y="6076"/>
                    </a:lnTo>
                    <a:cubicBezTo>
                      <a:pt x="22471" y="6076"/>
                      <a:pt x="22547" y="5999"/>
                      <a:pt x="22545" y="5904"/>
                    </a:cubicBezTo>
                    <a:cubicBezTo>
                      <a:pt x="22545" y="5811"/>
                      <a:pt x="22469" y="5735"/>
                      <a:pt x="22375" y="5735"/>
                    </a:cubicBezTo>
                    <a:lnTo>
                      <a:pt x="5992" y="5735"/>
                    </a:lnTo>
                    <a:lnTo>
                      <a:pt x="307" y="50"/>
                    </a:lnTo>
                    <a:cubicBezTo>
                      <a:pt x="274" y="17"/>
                      <a:pt x="230" y="0"/>
                      <a:pt x="18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6" name="Google Shape;156;p6"/>
              <p:cNvSpPr/>
              <p:nvPr/>
            </p:nvSpPr>
            <p:spPr>
              <a:xfrm>
                <a:off x="2433925" y="3343500"/>
                <a:ext cx="64075" cy="64100"/>
              </a:xfrm>
              <a:custGeom>
                <a:avLst/>
                <a:gdLst/>
                <a:ahLst/>
                <a:cxnLst/>
                <a:rect l="l" t="t" r="r" b="b"/>
                <a:pathLst>
                  <a:path w="2563" h="2564" extrusionOk="0">
                    <a:moveTo>
                      <a:pt x="1281" y="1"/>
                    </a:moveTo>
                    <a:cubicBezTo>
                      <a:pt x="573" y="1"/>
                      <a:pt x="0" y="574"/>
                      <a:pt x="0" y="1283"/>
                    </a:cubicBezTo>
                    <a:cubicBezTo>
                      <a:pt x="0" y="1990"/>
                      <a:pt x="573" y="2563"/>
                      <a:pt x="1281" y="2563"/>
                    </a:cubicBezTo>
                    <a:cubicBezTo>
                      <a:pt x="1990" y="2563"/>
                      <a:pt x="2563" y="1990"/>
                      <a:pt x="2563" y="1283"/>
                    </a:cubicBezTo>
                    <a:cubicBezTo>
                      <a:pt x="2563" y="574"/>
                      <a:pt x="1990" y="1"/>
                      <a:pt x="12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7" name="Google Shape;157;p6"/>
              <p:cNvSpPr/>
              <p:nvPr/>
            </p:nvSpPr>
            <p:spPr>
              <a:xfrm>
                <a:off x="1969350" y="2891575"/>
                <a:ext cx="113700" cy="113725"/>
              </a:xfrm>
              <a:custGeom>
                <a:avLst/>
                <a:gdLst/>
                <a:ahLst/>
                <a:cxnLst/>
                <a:rect l="l" t="t" r="r" b="b"/>
                <a:pathLst>
                  <a:path w="4548" h="4549" extrusionOk="0">
                    <a:moveTo>
                      <a:pt x="2274" y="1"/>
                    </a:moveTo>
                    <a:cubicBezTo>
                      <a:pt x="1019" y="1"/>
                      <a:pt x="1" y="1019"/>
                      <a:pt x="1" y="2274"/>
                    </a:cubicBezTo>
                    <a:cubicBezTo>
                      <a:pt x="1" y="3530"/>
                      <a:pt x="1019" y="4548"/>
                      <a:pt x="2274" y="4548"/>
                    </a:cubicBezTo>
                    <a:cubicBezTo>
                      <a:pt x="3530" y="4548"/>
                      <a:pt x="4547" y="3530"/>
                      <a:pt x="4547" y="2274"/>
                    </a:cubicBezTo>
                    <a:cubicBezTo>
                      <a:pt x="4547" y="1019"/>
                      <a:pt x="3530" y="1"/>
                      <a:pt x="227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8" name="Google Shape;158;p6"/>
              <p:cNvSpPr/>
              <p:nvPr/>
            </p:nvSpPr>
            <p:spPr>
              <a:xfrm>
                <a:off x="1442275" y="3175350"/>
                <a:ext cx="113725" cy="113725"/>
              </a:xfrm>
              <a:custGeom>
                <a:avLst/>
                <a:gdLst/>
                <a:ahLst/>
                <a:cxnLst/>
                <a:rect l="l" t="t" r="r" b="b"/>
                <a:pathLst>
                  <a:path w="4549" h="4549" extrusionOk="0">
                    <a:moveTo>
                      <a:pt x="2275" y="1"/>
                    </a:moveTo>
                    <a:cubicBezTo>
                      <a:pt x="1020" y="1"/>
                      <a:pt x="1" y="1019"/>
                      <a:pt x="1" y="2275"/>
                    </a:cubicBezTo>
                    <a:cubicBezTo>
                      <a:pt x="1" y="3531"/>
                      <a:pt x="1020" y="4548"/>
                      <a:pt x="2275" y="4548"/>
                    </a:cubicBezTo>
                    <a:cubicBezTo>
                      <a:pt x="3531" y="4548"/>
                      <a:pt x="4549" y="3531"/>
                      <a:pt x="4549" y="2275"/>
                    </a:cubicBezTo>
                    <a:cubicBezTo>
                      <a:pt x="4549" y="1019"/>
                      <a:pt x="3531" y="1"/>
                      <a:pt x="227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59" name="Google Shape;159;p6"/>
              <p:cNvSpPr/>
              <p:nvPr/>
            </p:nvSpPr>
            <p:spPr>
              <a:xfrm>
                <a:off x="1992225" y="3318725"/>
                <a:ext cx="124775" cy="113650"/>
              </a:xfrm>
              <a:custGeom>
                <a:avLst/>
                <a:gdLst/>
                <a:ahLst/>
                <a:cxnLst/>
                <a:rect l="l" t="t" r="r" b="b"/>
                <a:pathLst>
                  <a:path w="4991" h="4546" extrusionOk="0">
                    <a:moveTo>
                      <a:pt x="2496" y="0"/>
                    </a:moveTo>
                    <a:cubicBezTo>
                      <a:pt x="1914" y="0"/>
                      <a:pt x="1332" y="222"/>
                      <a:pt x="888" y="666"/>
                    </a:cubicBezTo>
                    <a:cubicBezTo>
                      <a:pt x="0" y="1553"/>
                      <a:pt x="0" y="2993"/>
                      <a:pt x="888" y="3880"/>
                    </a:cubicBezTo>
                    <a:cubicBezTo>
                      <a:pt x="1332" y="4324"/>
                      <a:pt x="1914" y="4546"/>
                      <a:pt x="2496" y="4546"/>
                    </a:cubicBezTo>
                    <a:cubicBezTo>
                      <a:pt x="3078" y="4546"/>
                      <a:pt x="3660" y="4324"/>
                      <a:pt x="4103" y="3880"/>
                    </a:cubicBezTo>
                    <a:cubicBezTo>
                      <a:pt x="4990" y="2993"/>
                      <a:pt x="4990" y="1554"/>
                      <a:pt x="4103" y="666"/>
                    </a:cubicBezTo>
                    <a:cubicBezTo>
                      <a:pt x="3660" y="222"/>
                      <a:pt x="3078" y="0"/>
                      <a:pt x="24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60" name="Google Shape;160;p6"/>
              <p:cNvSpPr/>
              <p:nvPr/>
            </p:nvSpPr>
            <p:spPr>
              <a:xfrm>
                <a:off x="1685600" y="3175350"/>
                <a:ext cx="113675" cy="113725"/>
              </a:xfrm>
              <a:custGeom>
                <a:avLst/>
                <a:gdLst/>
                <a:ahLst/>
                <a:cxnLst/>
                <a:rect l="l" t="t" r="r" b="b"/>
                <a:pathLst>
                  <a:path w="4547" h="4549" extrusionOk="0">
                    <a:moveTo>
                      <a:pt x="2273" y="1"/>
                    </a:moveTo>
                    <a:cubicBezTo>
                      <a:pt x="1018" y="1"/>
                      <a:pt x="0" y="1019"/>
                      <a:pt x="0" y="2275"/>
                    </a:cubicBezTo>
                    <a:cubicBezTo>
                      <a:pt x="0" y="3531"/>
                      <a:pt x="1018" y="4548"/>
                      <a:pt x="2273" y="4548"/>
                    </a:cubicBezTo>
                    <a:cubicBezTo>
                      <a:pt x="3529" y="4548"/>
                      <a:pt x="4547" y="3531"/>
                      <a:pt x="4547" y="2275"/>
                    </a:cubicBezTo>
                    <a:cubicBezTo>
                      <a:pt x="4547" y="1019"/>
                      <a:pt x="3529" y="1"/>
                      <a:pt x="22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161" name="Google Shape;161;p6"/>
            <p:cNvGrpSpPr/>
            <p:nvPr/>
          </p:nvGrpSpPr>
          <p:grpSpPr>
            <a:xfrm>
              <a:off x="7626428" y="4604005"/>
              <a:ext cx="1972443" cy="461704"/>
              <a:chOff x="5000750" y="481775"/>
              <a:chExt cx="1329050" cy="311100"/>
            </a:xfrm>
          </p:grpSpPr>
          <p:sp>
            <p:nvSpPr>
              <p:cNvPr id="162" name="Google Shape;162;p6"/>
              <p:cNvSpPr/>
              <p:nvPr/>
            </p:nvSpPr>
            <p:spPr>
              <a:xfrm>
                <a:off x="5026400" y="621850"/>
                <a:ext cx="1303400" cy="147700"/>
              </a:xfrm>
              <a:custGeom>
                <a:avLst/>
                <a:gdLst/>
                <a:ahLst/>
                <a:cxnLst/>
                <a:rect l="l" t="t" r="r" b="b"/>
                <a:pathLst>
                  <a:path w="52136" h="5908" extrusionOk="0">
                    <a:moveTo>
                      <a:pt x="24815" y="0"/>
                    </a:moveTo>
                    <a:lnTo>
                      <a:pt x="19094" y="5721"/>
                    </a:lnTo>
                    <a:lnTo>
                      <a:pt x="1" y="5721"/>
                    </a:lnTo>
                    <a:lnTo>
                      <a:pt x="1" y="5908"/>
                    </a:lnTo>
                    <a:lnTo>
                      <a:pt x="19170" y="5908"/>
                    </a:lnTo>
                    <a:lnTo>
                      <a:pt x="24891" y="186"/>
                    </a:lnTo>
                    <a:lnTo>
                      <a:pt x="52136" y="186"/>
                    </a:lnTo>
                    <a:cubicBezTo>
                      <a:pt x="52090" y="135"/>
                      <a:pt x="52060" y="69"/>
                      <a:pt x="5204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63" name="Google Shape;163;p6"/>
              <p:cNvSpPr/>
              <p:nvPr/>
            </p:nvSpPr>
            <p:spPr>
              <a:xfrm>
                <a:off x="5161775" y="575150"/>
                <a:ext cx="1109150" cy="147725"/>
              </a:xfrm>
              <a:custGeom>
                <a:avLst/>
                <a:gdLst/>
                <a:ahLst/>
                <a:cxnLst/>
                <a:rect l="l" t="t" r="r" b="b"/>
                <a:pathLst>
                  <a:path w="44366" h="5909" extrusionOk="0">
                    <a:moveTo>
                      <a:pt x="19400" y="1"/>
                    </a:moveTo>
                    <a:lnTo>
                      <a:pt x="13679" y="5722"/>
                    </a:lnTo>
                    <a:lnTo>
                      <a:pt x="1" y="5722"/>
                    </a:lnTo>
                    <a:lnTo>
                      <a:pt x="1" y="5908"/>
                    </a:lnTo>
                    <a:lnTo>
                      <a:pt x="13756" y="5908"/>
                    </a:lnTo>
                    <a:lnTo>
                      <a:pt x="19477" y="188"/>
                    </a:lnTo>
                    <a:lnTo>
                      <a:pt x="44350" y="188"/>
                    </a:lnTo>
                    <a:cubicBezTo>
                      <a:pt x="44343" y="125"/>
                      <a:pt x="44349" y="62"/>
                      <a:pt x="443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64" name="Google Shape;164;p6"/>
              <p:cNvSpPr/>
              <p:nvPr/>
            </p:nvSpPr>
            <p:spPr>
              <a:xfrm>
                <a:off x="5270725" y="528425"/>
                <a:ext cx="949350" cy="147725"/>
              </a:xfrm>
              <a:custGeom>
                <a:avLst/>
                <a:gdLst/>
                <a:ahLst/>
                <a:cxnLst/>
                <a:rect l="l" t="t" r="r" b="b"/>
                <a:pathLst>
                  <a:path w="37974" h="5909" extrusionOk="0">
                    <a:moveTo>
                      <a:pt x="15042" y="1"/>
                    </a:moveTo>
                    <a:lnTo>
                      <a:pt x="9321" y="5722"/>
                    </a:lnTo>
                    <a:lnTo>
                      <a:pt x="0" y="5722"/>
                    </a:lnTo>
                    <a:lnTo>
                      <a:pt x="0" y="5908"/>
                    </a:lnTo>
                    <a:lnTo>
                      <a:pt x="9398" y="5908"/>
                    </a:lnTo>
                    <a:lnTo>
                      <a:pt x="15119" y="188"/>
                    </a:lnTo>
                    <a:lnTo>
                      <a:pt x="37974" y="188"/>
                    </a:lnTo>
                    <a:cubicBezTo>
                      <a:pt x="37954" y="128"/>
                      <a:pt x="37949" y="64"/>
                      <a:pt x="379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65" name="Google Shape;165;p6"/>
              <p:cNvSpPr/>
              <p:nvPr/>
            </p:nvSpPr>
            <p:spPr>
              <a:xfrm>
                <a:off x="5360950" y="481775"/>
                <a:ext cx="831450" cy="147700"/>
              </a:xfrm>
              <a:custGeom>
                <a:avLst/>
                <a:gdLst/>
                <a:ahLst/>
                <a:cxnLst/>
                <a:rect l="l" t="t" r="r" b="b"/>
                <a:pathLst>
                  <a:path w="33258" h="5908" extrusionOk="0">
                    <a:moveTo>
                      <a:pt x="11433" y="0"/>
                    </a:moveTo>
                    <a:lnTo>
                      <a:pt x="5712" y="5722"/>
                    </a:lnTo>
                    <a:lnTo>
                      <a:pt x="0" y="5722"/>
                    </a:lnTo>
                    <a:lnTo>
                      <a:pt x="0" y="5908"/>
                    </a:lnTo>
                    <a:lnTo>
                      <a:pt x="5789" y="5908"/>
                    </a:lnTo>
                    <a:lnTo>
                      <a:pt x="11510" y="186"/>
                    </a:lnTo>
                    <a:lnTo>
                      <a:pt x="33257" y="186"/>
                    </a:lnTo>
                    <a:cubicBezTo>
                      <a:pt x="33236" y="125"/>
                      <a:pt x="33228" y="61"/>
                      <a:pt x="3323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66" name="Google Shape;166;p6"/>
              <p:cNvSpPr/>
              <p:nvPr/>
            </p:nvSpPr>
            <p:spPr>
              <a:xfrm>
                <a:off x="5335300" y="601475"/>
                <a:ext cx="51375" cy="51375"/>
              </a:xfrm>
              <a:custGeom>
                <a:avLst/>
                <a:gdLst/>
                <a:ahLst/>
                <a:cxnLst/>
                <a:rect l="l" t="t" r="r" b="b"/>
                <a:pathLst>
                  <a:path w="2055" h="2055" extrusionOk="0">
                    <a:moveTo>
                      <a:pt x="2055" y="1027"/>
                    </a:moveTo>
                    <a:cubicBezTo>
                      <a:pt x="2055" y="1594"/>
                      <a:pt x="1596" y="2055"/>
                      <a:pt x="1027" y="2055"/>
                    </a:cubicBezTo>
                    <a:cubicBezTo>
                      <a:pt x="460" y="2055"/>
                      <a:pt x="0" y="1594"/>
                      <a:pt x="0" y="1027"/>
                    </a:cubicBezTo>
                    <a:cubicBezTo>
                      <a:pt x="0" y="460"/>
                      <a:pt x="459" y="0"/>
                      <a:pt x="1027" y="0"/>
                    </a:cubicBezTo>
                    <a:cubicBezTo>
                      <a:pt x="1594" y="0"/>
                      <a:pt x="2055" y="461"/>
                      <a:pt x="2055" y="102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67" name="Google Shape;167;p6"/>
              <p:cNvSpPr/>
              <p:nvPr/>
            </p:nvSpPr>
            <p:spPr>
              <a:xfrm>
                <a:off x="5245025" y="648125"/>
                <a:ext cx="51400" cy="51400"/>
              </a:xfrm>
              <a:custGeom>
                <a:avLst/>
                <a:gdLst/>
                <a:ahLst/>
                <a:cxnLst/>
                <a:rect l="l" t="t" r="r" b="b"/>
                <a:pathLst>
                  <a:path w="2056" h="2056" extrusionOk="0">
                    <a:moveTo>
                      <a:pt x="2055" y="1028"/>
                    </a:moveTo>
                    <a:cubicBezTo>
                      <a:pt x="2055" y="1595"/>
                      <a:pt x="1595" y="2055"/>
                      <a:pt x="1028" y="2055"/>
                    </a:cubicBezTo>
                    <a:cubicBezTo>
                      <a:pt x="459" y="2055"/>
                      <a:pt x="1" y="1594"/>
                      <a:pt x="1" y="1028"/>
                    </a:cubicBezTo>
                    <a:cubicBezTo>
                      <a:pt x="1" y="462"/>
                      <a:pt x="459" y="1"/>
                      <a:pt x="1028" y="1"/>
                    </a:cubicBezTo>
                    <a:cubicBezTo>
                      <a:pt x="1595" y="1"/>
                      <a:pt x="2055" y="462"/>
                      <a:pt x="2055" y="102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68" name="Google Shape;168;p6"/>
              <p:cNvSpPr/>
              <p:nvPr/>
            </p:nvSpPr>
            <p:spPr>
              <a:xfrm>
                <a:off x="5134550" y="694825"/>
                <a:ext cx="51400" cy="51400"/>
              </a:xfrm>
              <a:custGeom>
                <a:avLst/>
                <a:gdLst/>
                <a:ahLst/>
                <a:cxnLst/>
                <a:rect l="l" t="t" r="r" b="b"/>
                <a:pathLst>
                  <a:path w="2056" h="2056" extrusionOk="0">
                    <a:moveTo>
                      <a:pt x="2055" y="1028"/>
                    </a:moveTo>
                    <a:cubicBezTo>
                      <a:pt x="2055" y="1594"/>
                      <a:pt x="1594" y="2055"/>
                      <a:pt x="1028" y="2055"/>
                    </a:cubicBezTo>
                    <a:cubicBezTo>
                      <a:pt x="461" y="2055"/>
                      <a:pt x="0" y="1594"/>
                      <a:pt x="0" y="1028"/>
                    </a:cubicBezTo>
                    <a:cubicBezTo>
                      <a:pt x="0" y="461"/>
                      <a:pt x="461" y="0"/>
                      <a:pt x="1028" y="0"/>
                    </a:cubicBezTo>
                    <a:cubicBezTo>
                      <a:pt x="1595" y="0"/>
                      <a:pt x="2055" y="461"/>
                      <a:pt x="2055" y="102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69" name="Google Shape;169;p6"/>
              <p:cNvSpPr/>
              <p:nvPr/>
            </p:nvSpPr>
            <p:spPr>
              <a:xfrm>
                <a:off x="5000750" y="741475"/>
                <a:ext cx="51400" cy="51400"/>
              </a:xfrm>
              <a:custGeom>
                <a:avLst/>
                <a:gdLst/>
                <a:ahLst/>
                <a:cxnLst/>
                <a:rect l="l" t="t" r="r" b="b"/>
                <a:pathLst>
                  <a:path w="2056" h="2056" extrusionOk="0">
                    <a:moveTo>
                      <a:pt x="2055" y="1028"/>
                    </a:moveTo>
                    <a:cubicBezTo>
                      <a:pt x="2055" y="1596"/>
                      <a:pt x="1596" y="2056"/>
                      <a:pt x="1028" y="2056"/>
                    </a:cubicBezTo>
                    <a:cubicBezTo>
                      <a:pt x="460" y="2056"/>
                      <a:pt x="0" y="1595"/>
                      <a:pt x="0" y="1028"/>
                    </a:cubicBezTo>
                    <a:cubicBezTo>
                      <a:pt x="0" y="462"/>
                      <a:pt x="460" y="1"/>
                      <a:pt x="1028" y="1"/>
                    </a:cubicBezTo>
                    <a:cubicBezTo>
                      <a:pt x="1596" y="1"/>
                      <a:pt x="2055" y="462"/>
                      <a:pt x="2055" y="102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83396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7"/>
          <p:cNvPicPr preferRelativeResize="0"/>
          <p:nvPr/>
        </p:nvPicPr>
        <p:blipFill>
          <a:blip r:embed="rId2">
            <a:alphaModFix amt="51000"/>
          </a:blip>
          <a:stretch>
            <a:fillRect/>
          </a:stretch>
        </p:blipFill>
        <p:spPr>
          <a:xfrm flipH="1">
            <a:off x="-1" y="0"/>
            <a:ext cx="12191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7"/>
          <p:cNvSpPr txBox="1">
            <a:spLocks noGrp="1"/>
          </p:cNvSpPr>
          <p:nvPr>
            <p:ph type="subTitle" idx="1"/>
          </p:nvPr>
        </p:nvSpPr>
        <p:spPr>
          <a:xfrm>
            <a:off x="1311433" y="2650551"/>
            <a:ext cx="5419600" cy="259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73" name="Google Shape;173;p7"/>
          <p:cNvSpPr txBox="1">
            <a:spLocks noGrp="1"/>
          </p:cNvSpPr>
          <p:nvPr>
            <p:ph type="title"/>
          </p:nvPr>
        </p:nvSpPr>
        <p:spPr>
          <a:xfrm>
            <a:off x="1311433" y="1612917"/>
            <a:ext cx="54196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grpSp>
        <p:nvGrpSpPr>
          <p:cNvPr id="174" name="Google Shape;174;p7"/>
          <p:cNvGrpSpPr/>
          <p:nvPr/>
        </p:nvGrpSpPr>
        <p:grpSpPr>
          <a:xfrm>
            <a:off x="-2102901" y="-206837"/>
            <a:ext cx="14294908" cy="6637221"/>
            <a:chOff x="-1577176" y="-155128"/>
            <a:chExt cx="10721181" cy="4977916"/>
          </a:xfrm>
        </p:grpSpPr>
        <p:grpSp>
          <p:nvGrpSpPr>
            <p:cNvPr id="175" name="Google Shape;175;p7"/>
            <p:cNvGrpSpPr/>
            <p:nvPr/>
          </p:nvGrpSpPr>
          <p:grpSpPr>
            <a:xfrm>
              <a:off x="-1577176" y="-155128"/>
              <a:ext cx="10721181" cy="1389260"/>
              <a:chOff x="1315400" y="393150"/>
              <a:chExt cx="3188550" cy="413175"/>
            </a:xfrm>
          </p:grpSpPr>
          <p:sp>
            <p:nvSpPr>
              <p:cNvPr id="176" name="Google Shape;176;p7"/>
              <p:cNvSpPr/>
              <p:nvPr/>
            </p:nvSpPr>
            <p:spPr>
              <a:xfrm>
                <a:off x="1315400" y="543550"/>
                <a:ext cx="3188550" cy="262775"/>
              </a:xfrm>
              <a:custGeom>
                <a:avLst/>
                <a:gdLst/>
                <a:ahLst/>
                <a:cxnLst/>
                <a:rect l="l" t="t" r="r" b="b"/>
                <a:pathLst>
                  <a:path w="127542" h="10511" extrusionOk="0">
                    <a:moveTo>
                      <a:pt x="71656" y="0"/>
                    </a:moveTo>
                    <a:lnTo>
                      <a:pt x="67050" y="4607"/>
                    </a:lnTo>
                    <a:lnTo>
                      <a:pt x="0" y="4607"/>
                    </a:lnTo>
                    <a:lnTo>
                      <a:pt x="0" y="4738"/>
                    </a:lnTo>
                    <a:lnTo>
                      <a:pt x="67104" y="4738"/>
                    </a:lnTo>
                    <a:lnTo>
                      <a:pt x="71711" y="132"/>
                    </a:lnTo>
                    <a:lnTo>
                      <a:pt x="91810" y="132"/>
                    </a:lnTo>
                    <a:lnTo>
                      <a:pt x="102189" y="10511"/>
                    </a:lnTo>
                    <a:lnTo>
                      <a:pt x="127541" y="10511"/>
                    </a:lnTo>
                    <a:lnTo>
                      <a:pt x="127541" y="10379"/>
                    </a:lnTo>
                    <a:lnTo>
                      <a:pt x="102244" y="10379"/>
                    </a:lnTo>
                    <a:lnTo>
                      <a:pt x="918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7" name="Google Shape;177;p7"/>
              <p:cNvSpPr/>
              <p:nvPr/>
            </p:nvSpPr>
            <p:spPr>
              <a:xfrm>
                <a:off x="1315400" y="505925"/>
                <a:ext cx="3188550" cy="262825"/>
              </a:xfrm>
              <a:custGeom>
                <a:avLst/>
                <a:gdLst/>
                <a:ahLst/>
                <a:cxnLst/>
                <a:rect l="l" t="t" r="r" b="b"/>
                <a:pathLst>
                  <a:path w="127542" h="10513" extrusionOk="0">
                    <a:moveTo>
                      <a:pt x="71656" y="1"/>
                    </a:moveTo>
                    <a:lnTo>
                      <a:pt x="67050" y="4609"/>
                    </a:lnTo>
                    <a:lnTo>
                      <a:pt x="0" y="4609"/>
                    </a:lnTo>
                    <a:lnTo>
                      <a:pt x="0" y="4741"/>
                    </a:lnTo>
                    <a:lnTo>
                      <a:pt x="67104" y="4741"/>
                    </a:lnTo>
                    <a:lnTo>
                      <a:pt x="71711" y="132"/>
                    </a:lnTo>
                    <a:lnTo>
                      <a:pt x="91810" y="132"/>
                    </a:lnTo>
                    <a:lnTo>
                      <a:pt x="102189" y="10512"/>
                    </a:lnTo>
                    <a:lnTo>
                      <a:pt x="127541" y="10512"/>
                    </a:lnTo>
                    <a:lnTo>
                      <a:pt x="127541" y="10380"/>
                    </a:lnTo>
                    <a:lnTo>
                      <a:pt x="102244" y="10380"/>
                    </a:lnTo>
                    <a:lnTo>
                      <a:pt x="9186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8" name="Google Shape;178;p7"/>
              <p:cNvSpPr/>
              <p:nvPr/>
            </p:nvSpPr>
            <p:spPr>
              <a:xfrm>
                <a:off x="1315400" y="468350"/>
                <a:ext cx="3188550" cy="262800"/>
              </a:xfrm>
              <a:custGeom>
                <a:avLst/>
                <a:gdLst/>
                <a:ahLst/>
                <a:cxnLst/>
                <a:rect l="l" t="t" r="r" b="b"/>
                <a:pathLst>
                  <a:path w="127542" h="10512" extrusionOk="0">
                    <a:moveTo>
                      <a:pt x="71656" y="0"/>
                    </a:moveTo>
                    <a:lnTo>
                      <a:pt x="67050" y="4607"/>
                    </a:lnTo>
                    <a:lnTo>
                      <a:pt x="0" y="4607"/>
                    </a:lnTo>
                    <a:lnTo>
                      <a:pt x="0" y="4739"/>
                    </a:lnTo>
                    <a:lnTo>
                      <a:pt x="67104" y="4739"/>
                    </a:lnTo>
                    <a:lnTo>
                      <a:pt x="71711" y="131"/>
                    </a:lnTo>
                    <a:lnTo>
                      <a:pt x="91810" y="131"/>
                    </a:lnTo>
                    <a:lnTo>
                      <a:pt x="102189" y="10512"/>
                    </a:lnTo>
                    <a:lnTo>
                      <a:pt x="127541" y="10512"/>
                    </a:lnTo>
                    <a:lnTo>
                      <a:pt x="127541" y="10380"/>
                    </a:lnTo>
                    <a:lnTo>
                      <a:pt x="102244" y="10380"/>
                    </a:lnTo>
                    <a:lnTo>
                      <a:pt x="918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9" name="Google Shape;179;p7"/>
              <p:cNvSpPr/>
              <p:nvPr/>
            </p:nvSpPr>
            <p:spPr>
              <a:xfrm>
                <a:off x="1315400" y="430750"/>
                <a:ext cx="3188550" cy="262800"/>
              </a:xfrm>
              <a:custGeom>
                <a:avLst/>
                <a:gdLst/>
                <a:ahLst/>
                <a:cxnLst/>
                <a:rect l="l" t="t" r="r" b="b"/>
                <a:pathLst>
                  <a:path w="127542" h="10512" extrusionOk="0">
                    <a:moveTo>
                      <a:pt x="71656" y="1"/>
                    </a:moveTo>
                    <a:lnTo>
                      <a:pt x="67050" y="4607"/>
                    </a:lnTo>
                    <a:lnTo>
                      <a:pt x="0" y="4607"/>
                    </a:lnTo>
                    <a:lnTo>
                      <a:pt x="0" y="4738"/>
                    </a:lnTo>
                    <a:lnTo>
                      <a:pt x="67104" y="4738"/>
                    </a:lnTo>
                    <a:lnTo>
                      <a:pt x="71711" y="132"/>
                    </a:lnTo>
                    <a:lnTo>
                      <a:pt x="91810" y="132"/>
                    </a:lnTo>
                    <a:lnTo>
                      <a:pt x="102189" y="10511"/>
                    </a:lnTo>
                    <a:lnTo>
                      <a:pt x="127541" y="10511"/>
                    </a:lnTo>
                    <a:lnTo>
                      <a:pt x="127541" y="10380"/>
                    </a:lnTo>
                    <a:lnTo>
                      <a:pt x="102244" y="10380"/>
                    </a:lnTo>
                    <a:lnTo>
                      <a:pt x="9186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0" name="Google Shape;180;p7"/>
              <p:cNvSpPr/>
              <p:nvPr/>
            </p:nvSpPr>
            <p:spPr>
              <a:xfrm>
                <a:off x="1315400" y="393150"/>
                <a:ext cx="3188550" cy="262800"/>
              </a:xfrm>
              <a:custGeom>
                <a:avLst/>
                <a:gdLst/>
                <a:ahLst/>
                <a:cxnLst/>
                <a:rect l="l" t="t" r="r" b="b"/>
                <a:pathLst>
                  <a:path w="127542" h="10512" extrusionOk="0">
                    <a:moveTo>
                      <a:pt x="71656" y="0"/>
                    </a:moveTo>
                    <a:lnTo>
                      <a:pt x="67050" y="4608"/>
                    </a:lnTo>
                    <a:lnTo>
                      <a:pt x="0" y="4608"/>
                    </a:lnTo>
                    <a:lnTo>
                      <a:pt x="0" y="4739"/>
                    </a:lnTo>
                    <a:lnTo>
                      <a:pt x="67104" y="4739"/>
                    </a:lnTo>
                    <a:lnTo>
                      <a:pt x="71711" y="132"/>
                    </a:lnTo>
                    <a:lnTo>
                      <a:pt x="91810" y="132"/>
                    </a:lnTo>
                    <a:lnTo>
                      <a:pt x="102189" y="10512"/>
                    </a:lnTo>
                    <a:lnTo>
                      <a:pt x="127541" y="10512"/>
                    </a:lnTo>
                    <a:lnTo>
                      <a:pt x="127541" y="10379"/>
                    </a:lnTo>
                    <a:lnTo>
                      <a:pt x="102244" y="10379"/>
                    </a:lnTo>
                    <a:lnTo>
                      <a:pt x="918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181" name="Google Shape;181;p7"/>
            <p:cNvGrpSpPr/>
            <p:nvPr/>
          </p:nvGrpSpPr>
          <p:grpSpPr>
            <a:xfrm>
              <a:off x="236825" y="4385213"/>
              <a:ext cx="1622200" cy="437575"/>
              <a:chOff x="3109550" y="3432375"/>
              <a:chExt cx="1622200" cy="437575"/>
            </a:xfrm>
          </p:grpSpPr>
          <p:sp>
            <p:nvSpPr>
              <p:cNvPr id="182" name="Google Shape;182;p7"/>
              <p:cNvSpPr/>
              <p:nvPr/>
            </p:nvSpPr>
            <p:spPr>
              <a:xfrm>
                <a:off x="3980725" y="3817350"/>
                <a:ext cx="727150" cy="7350"/>
              </a:xfrm>
              <a:custGeom>
                <a:avLst/>
                <a:gdLst/>
                <a:ahLst/>
                <a:cxnLst/>
                <a:rect l="l" t="t" r="r" b="b"/>
                <a:pathLst>
                  <a:path w="29086" h="294" extrusionOk="0">
                    <a:moveTo>
                      <a:pt x="148" y="0"/>
                    </a:moveTo>
                    <a:cubicBezTo>
                      <a:pt x="66" y="0"/>
                      <a:pt x="1" y="65"/>
                      <a:pt x="1" y="147"/>
                    </a:cubicBezTo>
                    <a:cubicBezTo>
                      <a:pt x="1" y="228"/>
                      <a:pt x="66" y="294"/>
                      <a:pt x="148" y="294"/>
                    </a:cubicBezTo>
                    <a:lnTo>
                      <a:pt x="28937" y="294"/>
                    </a:lnTo>
                    <a:cubicBezTo>
                      <a:pt x="29019" y="294"/>
                      <a:pt x="29084" y="226"/>
                      <a:pt x="29085" y="147"/>
                    </a:cubicBezTo>
                    <a:cubicBezTo>
                      <a:pt x="29085" y="65"/>
                      <a:pt x="29020" y="0"/>
                      <a:pt x="2893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3" name="Google Shape;183;p7"/>
              <p:cNvSpPr/>
              <p:nvPr/>
            </p:nvSpPr>
            <p:spPr>
              <a:xfrm>
                <a:off x="4676550" y="3793425"/>
                <a:ext cx="55200" cy="55200"/>
              </a:xfrm>
              <a:custGeom>
                <a:avLst/>
                <a:gdLst/>
                <a:ahLst/>
                <a:cxnLst/>
                <a:rect l="l" t="t" r="r" b="b"/>
                <a:pathLst>
                  <a:path w="2208" h="2208" extrusionOk="0">
                    <a:moveTo>
                      <a:pt x="1104" y="0"/>
                    </a:moveTo>
                    <a:cubicBezTo>
                      <a:pt x="495" y="0"/>
                      <a:pt x="1" y="494"/>
                      <a:pt x="1" y="1104"/>
                    </a:cubicBezTo>
                    <a:cubicBezTo>
                      <a:pt x="1" y="1713"/>
                      <a:pt x="495" y="2207"/>
                      <a:pt x="1104" y="2207"/>
                    </a:cubicBezTo>
                    <a:cubicBezTo>
                      <a:pt x="1713" y="2207"/>
                      <a:pt x="2208" y="1713"/>
                      <a:pt x="2208" y="1104"/>
                    </a:cubicBezTo>
                    <a:cubicBezTo>
                      <a:pt x="2208" y="494"/>
                      <a:pt x="1713" y="0"/>
                      <a:pt x="11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4" name="Google Shape;184;p7"/>
              <p:cNvSpPr/>
              <p:nvPr/>
            </p:nvSpPr>
            <p:spPr>
              <a:xfrm>
                <a:off x="3154450" y="3477650"/>
                <a:ext cx="347750" cy="347050"/>
              </a:xfrm>
              <a:custGeom>
                <a:avLst/>
                <a:gdLst/>
                <a:ahLst/>
                <a:cxnLst/>
                <a:rect l="l" t="t" r="r" b="b"/>
                <a:pathLst>
                  <a:path w="13910" h="13882" extrusionOk="0">
                    <a:moveTo>
                      <a:pt x="162" y="0"/>
                    </a:moveTo>
                    <a:cubicBezTo>
                      <a:pt x="124" y="0"/>
                      <a:pt x="86" y="15"/>
                      <a:pt x="57" y="43"/>
                    </a:cubicBezTo>
                    <a:cubicBezTo>
                      <a:pt x="1" y="100"/>
                      <a:pt x="1" y="193"/>
                      <a:pt x="57" y="251"/>
                    </a:cubicBezTo>
                    <a:lnTo>
                      <a:pt x="13645" y="13838"/>
                    </a:lnTo>
                    <a:cubicBezTo>
                      <a:pt x="13674" y="13866"/>
                      <a:pt x="13711" y="13882"/>
                      <a:pt x="13749" y="13882"/>
                    </a:cubicBezTo>
                    <a:cubicBezTo>
                      <a:pt x="13787" y="13882"/>
                      <a:pt x="13824" y="13866"/>
                      <a:pt x="13852" y="13838"/>
                    </a:cubicBezTo>
                    <a:cubicBezTo>
                      <a:pt x="13910" y="13781"/>
                      <a:pt x="13910" y="13687"/>
                      <a:pt x="13852" y="13629"/>
                    </a:cubicBezTo>
                    <a:lnTo>
                      <a:pt x="266" y="43"/>
                    </a:lnTo>
                    <a:cubicBezTo>
                      <a:pt x="237" y="15"/>
                      <a:pt x="199" y="0"/>
                      <a:pt x="1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5" name="Google Shape;185;p7"/>
              <p:cNvSpPr/>
              <p:nvPr/>
            </p:nvSpPr>
            <p:spPr>
              <a:xfrm>
                <a:off x="3483475" y="3806300"/>
                <a:ext cx="6362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2545" h="1176" extrusionOk="0">
                    <a:moveTo>
                      <a:pt x="588" y="1"/>
                    </a:moveTo>
                    <a:cubicBezTo>
                      <a:pt x="263" y="1"/>
                      <a:pt x="1" y="264"/>
                      <a:pt x="1" y="589"/>
                    </a:cubicBezTo>
                    <a:cubicBezTo>
                      <a:pt x="1" y="913"/>
                      <a:pt x="263" y="1176"/>
                      <a:pt x="588" y="1176"/>
                    </a:cubicBezTo>
                    <a:lnTo>
                      <a:pt x="1957" y="1176"/>
                    </a:lnTo>
                    <a:cubicBezTo>
                      <a:pt x="2283" y="1176"/>
                      <a:pt x="2545" y="913"/>
                      <a:pt x="2545" y="589"/>
                    </a:cubicBezTo>
                    <a:cubicBezTo>
                      <a:pt x="2545" y="264"/>
                      <a:pt x="2283" y="1"/>
                      <a:pt x="19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6" name="Google Shape;186;p7"/>
              <p:cNvSpPr/>
              <p:nvPr/>
            </p:nvSpPr>
            <p:spPr>
              <a:xfrm>
                <a:off x="3605675" y="3806300"/>
                <a:ext cx="27122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0849" h="1176" extrusionOk="0">
                    <a:moveTo>
                      <a:pt x="587" y="1"/>
                    </a:moveTo>
                    <a:cubicBezTo>
                      <a:pt x="264" y="1"/>
                      <a:pt x="0" y="264"/>
                      <a:pt x="0" y="589"/>
                    </a:cubicBezTo>
                    <a:cubicBezTo>
                      <a:pt x="0" y="913"/>
                      <a:pt x="264" y="1176"/>
                      <a:pt x="587" y="1176"/>
                    </a:cubicBezTo>
                    <a:lnTo>
                      <a:pt x="3666" y="1176"/>
                    </a:lnTo>
                    <a:cubicBezTo>
                      <a:pt x="3990" y="1176"/>
                      <a:pt x="4253" y="913"/>
                      <a:pt x="4253" y="589"/>
                    </a:cubicBezTo>
                    <a:cubicBezTo>
                      <a:pt x="4253" y="264"/>
                      <a:pt x="3990" y="1"/>
                      <a:pt x="3666" y="1"/>
                    </a:cubicBezTo>
                    <a:close/>
                    <a:moveTo>
                      <a:pt x="7184" y="1"/>
                    </a:moveTo>
                    <a:cubicBezTo>
                      <a:pt x="6859" y="1"/>
                      <a:pt x="6597" y="264"/>
                      <a:pt x="6597" y="589"/>
                    </a:cubicBezTo>
                    <a:cubicBezTo>
                      <a:pt x="6597" y="913"/>
                      <a:pt x="6859" y="1176"/>
                      <a:pt x="7184" y="1176"/>
                    </a:cubicBezTo>
                    <a:lnTo>
                      <a:pt x="10262" y="1176"/>
                    </a:lnTo>
                    <a:cubicBezTo>
                      <a:pt x="10587" y="1176"/>
                      <a:pt x="10849" y="913"/>
                      <a:pt x="10849" y="589"/>
                    </a:cubicBezTo>
                    <a:cubicBezTo>
                      <a:pt x="10849" y="264"/>
                      <a:pt x="10587" y="1"/>
                      <a:pt x="102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7" name="Google Shape;187;p7"/>
              <p:cNvSpPr/>
              <p:nvPr/>
            </p:nvSpPr>
            <p:spPr>
              <a:xfrm>
                <a:off x="3935475" y="3806300"/>
                <a:ext cx="6362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2545" h="1176" extrusionOk="0">
                    <a:moveTo>
                      <a:pt x="588" y="1"/>
                    </a:moveTo>
                    <a:cubicBezTo>
                      <a:pt x="263" y="1"/>
                      <a:pt x="1" y="264"/>
                      <a:pt x="1" y="589"/>
                    </a:cubicBezTo>
                    <a:cubicBezTo>
                      <a:pt x="1" y="913"/>
                      <a:pt x="264" y="1176"/>
                      <a:pt x="588" y="1176"/>
                    </a:cubicBezTo>
                    <a:lnTo>
                      <a:pt x="1958" y="1176"/>
                    </a:lnTo>
                    <a:cubicBezTo>
                      <a:pt x="2282" y="1176"/>
                      <a:pt x="2545" y="913"/>
                      <a:pt x="2545" y="589"/>
                    </a:cubicBezTo>
                    <a:cubicBezTo>
                      <a:pt x="2545" y="264"/>
                      <a:pt x="2283" y="1"/>
                      <a:pt x="19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8" name="Google Shape;188;p7"/>
              <p:cNvSpPr/>
              <p:nvPr/>
            </p:nvSpPr>
            <p:spPr>
              <a:xfrm>
                <a:off x="3109550" y="3432375"/>
                <a:ext cx="97875" cy="97875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3915" extrusionOk="0">
                    <a:moveTo>
                      <a:pt x="1958" y="1"/>
                    </a:moveTo>
                    <a:cubicBezTo>
                      <a:pt x="877" y="1"/>
                      <a:pt x="1" y="877"/>
                      <a:pt x="1" y="1958"/>
                    </a:cubicBezTo>
                    <a:cubicBezTo>
                      <a:pt x="1" y="3038"/>
                      <a:pt x="877" y="3915"/>
                      <a:pt x="1958" y="3915"/>
                    </a:cubicBezTo>
                    <a:cubicBezTo>
                      <a:pt x="3039" y="3915"/>
                      <a:pt x="3914" y="3038"/>
                      <a:pt x="3914" y="1958"/>
                    </a:cubicBezTo>
                    <a:cubicBezTo>
                      <a:pt x="3914" y="877"/>
                      <a:pt x="3039" y="1"/>
                      <a:pt x="19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89" name="Google Shape;189;p7"/>
              <p:cNvSpPr/>
              <p:nvPr/>
            </p:nvSpPr>
            <p:spPr>
              <a:xfrm>
                <a:off x="4183025" y="3772075"/>
                <a:ext cx="97875" cy="97875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3915" extrusionOk="0">
                    <a:moveTo>
                      <a:pt x="1957" y="1"/>
                    </a:moveTo>
                    <a:cubicBezTo>
                      <a:pt x="877" y="1"/>
                      <a:pt x="1" y="876"/>
                      <a:pt x="1" y="1958"/>
                    </a:cubicBezTo>
                    <a:cubicBezTo>
                      <a:pt x="1" y="3038"/>
                      <a:pt x="877" y="3915"/>
                      <a:pt x="1957" y="3915"/>
                    </a:cubicBezTo>
                    <a:cubicBezTo>
                      <a:pt x="3038" y="3915"/>
                      <a:pt x="3914" y="3038"/>
                      <a:pt x="3914" y="1958"/>
                    </a:cubicBezTo>
                    <a:cubicBezTo>
                      <a:pt x="3914" y="876"/>
                      <a:pt x="3038" y="1"/>
                      <a:pt x="19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90" name="Google Shape;190;p7"/>
              <p:cNvSpPr/>
              <p:nvPr/>
            </p:nvSpPr>
            <p:spPr>
              <a:xfrm>
                <a:off x="4392475" y="3772075"/>
                <a:ext cx="97850" cy="97875"/>
              </a:xfrm>
              <a:custGeom>
                <a:avLst/>
                <a:gdLst/>
                <a:ahLst/>
                <a:cxnLst/>
                <a:rect l="l" t="t" r="r" b="b"/>
                <a:pathLst>
                  <a:path w="3914" h="3915" extrusionOk="0">
                    <a:moveTo>
                      <a:pt x="1957" y="1"/>
                    </a:moveTo>
                    <a:cubicBezTo>
                      <a:pt x="876" y="1"/>
                      <a:pt x="0" y="876"/>
                      <a:pt x="0" y="1958"/>
                    </a:cubicBezTo>
                    <a:cubicBezTo>
                      <a:pt x="0" y="3038"/>
                      <a:pt x="876" y="3915"/>
                      <a:pt x="1957" y="3915"/>
                    </a:cubicBezTo>
                    <a:cubicBezTo>
                      <a:pt x="3038" y="3915"/>
                      <a:pt x="3914" y="3038"/>
                      <a:pt x="3914" y="1958"/>
                    </a:cubicBezTo>
                    <a:cubicBezTo>
                      <a:pt x="3914" y="876"/>
                      <a:pt x="3038" y="1"/>
                      <a:pt x="19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  <p:sp>
        <p:nvSpPr>
          <p:cNvPr id="191" name="Google Shape;191;p7"/>
          <p:cNvSpPr>
            <a:spLocks noGrp="1"/>
          </p:cNvSpPr>
          <p:nvPr>
            <p:ph type="pic" idx="2"/>
          </p:nvPr>
        </p:nvSpPr>
        <p:spPr>
          <a:xfrm>
            <a:off x="7164567" y="719333"/>
            <a:ext cx="3716000" cy="5419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02998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8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1" y="0"/>
            <a:ext cx="12191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8"/>
          <p:cNvSpPr txBox="1">
            <a:spLocks noGrp="1"/>
          </p:cNvSpPr>
          <p:nvPr>
            <p:ph type="title"/>
          </p:nvPr>
        </p:nvSpPr>
        <p:spPr>
          <a:xfrm>
            <a:off x="5230233" y="1742800"/>
            <a:ext cx="6010800" cy="33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3333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grpSp>
        <p:nvGrpSpPr>
          <p:cNvPr id="195" name="Google Shape;195;p8"/>
          <p:cNvGrpSpPr/>
          <p:nvPr/>
        </p:nvGrpSpPr>
        <p:grpSpPr>
          <a:xfrm>
            <a:off x="-1249700" y="335285"/>
            <a:ext cx="12490733" cy="6187431"/>
            <a:chOff x="-937275" y="251463"/>
            <a:chExt cx="9368050" cy="4640573"/>
          </a:xfrm>
        </p:grpSpPr>
        <p:pic>
          <p:nvPicPr>
            <p:cNvPr id="196" name="Google Shape;196;p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937275" y="251463"/>
              <a:ext cx="4640573" cy="464057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97" name="Google Shape;197;p8"/>
            <p:cNvGrpSpPr/>
            <p:nvPr/>
          </p:nvGrpSpPr>
          <p:grpSpPr>
            <a:xfrm>
              <a:off x="7398975" y="464425"/>
              <a:ext cx="1031800" cy="150150"/>
              <a:chOff x="3128400" y="1326350"/>
              <a:chExt cx="1031800" cy="150150"/>
            </a:xfrm>
          </p:grpSpPr>
          <p:sp>
            <p:nvSpPr>
              <p:cNvPr id="198" name="Google Shape;198;p8"/>
              <p:cNvSpPr/>
              <p:nvPr/>
            </p:nvSpPr>
            <p:spPr>
              <a:xfrm>
                <a:off x="3128400" y="1326350"/>
                <a:ext cx="110525" cy="150150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6006" extrusionOk="0">
                    <a:moveTo>
                      <a:pt x="0" y="0"/>
                    </a:moveTo>
                    <a:lnTo>
                      <a:pt x="1793" y="3004"/>
                    </a:lnTo>
                    <a:lnTo>
                      <a:pt x="0" y="6006"/>
                    </a:lnTo>
                    <a:lnTo>
                      <a:pt x="2630" y="6006"/>
                    </a:lnTo>
                    <a:lnTo>
                      <a:pt x="4420" y="3004"/>
                    </a:lnTo>
                    <a:lnTo>
                      <a:pt x="263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99" name="Google Shape;199;p8"/>
              <p:cNvSpPr/>
              <p:nvPr/>
            </p:nvSpPr>
            <p:spPr>
              <a:xfrm>
                <a:off x="3312650" y="1326350"/>
                <a:ext cx="110550" cy="150150"/>
              </a:xfrm>
              <a:custGeom>
                <a:avLst/>
                <a:gdLst/>
                <a:ahLst/>
                <a:cxnLst/>
                <a:rect l="l" t="t" r="r" b="b"/>
                <a:pathLst>
                  <a:path w="4422" h="6006" extrusionOk="0">
                    <a:moveTo>
                      <a:pt x="1" y="0"/>
                    </a:moveTo>
                    <a:lnTo>
                      <a:pt x="1793" y="3004"/>
                    </a:lnTo>
                    <a:lnTo>
                      <a:pt x="1" y="6006"/>
                    </a:lnTo>
                    <a:lnTo>
                      <a:pt x="2630" y="6006"/>
                    </a:lnTo>
                    <a:lnTo>
                      <a:pt x="4421" y="3004"/>
                    </a:lnTo>
                    <a:lnTo>
                      <a:pt x="263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00" name="Google Shape;200;p8"/>
              <p:cNvSpPr/>
              <p:nvPr/>
            </p:nvSpPr>
            <p:spPr>
              <a:xfrm>
                <a:off x="3496900" y="1326350"/>
                <a:ext cx="110525" cy="150150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6006" extrusionOk="0">
                    <a:moveTo>
                      <a:pt x="1" y="0"/>
                    </a:moveTo>
                    <a:lnTo>
                      <a:pt x="1791" y="3004"/>
                    </a:lnTo>
                    <a:lnTo>
                      <a:pt x="1" y="6006"/>
                    </a:lnTo>
                    <a:lnTo>
                      <a:pt x="2630" y="6006"/>
                    </a:lnTo>
                    <a:lnTo>
                      <a:pt x="4421" y="3004"/>
                    </a:lnTo>
                    <a:lnTo>
                      <a:pt x="263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01" name="Google Shape;201;p8"/>
              <p:cNvSpPr/>
              <p:nvPr/>
            </p:nvSpPr>
            <p:spPr>
              <a:xfrm>
                <a:off x="3681150" y="1326350"/>
                <a:ext cx="110525" cy="150150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6006" extrusionOk="0">
                    <a:moveTo>
                      <a:pt x="0" y="0"/>
                    </a:moveTo>
                    <a:lnTo>
                      <a:pt x="1791" y="3004"/>
                    </a:lnTo>
                    <a:lnTo>
                      <a:pt x="0" y="6006"/>
                    </a:lnTo>
                    <a:lnTo>
                      <a:pt x="2629" y="6006"/>
                    </a:lnTo>
                    <a:lnTo>
                      <a:pt x="4421" y="3004"/>
                    </a:lnTo>
                    <a:lnTo>
                      <a:pt x="262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02" name="Google Shape;202;p8"/>
              <p:cNvSpPr/>
              <p:nvPr/>
            </p:nvSpPr>
            <p:spPr>
              <a:xfrm>
                <a:off x="3865375" y="1326350"/>
                <a:ext cx="110575" cy="150150"/>
              </a:xfrm>
              <a:custGeom>
                <a:avLst/>
                <a:gdLst/>
                <a:ahLst/>
                <a:cxnLst/>
                <a:rect l="l" t="t" r="r" b="b"/>
                <a:pathLst>
                  <a:path w="4423" h="6006" extrusionOk="0">
                    <a:moveTo>
                      <a:pt x="0" y="0"/>
                    </a:moveTo>
                    <a:lnTo>
                      <a:pt x="1793" y="3004"/>
                    </a:lnTo>
                    <a:lnTo>
                      <a:pt x="0" y="6006"/>
                    </a:lnTo>
                    <a:lnTo>
                      <a:pt x="2630" y="6006"/>
                    </a:lnTo>
                    <a:lnTo>
                      <a:pt x="4423" y="3004"/>
                    </a:lnTo>
                    <a:lnTo>
                      <a:pt x="263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03" name="Google Shape;203;p8"/>
              <p:cNvSpPr/>
              <p:nvPr/>
            </p:nvSpPr>
            <p:spPr>
              <a:xfrm>
                <a:off x="4049625" y="1326350"/>
                <a:ext cx="110575" cy="150150"/>
              </a:xfrm>
              <a:custGeom>
                <a:avLst/>
                <a:gdLst/>
                <a:ahLst/>
                <a:cxnLst/>
                <a:rect l="l" t="t" r="r" b="b"/>
                <a:pathLst>
                  <a:path w="4423" h="6006" extrusionOk="0">
                    <a:moveTo>
                      <a:pt x="1" y="0"/>
                    </a:moveTo>
                    <a:lnTo>
                      <a:pt x="1792" y="3004"/>
                    </a:lnTo>
                    <a:lnTo>
                      <a:pt x="1" y="6006"/>
                    </a:lnTo>
                    <a:lnTo>
                      <a:pt x="2631" y="6006"/>
                    </a:lnTo>
                    <a:lnTo>
                      <a:pt x="4422" y="3004"/>
                    </a:lnTo>
                    <a:lnTo>
                      <a:pt x="263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9585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9"/>
          <p:cNvPicPr preferRelativeResize="0"/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 rot="10800000">
            <a:off x="-1" y="0"/>
            <a:ext cx="12191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9"/>
          <p:cNvSpPr txBox="1">
            <a:spLocks noGrp="1"/>
          </p:cNvSpPr>
          <p:nvPr>
            <p:ph type="title"/>
          </p:nvPr>
        </p:nvSpPr>
        <p:spPr>
          <a:xfrm>
            <a:off x="4743833" y="1793400"/>
            <a:ext cx="6497200" cy="26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07" name="Google Shape;207;p9"/>
          <p:cNvSpPr txBox="1">
            <a:spLocks noGrp="1"/>
          </p:cNvSpPr>
          <p:nvPr>
            <p:ph type="subTitle" idx="1"/>
          </p:nvPr>
        </p:nvSpPr>
        <p:spPr>
          <a:xfrm>
            <a:off x="4743833" y="4412600"/>
            <a:ext cx="6497200" cy="6520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208" name="Google Shape;208;p9"/>
          <p:cNvGrpSpPr/>
          <p:nvPr/>
        </p:nvGrpSpPr>
        <p:grpSpPr>
          <a:xfrm>
            <a:off x="-30466" y="-30466"/>
            <a:ext cx="4774300" cy="6898633"/>
            <a:chOff x="-22850" y="-22850"/>
            <a:chExt cx="3580725" cy="5173975"/>
          </a:xfrm>
        </p:grpSpPr>
        <p:pic>
          <p:nvPicPr>
            <p:cNvPr id="209" name="Google Shape;209;p9"/>
            <p:cNvPicPr preferRelativeResize="0"/>
            <p:nvPr/>
          </p:nvPicPr>
          <p:blipFill rotWithShape="1">
            <a:blip r:embed="rId3">
              <a:alphaModFix/>
            </a:blip>
            <a:srcRect l="17852" t="23605" r="1547"/>
            <a:stretch/>
          </p:blipFill>
          <p:spPr>
            <a:xfrm rot="-5400000">
              <a:off x="-869000" y="823300"/>
              <a:ext cx="5173975" cy="348167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10" name="Google Shape;210;p9"/>
            <p:cNvGrpSpPr/>
            <p:nvPr/>
          </p:nvGrpSpPr>
          <p:grpSpPr>
            <a:xfrm>
              <a:off x="1774800" y="450600"/>
              <a:ext cx="1783075" cy="177800"/>
              <a:chOff x="4561725" y="1146400"/>
              <a:chExt cx="1783075" cy="177800"/>
            </a:xfrm>
          </p:grpSpPr>
          <p:sp>
            <p:nvSpPr>
              <p:cNvPr id="211" name="Google Shape;211;p9"/>
              <p:cNvSpPr/>
              <p:nvPr/>
            </p:nvSpPr>
            <p:spPr>
              <a:xfrm>
                <a:off x="4561725" y="1146400"/>
                <a:ext cx="284925" cy="177800"/>
              </a:xfrm>
              <a:custGeom>
                <a:avLst/>
                <a:gdLst/>
                <a:ahLst/>
                <a:cxnLst/>
                <a:rect l="l" t="t" r="r" b="b"/>
                <a:pathLst>
                  <a:path w="11397" h="7112" extrusionOk="0">
                    <a:moveTo>
                      <a:pt x="1" y="0"/>
                    </a:moveTo>
                    <a:lnTo>
                      <a:pt x="6853" y="7111"/>
                    </a:lnTo>
                    <a:lnTo>
                      <a:pt x="11396" y="7111"/>
                    </a:lnTo>
                    <a:lnTo>
                      <a:pt x="454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12" name="Google Shape;212;p9"/>
              <p:cNvSpPr/>
              <p:nvPr/>
            </p:nvSpPr>
            <p:spPr>
              <a:xfrm>
                <a:off x="4775700" y="1146400"/>
                <a:ext cx="284975" cy="177800"/>
              </a:xfrm>
              <a:custGeom>
                <a:avLst/>
                <a:gdLst/>
                <a:ahLst/>
                <a:cxnLst/>
                <a:rect l="l" t="t" r="r" b="b"/>
                <a:pathLst>
                  <a:path w="11399" h="7112" extrusionOk="0">
                    <a:moveTo>
                      <a:pt x="1" y="0"/>
                    </a:moveTo>
                    <a:lnTo>
                      <a:pt x="6855" y="7111"/>
                    </a:lnTo>
                    <a:lnTo>
                      <a:pt x="11398" y="7111"/>
                    </a:lnTo>
                    <a:lnTo>
                      <a:pt x="454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13" name="Google Shape;213;p9"/>
              <p:cNvSpPr/>
              <p:nvPr/>
            </p:nvSpPr>
            <p:spPr>
              <a:xfrm>
                <a:off x="4989750" y="1146400"/>
                <a:ext cx="284950" cy="177800"/>
              </a:xfrm>
              <a:custGeom>
                <a:avLst/>
                <a:gdLst/>
                <a:ahLst/>
                <a:cxnLst/>
                <a:rect l="l" t="t" r="r" b="b"/>
                <a:pathLst>
                  <a:path w="11398" h="7112" extrusionOk="0">
                    <a:moveTo>
                      <a:pt x="0" y="0"/>
                    </a:moveTo>
                    <a:lnTo>
                      <a:pt x="6855" y="7111"/>
                    </a:lnTo>
                    <a:lnTo>
                      <a:pt x="11398" y="7111"/>
                    </a:lnTo>
                    <a:lnTo>
                      <a:pt x="454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14" name="Google Shape;214;p9"/>
              <p:cNvSpPr/>
              <p:nvPr/>
            </p:nvSpPr>
            <p:spPr>
              <a:xfrm>
                <a:off x="5203775" y="1146400"/>
                <a:ext cx="284925" cy="177800"/>
              </a:xfrm>
              <a:custGeom>
                <a:avLst/>
                <a:gdLst/>
                <a:ahLst/>
                <a:cxnLst/>
                <a:rect l="l" t="t" r="r" b="b"/>
                <a:pathLst>
                  <a:path w="11397" h="7112" extrusionOk="0">
                    <a:moveTo>
                      <a:pt x="0" y="0"/>
                    </a:moveTo>
                    <a:lnTo>
                      <a:pt x="6855" y="7111"/>
                    </a:lnTo>
                    <a:lnTo>
                      <a:pt x="11397" y="7111"/>
                    </a:lnTo>
                    <a:lnTo>
                      <a:pt x="454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15" name="Google Shape;215;p9"/>
              <p:cNvSpPr/>
              <p:nvPr/>
            </p:nvSpPr>
            <p:spPr>
              <a:xfrm>
                <a:off x="5417775" y="1146400"/>
                <a:ext cx="284975" cy="177800"/>
              </a:xfrm>
              <a:custGeom>
                <a:avLst/>
                <a:gdLst/>
                <a:ahLst/>
                <a:cxnLst/>
                <a:rect l="l" t="t" r="r" b="b"/>
                <a:pathLst>
                  <a:path w="11399" h="7112" extrusionOk="0">
                    <a:moveTo>
                      <a:pt x="1" y="0"/>
                    </a:moveTo>
                    <a:lnTo>
                      <a:pt x="6856" y="7111"/>
                    </a:lnTo>
                    <a:lnTo>
                      <a:pt x="11398" y="7111"/>
                    </a:lnTo>
                    <a:lnTo>
                      <a:pt x="454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16" name="Google Shape;216;p9"/>
              <p:cNvSpPr/>
              <p:nvPr/>
            </p:nvSpPr>
            <p:spPr>
              <a:xfrm>
                <a:off x="5631800" y="1146400"/>
                <a:ext cx="284975" cy="177800"/>
              </a:xfrm>
              <a:custGeom>
                <a:avLst/>
                <a:gdLst/>
                <a:ahLst/>
                <a:cxnLst/>
                <a:rect l="l" t="t" r="r" b="b"/>
                <a:pathLst>
                  <a:path w="11399" h="7112" extrusionOk="0">
                    <a:moveTo>
                      <a:pt x="1" y="0"/>
                    </a:moveTo>
                    <a:lnTo>
                      <a:pt x="6855" y="7111"/>
                    </a:lnTo>
                    <a:lnTo>
                      <a:pt x="11398" y="7111"/>
                    </a:lnTo>
                    <a:lnTo>
                      <a:pt x="454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17" name="Google Shape;217;p9"/>
              <p:cNvSpPr/>
              <p:nvPr/>
            </p:nvSpPr>
            <p:spPr>
              <a:xfrm>
                <a:off x="5845850" y="1146400"/>
                <a:ext cx="284950" cy="177800"/>
              </a:xfrm>
              <a:custGeom>
                <a:avLst/>
                <a:gdLst/>
                <a:ahLst/>
                <a:cxnLst/>
                <a:rect l="l" t="t" r="r" b="b"/>
                <a:pathLst>
                  <a:path w="11398" h="7112" extrusionOk="0">
                    <a:moveTo>
                      <a:pt x="0" y="0"/>
                    </a:moveTo>
                    <a:lnTo>
                      <a:pt x="6854" y="7111"/>
                    </a:lnTo>
                    <a:lnTo>
                      <a:pt x="11398" y="7111"/>
                    </a:lnTo>
                    <a:lnTo>
                      <a:pt x="454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18" name="Google Shape;218;p9"/>
              <p:cNvSpPr/>
              <p:nvPr/>
            </p:nvSpPr>
            <p:spPr>
              <a:xfrm>
                <a:off x="6059875" y="1146400"/>
                <a:ext cx="284925" cy="177800"/>
              </a:xfrm>
              <a:custGeom>
                <a:avLst/>
                <a:gdLst/>
                <a:ahLst/>
                <a:cxnLst/>
                <a:rect l="l" t="t" r="r" b="b"/>
                <a:pathLst>
                  <a:path w="11397" h="7112" extrusionOk="0">
                    <a:moveTo>
                      <a:pt x="0" y="0"/>
                    </a:moveTo>
                    <a:lnTo>
                      <a:pt x="6854" y="7111"/>
                    </a:lnTo>
                    <a:lnTo>
                      <a:pt x="11397" y="7111"/>
                    </a:lnTo>
                    <a:lnTo>
                      <a:pt x="454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69837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0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21" name="Google Shape;221;p10"/>
          <p:cNvSpPr txBox="1">
            <a:spLocks noGrp="1"/>
          </p:cNvSpPr>
          <p:nvPr>
            <p:ph type="title"/>
          </p:nvPr>
        </p:nvSpPr>
        <p:spPr>
          <a:xfrm>
            <a:off x="960000" y="5352600"/>
            <a:ext cx="10272000" cy="763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17285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1"/>
          <p:cNvPicPr preferRelativeResize="0"/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 rot="10800000">
            <a:off x="-1" y="0"/>
            <a:ext cx="12191997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4" name="Google Shape;224;p11"/>
          <p:cNvGrpSpPr/>
          <p:nvPr/>
        </p:nvGrpSpPr>
        <p:grpSpPr>
          <a:xfrm>
            <a:off x="-1" y="1"/>
            <a:ext cx="12192000" cy="6857999"/>
            <a:chOff x="-1" y="0"/>
            <a:chExt cx="9144000" cy="5143499"/>
          </a:xfrm>
        </p:grpSpPr>
        <p:pic>
          <p:nvPicPr>
            <p:cNvPr id="225" name="Google Shape;225;p11"/>
            <p:cNvPicPr preferRelativeResize="0"/>
            <p:nvPr/>
          </p:nvPicPr>
          <p:blipFill rotWithShape="1">
            <a:blip r:embed="rId3">
              <a:alphaModFix/>
            </a:blip>
            <a:srcRect t="13636" r="42079"/>
            <a:stretch/>
          </p:blipFill>
          <p:spPr>
            <a:xfrm>
              <a:off x="4853950" y="0"/>
              <a:ext cx="4290048" cy="29484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6" name="Google Shape;226;p11"/>
            <p:cNvPicPr preferRelativeResize="0"/>
            <p:nvPr/>
          </p:nvPicPr>
          <p:blipFill rotWithShape="1">
            <a:blip r:embed="rId3">
              <a:alphaModFix/>
            </a:blip>
            <a:srcRect l="74793" b="34197"/>
            <a:stretch/>
          </p:blipFill>
          <p:spPr>
            <a:xfrm>
              <a:off x="-1" y="2897025"/>
              <a:ext cx="1866900" cy="22464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27" name="Google Shape;227;p11"/>
            <p:cNvGrpSpPr/>
            <p:nvPr/>
          </p:nvGrpSpPr>
          <p:grpSpPr>
            <a:xfrm>
              <a:off x="713213" y="775700"/>
              <a:ext cx="1262525" cy="484050"/>
              <a:chOff x="1350325" y="970000"/>
              <a:chExt cx="1262525" cy="484050"/>
            </a:xfrm>
          </p:grpSpPr>
          <p:sp>
            <p:nvSpPr>
              <p:cNvPr id="228" name="Google Shape;228;p11"/>
              <p:cNvSpPr/>
              <p:nvPr/>
            </p:nvSpPr>
            <p:spPr>
              <a:xfrm>
                <a:off x="1804000" y="1401425"/>
                <a:ext cx="808850" cy="52625"/>
              </a:xfrm>
              <a:custGeom>
                <a:avLst/>
                <a:gdLst/>
                <a:ahLst/>
                <a:cxnLst/>
                <a:rect l="l" t="t" r="r" b="b"/>
                <a:pathLst>
                  <a:path w="32354" h="2105" extrusionOk="0">
                    <a:moveTo>
                      <a:pt x="1053" y="1"/>
                    </a:moveTo>
                    <a:cubicBezTo>
                      <a:pt x="473" y="1"/>
                      <a:pt x="1" y="471"/>
                      <a:pt x="1" y="1052"/>
                    </a:cubicBezTo>
                    <a:cubicBezTo>
                      <a:pt x="1" y="1633"/>
                      <a:pt x="473" y="2105"/>
                      <a:pt x="1053" y="2105"/>
                    </a:cubicBezTo>
                    <a:cubicBezTo>
                      <a:pt x="1637" y="2105"/>
                      <a:pt x="2109" y="1633"/>
                      <a:pt x="2109" y="1052"/>
                    </a:cubicBezTo>
                    <a:cubicBezTo>
                      <a:pt x="2109" y="471"/>
                      <a:pt x="1637" y="1"/>
                      <a:pt x="1053" y="1"/>
                    </a:cubicBezTo>
                    <a:close/>
                    <a:moveTo>
                      <a:pt x="7105" y="1"/>
                    </a:moveTo>
                    <a:cubicBezTo>
                      <a:pt x="6524" y="1"/>
                      <a:pt x="6052" y="471"/>
                      <a:pt x="6054" y="1052"/>
                    </a:cubicBezTo>
                    <a:cubicBezTo>
                      <a:pt x="6054" y="1633"/>
                      <a:pt x="6526" y="2105"/>
                      <a:pt x="7105" y="2105"/>
                    </a:cubicBezTo>
                    <a:cubicBezTo>
                      <a:pt x="7686" y="2105"/>
                      <a:pt x="8158" y="1633"/>
                      <a:pt x="8158" y="1052"/>
                    </a:cubicBezTo>
                    <a:cubicBezTo>
                      <a:pt x="8158" y="471"/>
                      <a:pt x="7686" y="1"/>
                      <a:pt x="7105" y="1"/>
                    </a:cubicBezTo>
                    <a:close/>
                    <a:moveTo>
                      <a:pt x="13153" y="1"/>
                    </a:moveTo>
                    <a:cubicBezTo>
                      <a:pt x="12572" y="1"/>
                      <a:pt x="12101" y="471"/>
                      <a:pt x="12101" y="1052"/>
                    </a:cubicBezTo>
                    <a:cubicBezTo>
                      <a:pt x="12101" y="1633"/>
                      <a:pt x="12572" y="2105"/>
                      <a:pt x="13153" y="2105"/>
                    </a:cubicBezTo>
                    <a:cubicBezTo>
                      <a:pt x="13734" y="2105"/>
                      <a:pt x="14204" y="1633"/>
                      <a:pt x="14204" y="1052"/>
                    </a:cubicBezTo>
                    <a:cubicBezTo>
                      <a:pt x="14204" y="471"/>
                      <a:pt x="13732" y="1"/>
                      <a:pt x="13153" y="1"/>
                    </a:cubicBezTo>
                    <a:close/>
                    <a:moveTo>
                      <a:pt x="19204" y="1"/>
                    </a:moveTo>
                    <a:cubicBezTo>
                      <a:pt x="18624" y="1"/>
                      <a:pt x="18153" y="471"/>
                      <a:pt x="18153" y="1052"/>
                    </a:cubicBezTo>
                    <a:cubicBezTo>
                      <a:pt x="18153" y="1633"/>
                      <a:pt x="18624" y="2105"/>
                      <a:pt x="19204" y="2105"/>
                    </a:cubicBezTo>
                    <a:cubicBezTo>
                      <a:pt x="19785" y="2105"/>
                      <a:pt x="20256" y="1633"/>
                      <a:pt x="20256" y="1052"/>
                    </a:cubicBezTo>
                    <a:cubicBezTo>
                      <a:pt x="20256" y="471"/>
                      <a:pt x="19785" y="1"/>
                      <a:pt x="19204" y="1"/>
                    </a:cubicBezTo>
                    <a:close/>
                    <a:moveTo>
                      <a:pt x="25253" y="1"/>
                    </a:moveTo>
                    <a:cubicBezTo>
                      <a:pt x="24672" y="1"/>
                      <a:pt x="24201" y="471"/>
                      <a:pt x="24201" y="1052"/>
                    </a:cubicBezTo>
                    <a:cubicBezTo>
                      <a:pt x="24201" y="1633"/>
                      <a:pt x="24672" y="2105"/>
                      <a:pt x="25253" y="2105"/>
                    </a:cubicBezTo>
                    <a:cubicBezTo>
                      <a:pt x="25833" y="2105"/>
                      <a:pt x="26304" y="1633"/>
                      <a:pt x="26304" y="1052"/>
                    </a:cubicBezTo>
                    <a:cubicBezTo>
                      <a:pt x="26304" y="471"/>
                      <a:pt x="25833" y="1"/>
                      <a:pt x="25253" y="1"/>
                    </a:cubicBezTo>
                    <a:close/>
                    <a:moveTo>
                      <a:pt x="31302" y="1"/>
                    </a:moveTo>
                    <a:cubicBezTo>
                      <a:pt x="30723" y="1"/>
                      <a:pt x="30248" y="471"/>
                      <a:pt x="30248" y="1052"/>
                    </a:cubicBezTo>
                    <a:cubicBezTo>
                      <a:pt x="30248" y="1633"/>
                      <a:pt x="30723" y="2105"/>
                      <a:pt x="31302" y="2105"/>
                    </a:cubicBezTo>
                    <a:cubicBezTo>
                      <a:pt x="31881" y="2105"/>
                      <a:pt x="32353" y="1633"/>
                      <a:pt x="32353" y="1052"/>
                    </a:cubicBezTo>
                    <a:cubicBezTo>
                      <a:pt x="32353" y="471"/>
                      <a:pt x="31881" y="1"/>
                      <a:pt x="3130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29" name="Google Shape;229;p11"/>
              <p:cNvSpPr/>
              <p:nvPr/>
            </p:nvSpPr>
            <p:spPr>
              <a:xfrm>
                <a:off x="1652800" y="1293575"/>
                <a:ext cx="960050" cy="52600"/>
              </a:xfrm>
              <a:custGeom>
                <a:avLst/>
                <a:gdLst/>
                <a:ahLst/>
                <a:cxnLst/>
                <a:rect l="l" t="t" r="r" b="b"/>
                <a:pathLst>
                  <a:path w="38402" h="2104" extrusionOk="0">
                    <a:moveTo>
                      <a:pt x="1053" y="0"/>
                    </a:moveTo>
                    <a:cubicBezTo>
                      <a:pt x="472" y="0"/>
                      <a:pt x="1" y="472"/>
                      <a:pt x="2" y="1051"/>
                    </a:cubicBezTo>
                    <a:cubicBezTo>
                      <a:pt x="2" y="1632"/>
                      <a:pt x="474" y="2104"/>
                      <a:pt x="1053" y="2104"/>
                    </a:cubicBezTo>
                    <a:cubicBezTo>
                      <a:pt x="1634" y="2104"/>
                      <a:pt x="2106" y="1632"/>
                      <a:pt x="2106" y="1051"/>
                    </a:cubicBezTo>
                    <a:cubicBezTo>
                      <a:pt x="2106" y="471"/>
                      <a:pt x="1634" y="0"/>
                      <a:pt x="1053" y="0"/>
                    </a:cubicBezTo>
                    <a:close/>
                    <a:moveTo>
                      <a:pt x="7105" y="0"/>
                    </a:moveTo>
                    <a:cubicBezTo>
                      <a:pt x="6525" y="0"/>
                      <a:pt x="6053" y="472"/>
                      <a:pt x="6052" y="1051"/>
                    </a:cubicBezTo>
                    <a:cubicBezTo>
                      <a:pt x="6052" y="1632"/>
                      <a:pt x="6525" y="2104"/>
                      <a:pt x="7105" y="2104"/>
                    </a:cubicBezTo>
                    <a:cubicBezTo>
                      <a:pt x="7685" y="2104"/>
                      <a:pt x="8157" y="1632"/>
                      <a:pt x="8157" y="1051"/>
                    </a:cubicBezTo>
                    <a:cubicBezTo>
                      <a:pt x="8157" y="471"/>
                      <a:pt x="7685" y="0"/>
                      <a:pt x="7105" y="0"/>
                    </a:cubicBezTo>
                    <a:close/>
                    <a:moveTo>
                      <a:pt x="13153" y="0"/>
                    </a:moveTo>
                    <a:cubicBezTo>
                      <a:pt x="12572" y="0"/>
                      <a:pt x="12100" y="472"/>
                      <a:pt x="12102" y="1051"/>
                    </a:cubicBezTo>
                    <a:cubicBezTo>
                      <a:pt x="12102" y="1632"/>
                      <a:pt x="12574" y="2104"/>
                      <a:pt x="13153" y="2104"/>
                    </a:cubicBezTo>
                    <a:cubicBezTo>
                      <a:pt x="13734" y="2104"/>
                      <a:pt x="14206" y="1632"/>
                      <a:pt x="14206" y="1051"/>
                    </a:cubicBezTo>
                    <a:cubicBezTo>
                      <a:pt x="14206" y="471"/>
                      <a:pt x="13734" y="0"/>
                      <a:pt x="13153" y="0"/>
                    </a:cubicBezTo>
                    <a:close/>
                    <a:moveTo>
                      <a:pt x="19201" y="0"/>
                    </a:moveTo>
                    <a:cubicBezTo>
                      <a:pt x="18620" y="0"/>
                      <a:pt x="18149" y="472"/>
                      <a:pt x="18149" y="1051"/>
                    </a:cubicBezTo>
                    <a:cubicBezTo>
                      <a:pt x="18149" y="1632"/>
                      <a:pt x="18620" y="2104"/>
                      <a:pt x="19201" y="2104"/>
                    </a:cubicBezTo>
                    <a:cubicBezTo>
                      <a:pt x="19782" y="2104"/>
                      <a:pt x="20252" y="1632"/>
                      <a:pt x="20252" y="1051"/>
                    </a:cubicBezTo>
                    <a:cubicBezTo>
                      <a:pt x="20252" y="471"/>
                      <a:pt x="19780" y="0"/>
                      <a:pt x="19201" y="0"/>
                    </a:cubicBezTo>
                    <a:close/>
                    <a:moveTo>
                      <a:pt x="25252" y="0"/>
                    </a:moveTo>
                    <a:cubicBezTo>
                      <a:pt x="24672" y="0"/>
                      <a:pt x="24201" y="472"/>
                      <a:pt x="24201" y="1051"/>
                    </a:cubicBezTo>
                    <a:cubicBezTo>
                      <a:pt x="24201" y="1632"/>
                      <a:pt x="24672" y="2104"/>
                      <a:pt x="25252" y="2104"/>
                    </a:cubicBezTo>
                    <a:cubicBezTo>
                      <a:pt x="25833" y="2104"/>
                      <a:pt x="26304" y="1632"/>
                      <a:pt x="26304" y="1051"/>
                    </a:cubicBezTo>
                    <a:cubicBezTo>
                      <a:pt x="26304" y="471"/>
                      <a:pt x="25833" y="0"/>
                      <a:pt x="25252" y="0"/>
                    </a:cubicBezTo>
                    <a:close/>
                    <a:moveTo>
                      <a:pt x="31301" y="0"/>
                    </a:moveTo>
                    <a:cubicBezTo>
                      <a:pt x="30720" y="0"/>
                      <a:pt x="30249" y="472"/>
                      <a:pt x="30249" y="1051"/>
                    </a:cubicBezTo>
                    <a:cubicBezTo>
                      <a:pt x="30249" y="1632"/>
                      <a:pt x="30720" y="2104"/>
                      <a:pt x="31301" y="2104"/>
                    </a:cubicBezTo>
                    <a:cubicBezTo>
                      <a:pt x="31881" y="2104"/>
                      <a:pt x="32352" y="1632"/>
                      <a:pt x="32352" y="1051"/>
                    </a:cubicBezTo>
                    <a:cubicBezTo>
                      <a:pt x="32352" y="471"/>
                      <a:pt x="31881" y="0"/>
                      <a:pt x="31301" y="0"/>
                    </a:cubicBezTo>
                    <a:close/>
                    <a:moveTo>
                      <a:pt x="37350" y="0"/>
                    </a:moveTo>
                    <a:cubicBezTo>
                      <a:pt x="36767" y="0"/>
                      <a:pt x="36296" y="472"/>
                      <a:pt x="36296" y="1051"/>
                    </a:cubicBezTo>
                    <a:cubicBezTo>
                      <a:pt x="36296" y="1632"/>
                      <a:pt x="36769" y="2104"/>
                      <a:pt x="37350" y="2104"/>
                    </a:cubicBezTo>
                    <a:cubicBezTo>
                      <a:pt x="37929" y="2104"/>
                      <a:pt x="38401" y="1632"/>
                      <a:pt x="38401" y="1051"/>
                    </a:cubicBezTo>
                    <a:cubicBezTo>
                      <a:pt x="38401" y="471"/>
                      <a:pt x="37929" y="0"/>
                      <a:pt x="373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>
                <a:off x="1501625" y="1185725"/>
                <a:ext cx="1111225" cy="52600"/>
              </a:xfrm>
              <a:custGeom>
                <a:avLst/>
                <a:gdLst/>
                <a:ahLst/>
                <a:cxnLst/>
                <a:rect l="l" t="t" r="r" b="b"/>
                <a:pathLst>
                  <a:path w="44449" h="2104" extrusionOk="0">
                    <a:moveTo>
                      <a:pt x="1053" y="0"/>
                    </a:moveTo>
                    <a:cubicBezTo>
                      <a:pt x="472" y="0"/>
                      <a:pt x="0" y="471"/>
                      <a:pt x="0" y="1053"/>
                    </a:cubicBezTo>
                    <a:cubicBezTo>
                      <a:pt x="0" y="1633"/>
                      <a:pt x="472" y="2104"/>
                      <a:pt x="1053" y="2104"/>
                    </a:cubicBezTo>
                    <a:cubicBezTo>
                      <a:pt x="1632" y="2104"/>
                      <a:pt x="2104" y="1633"/>
                      <a:pt x="2104" y="1053"/>
                    </a:cubicBezTo>
                    <a:cubicBezTo>
                      <a:pt x="2104" y="472"/>
                      <a:pt x="1632" y="0"/>
                      <a:pt x="1053" y="0"/>
                    </a:cubicBezTo>
                    <a:close/>
                    <a:moveTo>
                      <a:pt x="7100" y="0"/>
                    </a:moveTo>
                    <a:cubicBezTo>
                      <a:pt x="6519" y="0"/>
                      <a:pt x="6048" y="471"/>
                      <a:pt x="6049" y="1053"/>
                    </a:cubicBezTo>
                    <a:cubicBezTo>
                      <a:pt x="6049" y="1633"/>
                      <a:pt x="6521" y="2104"/>
                      <a:pt x="7100" y="2104"/>
                    </a:cubicBezTo>
                    <a:cubicBezTo>
                      <a:pt x="7681" y="2104"/>
                      <a:pt x="8153" y="1633"/>
                      <a:pt x="8153" y="1053"/>
                    </a:cubicBezTo>
                    <a:cubicBezTo>
                      <a:pt x="8153" y="472"/>
                      <a:pt x="7681" y="0"/>
                      <a:pt x="7100" y="0"/>
                    </a:cubicBezTo>
                    <a:close/>
                    <a:moveTo>
                      <a:pt x="13152" y="0"/>
                    </a:moveTo>
                    <a:cubicBezTo>
                      <a:pt x="12572" y="0"/>
                      <a:pt x="12100" y="471"/>
                      <a:pt x="12099" y="1053"/>
                    </a:cubicBezTo>
                    <a:cubicBezTo>
                      <a:pt x="12099" y="1633"/>
                      <a:pt x="12572" y="2104"/>
                      <a:pt x="13152" y="2104"/>
                    </a:cubicBezTo>
                    <a:cubicBezTo>
                      <a:pt x="13732" y="2104"/>
                      <a:pt x="14199" y="1633"/>
                      <a:pt x="14199" y="1053"/>
                    </a:cubicBezTo>
                    <a:cubicBezTo>
                      <a:pt x="14199" y="472"/>
                      <a:pt x="13732" y="0"/>
                      <a:pt x="13152" y="0"/>
                    </a:cubicBezTo>
                    <a:close/>
                    <a:moveTo>
                      <a:pt x="19200" y="0"/>
                    </a:moveTo>
                    <a:cubicBezTo>
                      <a:pt x="18619" y="0"/>
                      <a:pt x="18147" y="471"/>
                      <a:pt x="18149" y="1053"/>
                    </a:cubicBezTo>
                    <a:cubicBezTo>
                      <a:pt x="18149" y="1633"/>
                      <a:pt x="18621" y="2104"/>
                      <a:pt x="19200" y="2104"/>
                    </a:cubicBezTo>
                    <a:cubicBezTo>
                      <a:pt x="19781" y="2104"/>
                      <a:pt x="20253" y="1633"/>
                      <a:pt x="20253" y="1053"/>
                    </a:cubicBezTo>
                    <a:cubicBezTo>
                      <a:pt x="20253" y="472"/>
                      <a:pt x="19781" y="0"/>
                      <a:pt x="19200" y="0"/>
                    </a:cubicBezTo>
                    <a:close/>
                    <a:moveTo>
                      <a:pt x="25248" y="0"/>
                    </a:moveTo>
                    <a:cubicBezTo>
                      <a:pt x="24667" y="0"/>
                      <a:pt x="24196" y="471"/>
                      <a:pt x="24196" y="1053"/>
                    </a:cubicBezTo>
                    <a:cubicBezTo>
                      <a:pt x="24196" y="1633"/>
                      <a:pt x="24667" y="2104"/>
                      <a:pt x="25248" y="2104"/>
                    </a:cubicBezTo>
                    <a:cubicBezTo>
                      <a:pt x="25829" y="2104"/>
                      <a:pt x="26299" y="1633"/>
                      <a:pt x="26299" y="1053"/>
                    </a:cubicBezTo>
                    <a:cubicBezTo>
                      <a:pt x="26299" y="472"/>
                      <a:pt x="25827" y="0"/>
                      <a:pt x="25248" y="0"/>
                    </a:cubicBezTo>
                    <a:close/>
                    <a:moveTo>
                      <a:pt x="31299" y="0"/>
                    </a:moveTo>
                    <a:cubicBezTo>
                      <a:pt x="30719" y="0"/>
                      <a:pt x="30248" y="471"/>
                      <a:pt x="30248" y="1053"/>
                    </a:cubicBezTo>
                    <a:cubicBezTo>
                      <a:pt x="30248" y="1633"/>
                      <a:pt x="30719" y="2104"/>
                      <a:pt x="31299" y="2104"/>
                    </a:cubicBezTo>
                    <a:cubicBezTo>
                      <a:pt x="31880" y="2104"/>
                      <a:pt x="32351" y="1633"/>
                      <a:pt x="32351" y="1053"/>
                    </a:cubicBezTo>
                    <a:cubicBezTo>
                      <a:pt x="32351" y="472"/>
                      <a:pt x="31880" y="0"/>
                      <a:pt x="31299" y="0"/>
                    </a:cubicBezTo>
                    <a:close/>
                    <a:moveTo>
                      <a:pt x="37348" y="0"/>
                    </a:moveTo>
                    <a:cubicBezTo>
                      <a:pt x="36767" y="0"/>
                      <a:pt x="36296" y="471"/>
                      <a:pt x="36296" y="1053"/>
                    </a:cubicBezTo>
                    <a:cubicBezTo>
                      <a:pt x="36296" y="1633"/>
                      <a:pt x="36767" y="2104"/>
                      <a:pt x="37348" y="2104"/>
                    </a:cubicBezTo>
                    <a:cubicBezTo>
                      <a:pt x="37928" y="2104"/>
                      <a:pt x="38399" y="1633"/>
                      <a:pt x="38399" y="1053"/>
                    </a:cubicBezTo>
                    <a:cubicBezTo>
                      <a:pt x="38399" y="472"/>
                      <a:pt x="37928" y="0"/>
                      <a:pt x="37348" y="0"/>
                    </a:cubicBezTo>
                    <a:close/>
                    <a:moveTo>
                      <a:pt x="43397" y="0"/>
                    </a:moveTo>
                    <a:cubicBezTo>
                      <a:pt x="42814" y="0"/>
                      <a:pt x="42343" y="471"/>
                      <a:pt x="42343" y="1053"/>
                    </a:cubicBezTo>
                    <a:cubicBezTo>
                      <a:pt x="42343" y="1633"/>
                      <a:pt x="42816" y="2104"/>
                      <a:pt x="43397" y="2104"/>
                    </a:cubicBezTo>
                    <a:cubicBezTo>
                      <a:pt x="43981" y="2104"/>
                      <a:pt x="44448" y="1633"/>
                      <a:pt x="44448" y="1053"/>
                    </a:cubicBezTo>
                    <a:cubicBezTo>
                      <a:pt x="44448" y="472"/>
                      <a:pt x="43981" y="0"/>
                      <a:pt x="4339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>
                <a:off x="1501625" y="1077875"/>
                <a:ext cx="960000" cy="52625"/>
              </a:xfrm>
              <a:custGeom>
                <a:avLst/>
                <a:gdLst/>
                <a:ahLst/>
                <a:cxnLst/>
                <a:rect l="l" t="t" r="r" b="b"/>
                <a:pathLst>
                  <a:path w="38400" h="2105" extrusionOk="0">
                    <a:moveTo>
                      <a:pt x="1053" y="1"/>
                    </a:moveTo>
                    <a:cubicBezTo>
                      <a:pt x="472" y="1"/>
                      <a:pt x="0" y="471"/>
                      <a:pt x="0" y="1052"/>
                    </a:cubicBezTo>
                    <a:cubicBezTo>
                      <a:pt x="0" y="1632"/>
                      <a:pt x="472" y="2104"/>
                      <a:pt x="1053" y="2104"/>
                    </a:cubicBezTo>
                    <a:cubicBezTo>
                      <a:pt x="1632" y="2104"/>
                      <a:pt x="2104" y="1632"/>
                      <a:pt x="2104" y="1052"/>
                    </a:cubicBezTo>
                    <a:cubicBezTo>
                      <a:pt x="2104" y="471"/>
                      <a:pt x="1632" y="1"/>
                      <a:pt x="1053" y="1"/>
                    </a:cubicBezTo>
                    <a:close/>
                    <a:moveTo>
                      <a:pt x="7100" y="1"/>
                    </a:moveTo>
                    <a:cubicBezTo>
                      <a:pt x="6519" y="1"/>
                      <a:pt x="6048" y="471"/>
                      <a:pt x="6049" y="1052"/>
                    </a:cubicBezTo>
                    <a:cubicBezTo>
                      <a:pt x="6049" y="1632"/>
                      <a:pt x="6521" y="2104"/>
                      <a:pt x="7100" y="2104"/>
                    </a:cubicBezTo>
                    <a:cubicBezTo>
                      <a:pt x="7681" y="2104"/>
                      <a:pt x="8153" y="1632"/>
                      <a:pt x="8153" y="1052"/>
                    </a:cubicBezTo>
                    <a:cubicBezTo>
                      <a:pt x="8153" y="471"/>
                      <a:pt x="7681" y="1"/>
                      <a:pt x="7100" y="1"/>
                    </a:cubicBezTo>
                    <a:close/>
                    <a:moveTo>
                      <a:pt x="13152" y="1"/>
                    </a:moveTo>
                    <a:cubicBezTo>
                      <a:pt x="12572" y="1"/>
                      <a:pt x="12100" y="471"/>
                      <a:pt x="12099" y="1052"/>
                    </a:cubicBezTo>
                    <a:cubicBezTo>
                      <a:pt x="12099" y="1632"/>
                      <a:pt x="12572" y="2104"/>
                      <a:pt x="13152" y="2104"/>
                    </a:cubicBezTo>
                    <a:cubicBezTo>
                      <a:pt x="13732" y="2104"/>
                      <a:pt x="14199" y="1632"/>
                      <a:pt x="14199" y="1052"/>
                    </a:cubicBezTo>
                    <a:cubicBezTo>
                      <a:pt x="14199" y="471"/>
                      <a:pt x="13732" y="1"/>
                      <a:pt x="13152" y="1"/>
                    </a:cubicBezTo>
                    <a:close/>
                    <a:moveTo>
                      <a:pt x="19200" y="1"/>
                    </a:moveTo>
                    <a:cubicBezTo>
                      <a:pt x="18619" y="1"/>
                      <a:pt x="18147" y="471"/>
                      <a:pt x="18149" y="1052"/>
                    </a:cubicBezTo>
                    <a:cubicBezTo>
                      <a:pt x="18149" y="1632"/>
                      <a:pt x="18621" y="2104"/>
                      <a:pt x="19200" y="2104"/>
                    </a:cubicBezTo>
                    <a:cubicBezTo>
                      <a:pt x="19781" y="2104"/>
                      <a:pt x="20253" y="1632"/>
                      <a:pt x="20253" y="1052"/>
                    </a:cubicBezTo>
                    <a:cubicBezTo>
                      <a:pt x="20253" y="471"/>
                      <a:pt x="19781" y="1"/>
                      <a:pt x="19200" y="1"/>
                    </a:cubicBezTo>
                    <a:close/>
                    <a:moveTo>
                      <a:pt x="25248" y="1"/>
                    </a:moveTo>
                    <a:cubicBezTo>
                      <a:pt x="24667" y="1"/>
                      <a:pt x="24196" y="471"/>
                      <a:pt x="24196" y="1052"/>
                    </a:cubicBezTo>
                    <a:cubicBezTo>
                      <a:pt x="24196" y="1632"/>
                      <a:pt x="24667" y="2104"/>
                      <a:pt x="25248" y="2104"/>
                    </a:cubicBezTo>
                    <a:cubicBezTo>
                      <a:pt x="25829" y="2104"/>
                      <a:pt x="26299" y="1632"/>
                      <a:pt x="26299" y="1052"/>
                    </a:cubicBezTo>
                    <a:cubicBezTo>
                      <a:pt x="26299" y="471"/>
                      <a:pt x="25827" y="1"/>
                      <a:pt x="25248" y="1"/>
                    </a:cubicBezTo>
                    <a:close/>
                    <a:moveTo>
                      <a:pt x="31299" y="1"/>
                    </a:moveTo>
                    <a:cubicBezTo>
                      <a:pt x="30719" y="1"/>
                      <a:pt x="30248" y="471"/>
                      <a:pt x="30248" y="1052"/>
                    </a:cubicBezTo>
                    <a:cubicBezTo>
                      <a:pt x="30248" y="1632"/>
                      <a:pt x="30719" y="2104"/>
                      <a:pt x="31299" y="2104"/>
                    </a:cubicBezTo>
                    <a:cubicBezTo>
                      <a:pt x="31880" y="2104"/>
                      <a:pt x="32351" y="1632"/>
                      <a:pt x="32351" y="1052"/>
                    </a:cubicBezTo>
                    <a:cubicBezTo>
                      <a:pt x="32351" y="471"/>
                      <a:pt x="31880" y="1"/>
                      <a:pt x="31299" y="1"/>
                    </a:cubicBezTo>
                    <a:close/>
                    <a:moveTo>
                      <a:pt x="37348" y="1"/>
                    </a:moveTo>
                    <a:cubicBezTo>
                      <a:pt x="36767" y="1"/>
                      <a:pt x="36296" y="471"/>
                      <a:pt x="36296" y="1052"/>
                    </a:cubicBezTo>
                    <a:cubicBezTo>
                      <a:pt x="36296" y="1632"/>
                      <a:pt x="36767" y="2104"/>
                      <a:pt x="37348" y="2104"/>
                    </a:cubicBezTo>
                    <a:cubicBezTo>
                      <a:pt x="37928" y="2104"/>
                      <a:pt x="38399" y="1632"/>
                      <a:pt x="38399" y="1052"/>
                    </a:cubicBezTo>
                    <a:cubicBezTo>
                      <a:pt x="38399" y="471"/>
                      <a:pt x="37928" y="1"/>
                      <a:pt x="3734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>
                <a:off x="1350325" y="1077825"/>
                <a:ext cx="54700" cy="52650"/>
              </a:xfrm>
              <a:custGeom>
                <a:avLst/>
                <a:gdLst/>
                <a:ahLst/>
                <a:cxnLst/>
                <a:rect l="l" t="t" r="r" b="b"/>
                <a:pathLst>
                  <a:path w="2188" h="2106" extrusionOk="0">
                    <a:moveTo>
                      <a:pt x="1051" y="0"/>
                    </a:moveTo>
                    <a:cubicBezTo>
                      <a:pt x="778" y="0"/>
                      <a:pt x="505" y="115"/>
                      <a:pt x="311" y="308"/>
                    </a:cubicBezTo>
                    <a:cubicBezTo>
                      <a:pt x="113" y="506"/>
                      <a:pt x="0" y="777"/>
                      <a:pt x="0" y="1054"/>
                    </a:cubicBezTo>
                    <a:cubicBezTo>
                      <a:pt x="0" y="1332"/>
                      <a:pt x="113" y="1602"/>
                      <a:pt x="311" y="1798"/>
                    </a:cubicBezTo>
                    <a:cubicBezTo>
                      <a:pt x="503" y="1991"/>
                      <a:pt x="778" y="2105"/>
                      <a:pt x="1051" y="2105"/>
                    </a:cubicBezTo>
                    <a:cubicBezTo>
                      <a:pt x="1329" y="2105"/>
                      <a:pt x="1603" y="1991"/>
                      <a:pt x="1796" y="1798"/>
                    </a:cubicBezTo>
                    <a:cubicBezTo>
                      <a:pt x="2187" y="1407"/>
                      <a:pt x="2187" y="699"/>
                      <a:pt x="1796" y="308"/>
                    </a:cubicBezTo>
                    <a:cubicBezTo>
                      <a:pt x="1604" y="113"/>
                      <a:pt x="1329" y="0"/>
                      <a:pt x="105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>
                <a:off x="1501625" y="970025"/>
                <a:ext cx="808800" cy="52625"/>
              </a:xfrm>
              <a:custGeom>
                <a:avLst/>
                <a:gdLst/>
                <a:ahLst/>
                <a:cxnLst/>
                <a:rect l="l" t="t" r="r" b="b"/>
                <a:pathLst>
                  <a:path w="32352" h="2105" extrusionOk="0">
                    <a:moveTo>
                      <a:pt x="1053" y="1"/>
                    </a:moveTo>
                    <a:cubicBezTo>
                      <a:pt x="472" y="1"/>
                      <a:pt x="0" y="471"/>
                      <a:pt x="0" y="1053"/>
                    </a:cubicBezTo>
                    <a:cubicBezTo>
                      <a:pt x="0" y="1633"/>
                      <a:pt x="472" y="2104"/>
                      <a:pt x="1053" y="2104"/>
                    </a:cubicBezTo>
                    <a:cubicBezTo>
                      <a:pt x="1632" y="2104"/>
                      <a:pt x="2104" y="1633"/>
                      <a:pt x="2104" y="1053"/>
                    </a:cubicBezTo>
                    <a:cubicBezTo>
                      <a:pt x="2104" y="473"/>
                      <a:pt x="1632" y="1"/>
                      <a:pt x="1053" y="1"/>
                    </a:cubicBezTo>
                    <a:close/>
                    <a:moveTo>
                      <a:pt x="7100" y="1"/>
                    </a:moveTo>
                    <a:cubicBezTo>
                      <a:pt x="6519" y="1"/>
                      <a:pt x="6048" y="471"/>
                      <a:pt x="6049" y="1053"/>
                    </a:cubicBezTo>
                    <a:cubicBezTo>
                      <a:pt x="6049" y="1633"/>
                      <a:pt x="6521" y="2104"/>
                      <a:pt x="7100" y="2104"/>
                    </a:cubicBezTo>
                    <a:cubicBezTo>
                      <a:pt x="7681" y="2104"/>
                      <a:pt x="8153" y="1633"/>
                      <a:pt x="8153" y="1053"/>
                    </a:cubicBezTo>
                    <a:cubicBezTo>
                      <a:pt x="8153" y="473"/>
                      <a:pt x="7681" y="1"/>
                      <a:pt x="7100" y="1"/>
                    </a:cubicBezTo>
                    <a:close/>
                    <a:moveTo>
                      <a:pt x="13152" y="1"/>
                    </a:moveTo>
                    <a:cubicBezTo>
                      <a:pt x="12572" y="1"/>
                      <a:pt x="12100" y="471"/>
                      <a:pt x="12099" y="1053"/>
                    </a:cubicBezTo>
                    <a:cubicBezTo>
                      <a:pt x="12099" y="1633"/>
                      <a:pt x="12572" y="2104"/>
                      <a:pt x="13152" y="2104"/>
                    </a:cubicBezTo>
                    <a:cubicBezTo>
                      <a:pt x="13732" y="2104"/>
                      <a:pt x="14199" y="1633"/>
                      <a:pt x="14199" y="1053"/>
                    </a:cubicBezTo>
                    <a:cubicBezTo>
                      <a:pt x="14199" y="473"/>
                      <a:pt x="13732" y="1"/>
                      <a:pt x="13152" y="1"/>
                    </a:cubicBezTo>
                    <a:close/>
                    <a:moveTo>
                      <a:pt x="19200" y="1"/>
                    </a:moveTo>
                    <a:cubicBezTo>
                      <a:pt x="18619" y="1"/>
                      <a:pt x="18147" y="471"/>
                      <a:pt x="18149" y="1053"/>
                    </a:cubicBezTo>
                    <a:cubicBezTo>
                      <a:pt x="18149" y="1633"/>
                      <a:pt x="18621" y="2104"/>
                      <a:pt x="19200" y="2104"/>
                    </a:cubicBezTo>
                    <a:cubicBezTo>
                      <a:pt x="19781" y="2104"/>
                      <a:pt x="20253" y="1633"/>
                      <a:pt x="20253" y="1053"/>
                    </a:cubicBezTo>
                    <a:cubicBezTo>
                      <a:pt x="20253" y="473"/>
                      <a:pt x="19781" y="1"/>
                      <a:pt x="19200" y="1"/>
                    </a:cubicBezTo>
                    <a:close/>
                    <a:moveTo>
                      <a:pt x="25248" y="1"/>
                    </a:moveTo>
                    <a:cubicBezTo>
                      <a:pt x="24667" y="1"/>
                      <a:pt x="24196" y="471"/>
                      <a:pt x="24196" y="1053"/>
                    </a:cubicBezTo>
                    <a:cubicBezTo>
                      <a:pt x="24196" y="1633"/>
                      <a:pt x="24667" y="2104"/>
                      <a:pt x="25248" y="2104"/>
                    </a:cubicBezTo>
                    <a:cubicBezTo>
                      <a:pt x="25829" y="2104"/>
                      <a:pt x="26299" y="1633"/>
                      <a:pt x="26299" y="1053"/>
                    </a:cubicBezTo>
                    <a:cubicBezTo>
                      <a:pt x="26299" y="473"/>
                      <a:pt x="25827" y="1"/>
                      <a:pt x="25248" y="1"/>
                    </a:cubicBezTo>
                    <a:close/>
                    <a:moveTo>
                      <a:pt x="31299" y="1"/>
                    </a:moveTo>
                    <a:cubicBezTo>
                      <a:pt x="30719" y="1"/>
                      <a:pt x="30248" y="471"/>
                      <a:pt x="30248" y="1053"/>
                    </a:cubicBezTo>
                    <a:cubicBezTo>
                      <a:pt x="30248" y="1633"/>
                      <a:pt x="30719" y="2104"/>
                      <a:pt x="31299" y="2104"/>
                    </a:cubicBezTo>
                    <a:cubicBezTo>
                      <a:pt x="31880" y="2104"/>
                      <a:pt x="32351" y="1633"/>
                      <a:pt x="32351" y="1053"/>
                    </a:cubicBezTo>
                    <a:cubicBezTo>
                      <a:pt x="32351" y="473"/>
                      <a:pt x="31880" y="1"/>
                      <a:pt x="3129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34" name="Google Shape;234;p11"/>
              <p:cNvSpPr/>
              <p:nvPr/>
            </p:nvSpPr>
            <p:spPr>
              <a:xfrm>
                <a:off x="1350325" y="970000"/>
                <a:ext cx="54700" cy="52650"/>
              </a:xfrm>
              <a:custGeom>
                <a:avLst/>
                <a:gdLst/>
                <a:ahLst/>
                <a:cxnLst/>
                <a:rect l="l" t="t" r="r" b="b"/>
                <a:pathLst>
                  <a:path w="2188" h="2106" extrusionOk="0">
                    <a:moveTo>
                      <a:pt x="1051" y="1"/>
                    </a:moveTo>
                    <a:cubicBezTo>
                      <a:pt x="778" y="1"/>
                      <a:pt x="505" y="115"/>
                      <a:pt x="311" y="307"/>
                    </a:cubicBezTo>
                    <a:cubicBezTo>
                      <a:pt x="113" y="506"/>
                      <a:pt x="0" y="777"/>
                      <a:pt x="0" y="1054"/>
                    </a:cubicBezTo>
                    <a:cubicBezTo>
                      <a:pt x="0" y="1330"/>
                      <a:pt x="113" y="1600"/>
                      <a:pt x="311" y="1799"/>
                    </a:cubicBezTo>
                    <a:cubicBezTo>
                      <a:pt x="503" y="1991"/>
                      <a:pt x="778" y="2105"/>
                      <a:pt x="1051" y="2105"/>
                    </a:cubicBezTo>
                    <a:cubicBezTo>
                      <a:pt x="1329" y="2105"/>
                      <a:pt x="1603" y="1991"/>
                      <a:pt x="1796" y="1799"/>
                    </a:cubicBezTo>
                    <a:cubicBezTo>
                      <a:pt x="2187" y="1407"/>
                      <a:pt x="2187" y="701"/>
                      <a:pt x="1796" y="307"/>
                    </a:cubicBezTo>
                    <a:cubicBezTo>
                      <a:pt x="1604" y="115"/>
                      <a:pt x="1329" y="1"/>
                      <a:pt x="10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235" name="Google Shape;235;p11"/>
            <p:cNvGrpSpPr/>
            <p:nvPr/>
          </p:nvGrpSpPr>
          <p:grpSpPr>
            <a:xfrm flipH="1">
              <a:off x="7387238" y="4333600"/>
              <a:ext cx="1370725" cy="540800"/>
              <a:chOff x="1442275" y="2891575"/>
              <a:chExt cx="1370725" cy="540800"/>
            </a:xfrm>
          </p:grpSpPr>
          <p:sp>
            <p:nvSpPr>
              <p:cNvPr id="236" name="Google Shape;236;p11"/>
              <p:cNvSpPr/>
              <p:nvPr/>
            </p:nvSpPr>
            <p:spPr>
              <a:xfrm>
                <a:off x="1494900" y="3227975"/>
                <a:ext cx="629300" cy="8500"/>
              </a:xfrm>
              <a:custGeom>
                <a:avLst/>
                <a:gdLst/>
                <a:ahLst/>
                <a:cxnLst/>
                <a:rect l="l" t="t" r="r" b="b"/>
                <a:pathLst>
                  <a:path w="25172" h="340" extrusionOk="0">
                    <a:moveTo>
                      <a:pt x="170" y="0"/>
                    </a:moveTo>
                    <a:cubicBezTo>
                      <a:pt x="76" y="0"/>
                      <a:pt x="1" y="76"/>
                      <a:pt x="1" y="170"/>
                    </a:cubicBezTo>
                    <a:cubicBezTo>
                      <a:pt x="1" y="263"/>
                      <a:pt x="76" y="340"/>
                      <a:pt x="170" y="340"/>
                    </a:cubicBezTo>
                    <a:lnTo>
                      <a:pt x="25003" y="340"/>
                    </a:lnTo>
                    <a:cubicBezTo>
                      <a:pt x="25097" y="340"/>
                      <a:pt x="25171" y="263"/>
                      <a:pt x="25171" y="170"/>
                    </a:cubicBezTo>
                    <a:cubicBezTo>
                      <a:pt x="25171" y="76"/>
                      <a:pt x="25095" y="0"/>
                      <a:pt x="2500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>
                <a:off x="2087875" y="3200175"/>
                <a:ext cx="64150" cy="64100"/>
              </a:xfrm>
              <a:custGeom>
                <a:avLst/>
                <a:gdLst/>
                <a:ahLst/>
                <a:cxnLst/>
                <a:rect l="l" t="t" r="r" b="b"/>
                <a:pathLst>
                  <a:path w="2566" h="2564" extrusionOk="0">
                    <a:moveTo>
                      <a:pt x="1284" y="0"/>
                    </a:moveTo>
                    <a:cubicBezTo>
                      <a:pt x="576" y="0"/>
                      <a:pt x="3" y="574"/>
                      <a:pt x="3" y="1282"/>
                    </a:cubicBezTo>
                    <a:cubicBezTo>
                      <a:pt x="1" y="1989"/>
                      <a:pt x="576" y="2564"/>
                      <a:pt x="1284" y="2564"/>
                    </a:cubicBezTo>
                    <a:cubicBezTo>
                      <a:pt x="1993" y="2564"/>
                      <a:pt x="2566" y="1990"/>
                      <a:pt x="2566" y="1282"/>
                    </a:cubicBezTo>
                    <a:cubicBezTo>
                      <a:pt x="2566" y="574"/>
                      <a:pt x="1993" y="0"/>
                      <a:pt x="12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>
                <a:off x="2599250" y="2944225"/>
                <a:ext cx="185975" cy="8500"/>
              </a:xfrm>
              <a:custGeom>
                <a:avLst/>
                <a:gdLst/>
                <a:ahLst/>
                <a:cxnLst/>
                <a:rect l="l" t="t" r="r" b="b"/>
                <a:pathLst>
                  <a:path w="7439" h="340" extrusionOk="0">
                    <a:moveTo>
                      <a:pt x="171" y="1"/>
                    </a:moveTo>
                    <a:cubicBezTo>
                      <a:pt x="77" y="1"/>
                      <a:pt x="1" y="77"/>
                      <a:pt x="1" y="170"/>
                    </a:cubicBezTo>
                    <a:cubicBezTo>
                      <a:pt x="1" y="264"/>
                      <a:pt x="77" y="340"/>
                      <a:pt x="171" y="340"/>
                    </a:cubicBezTo>
                    <a:lnTo>
                      <a:pt x="7268" y="340"/>
                    </a:lnTo>
                    <a:cubicBezTo>
                      <a:pt x="7362" y="340"/>
                      <a:pt x="7439" y="264"/>
                      <a:pt x="7439" y="170"/>
                    </a:cubicBezTo>
                    <a:cubicBezTo>
                      <a:pt x="7439" y="77"/>
                      <a:pt x="7362" y="1"/>
                      <a:pt x="72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39" name="Google Shape;239;p11"/>
              <p:cNvSpPr/>
              <p:nvPr/>
            </p:nvSpPr>
            <p:spPr>
              <a:xfrm>
                <a:off x="2748900" y="2916400"/>
                <a:ext cx="64100" cy="64075"/>
              </a:xfrm>
              <a:custGeom>
                <a:avLst/>
                <a:gdLst/>
                <a:ahLst/>
                <a:cxnLst/>
                <a:rect l="l" t="t" r="r" b="b"/>
                <a:pathLst>
                  <a:path w="2564" h="2563" extrusionOk="0">
                    <a:moveTo>
                      <a:pt x="1282" y="0"/>
                    </a:moveTo>
                    <a:cubicBezTo>
                      <a:pt x="574" y="0"/>
                      <a:pt x="0" y="573"/>
                      <a:pt x="0" y="1281"/>
                    </a:cubicBezTo>
                    <a:cubicBezTo>
                      <a:pt x="0" y="1990"/>
                      <a:pt x="574" y="2563"/>
                      <a:pt x="1282" y="2563"/>
                    </a:cubicBezTo>
                    <a:cubicBezTo>
                      <a:pt x="1990" y="2563"/>
                      <a:pt x="2564" y="1990"/>
                      <a:pt x="2564" y="1281"/>
                    </a:cubicBezTo>
                    <a:cubicBezTo>
                      <a:pt x="2564" y="573"/>
                      <a:pt x="1990" y="0"/>
                      <a:pt x="128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0" name="Google Shape;240;p11"/>
              <p:cNvSpPr/>
              <p:nvPr/>
            </p:nvSpPr>
            <p:spPr>
              <a:xfrm>
                <a:off x="1737250" y="2944150"/>
                <a:ext cx="575300" cy="290800"/>
              </a:xfrm>
              <a:custGeom>
                <a:avLst/>
                <a:gdLst/>
                <a:ahLst/>
                <a:cxnLst/>
                <a:rect l="l" t="t" r="r" b="b"/>
                <a:pathLst>
                  <a:path w="23012" h="11632" extrusionOk="0">
                    <a:moveTo>
                      <a:pt x="11558" y="0"/>
                    </a:moveTo>
                    <a:cubicBezTo>
                      <a:pt x="11512" y="0"/>
                      <a:pt x="11470" y="20"/>
                      <a:pt x="11437" y="50"/>
                    </a:cubicBezTo>
                    <a:cubicBezTo>
                      <a:pt x="11437" y="50"/>
                      <a:pt x="8598" y="2885"/>
                      <a:pt x="5758" y="5719"/>
                    </a:cubicBezTo>
                    <a:cubicBezTo>
                      <a:pt x="1" y="11470"/>
                      <a:pt x="1" y="11470"/>
                      <a:pt x="50" y="11586"/>
                    </a:cubicBezTo>
                    <a:lnTo>
                      <a:pt x="213" y="11520"/>
                    </a:lnTo>
                    <a:lnTo>
                      <a:pt x="338" y="11632"/>
                    </a:lnTo>
                    <a:cubicBezTo>
                      <a:pt x="505" y="11444"/>
                      <a:pt x="7767" y="4196"/>
                      <a:pt x="11628" y="341"/>
                    </a:cubicBezTo>
                    <a:lnTo>
                      <a:pt x="22842" y="341"/>
                    </a:lnTo>
                    <a:cubicBezTo>
                      <a:pt x="22935" y="341"/>
                      <a:pt x="23011" y="265"/>
                      <a:pt x="23011" y="170"/>
                    </a:cubicBezTo>
                    <a:cubicBezTo>
                      <a:pt x="23011" y="76"/>
                      <a:pt x="22935" y="0"/>
                      <a:pt x="2284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>
                <a:off x="2291225" y="2931375"/>
                <a:ext cx="73900" cy="34125"/>
              </a:xfrm>
              <a:custGeom>
                <a:avLst/>
                <a:gdLst/>
                <a:ahLst/>
                <a:cxnLst/>
                <a:rect l="l" t="t" r="r" b="b"/>
                <a:pathLst>
                  <a:path w="2956" h="1365" extrusionOk="0">
                    <a:moveTo>
                      <a:pt x="683" y="0"/>
                    </a:moveTo>
                    <a:cubicBezTo>
                      <a:pt x="306" y="0"/>
                      <a:pt x="1" y="306"/>
                      <a:pt x="1" y="683"/>
                    </a:cubicBezTo>
                    <a:cubicBezTo>
                      <a:pt x="1" y="1059"/>
                      <a:pt x="306" y="1365"/>
                      <a:pt x="683" y="1365"/>
                    </a:cubicBezTo>
                    <a:lnTo>
                      <a:pt x="2274" y="1365"/>
                    </a:lnTo>
                    <a:cubicBezTo>
                      <a:pt x="2650" y="1365"/>
                      <a:pt x="2955" y="1060"/>
                      <a:pt x="2956" y="683"/>
                    </a:cubicBezTo>
                    <a:cubicBezTo>
                      <a:pt x="2956" y="306"/>
                      <a:pt x="2650" y="0"/>
                      <a:pt x="227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>
                <a:off x="2406000" y="2931375"/>
                <a:ext cx="99775" cy="34125"/>
              </a:xfrm>
              <a:custGeom>
                <a:avLst/>
                <a:gdLst/>
                <a:ahLst/>
                <a:cxnLst/>
                <a:rect l="l" t="t" r="r" b="b"/>
                <a:pathLst>
                  <a:path w="3991" h="1365" extrusionOk="0">
                    <a:moveTo>
                      <a:pt x="684" y="0"/>
                    </a:moveTo>
                    <a:cubicBezTo>
                      <a:pt x="308" y="0"/>
                      <a:pt x="1" y="306"/>
                      <a:pt x="1" y="683"/>
                    </a:cubicBezTo>
                    <a:cubicBezTo>
                      <a:pt x="1" y="1059"/>
                      <a:pt x="308" y="1365"/>
                      <a:pt x="684" y="1365"/>
                    </a:cubicBezTo>
                    <a:lnTo>
                      <a:pt x="3309" y="1365"/>
                    </a:lnTo>
                    <a:cubicBezTo>
                      <a:pt x="3685" y="1365"/>
                      <a:pt x="3991" y="1060"/>
                      <a:pt x="3991" y="683"/>
                    </a:cubicBezTo>
                    <a:cubicBezTo>
                      <a:pt x="3991" y="306"/>
                      <a:pt x="3685" y="0"/>
                      <a:pt x="330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3" name="Google Shape;243;p11"/>
              <p:cNvSpPr/>
              <p:nvPr/>
            </p:nvSpPr>
            <p:spPr>
              <a:xfrm>
                <a:off x="2546650" y="2931375"/>
                <a:ext cx="73925" cy="34125"/>
              </a:xfrm>
              <a:custGeom>
                <a:avLst/>
                <a:gdLst/>
                <a:ahLst/>
                <a:cxnLst/>
                <a:rect l="l" t="t" r="r" b="b"/>
                <a:pathLst>
                  <a:path w="2957" h="1365" extrusionOk="0">
                    <a:moveTo>
                      <a:pt x="684" y="0"/>
                    </a:moveTo>
                    <a:cubicBezTo>
                      <a:pt x="306" y="0"/>
                      <a:pt x="1" y="306"/>
                      <a:pt x="1" y="683"/>
                    </a:cubicBezTo>
                    <a:cubicBezTo>
                      <a:pt x="1" y="1059"/>
                      <a:pt x="306" y="1365"/>
                      <a:pt x="684" y="1365"/>
                    </a:cubicBezTo>
                    <a:lnTo>
                      <a:pt x="2275" y="1365"/>
                    </a:lnTo>
                    <a:cubicBezTo>
                      <a:pt x="2651" y="1365"/>
                      <a:pt x="2957" y="1060"/>
                      <a:pt x="2957" y="683"/>
                    </a:cubicBezTo>
                    <a:cubicBezTo>
                      <a:pt x="2957" y="306"/>
                      <a:pt x="2651" y="0"/>
                      <a:pt x="22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4" name="Google Shape;244;p11"/>
              <p:cNvSpPr/>
              <p:nvPr/>
            </p:nvSpPr>
            <p:spPr>
              <a:xfrm>
                <a:off x="1906550" y="3227925"/>
                <a:ext cx="563675" cy="151925"/>
              </a:xfrm>
              <a:custGeom>
                <a:avLst/>
                <a:gdLst/>
                <a:ahLst/>
                <a:cxnLst/>
                <a:rect l="l" t="t" r="r" b="b"/>
                <a:pathLst>
                  <a:path w="22547" h="6077" extrusionOk="0">
                    <a:moveTo>
                      <a:pt x="187" y="0"/>
                    </a:moveTo>
                    <a:cubicBezTo>
                      <a:pt x="144" y="0"/>
                      <a:pt x="100" y="17"/>
                      <a:pt x="67" y="50"/>
                    </a:cubicBezTo>
                    <a:cubicBezTo>
                      <a:pt x="1" y="118"/>
                      <a:pt x="1" y="225"/>
                      <a:pt x="67" y="292"/>
                    </a:cubicBezTo>
                    <a:lnTo>
                      <a:pt x="5802" y="6026"/>
                    </a:lnTo>
                    <a:cubicBezTo>
                      <a:pt x="5834" y="6059"/>
                      <a:pt x="5878" y="6076"/>
                      <a:pt x="5922" y="6076"/>
                    </a:cubicBezTo>
                    <a:lnTo>
                      <a:pt x="22376" y="6076"/>
                    </a:lnTo>
                    <a:cubicBezTo>
                      <a:pt x="22471" y="6076"/>
                      <a:pt x="22547" y="5999"/>
                      <a:pt x="22545" y="5904"/>
                    </a:cubicBezTo>
                    <a:cubicBezTo>
                      <a:pt x="22545" y="5811"/>
                      <a:pt x="22469" y="5735"/>
                      <a:pt x="22375" y="5735"/>
                    </a:cubicBezTo>
                    <a:lnTo>
                      <a:pt x="5992" y="5735"/>
                    </a:lnTo>
                    <a:lnTo>
                      <a:pt x="307" y="50"/>
                    </a:lnTo>
                    <a:cubicBezTo>
                      <a:pt x="274" y="17"/>
                      <a:pt x="230" y="0"/>
                      <a:pt x="18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>
                <a:off x="2433925" y="3343500"/>
                <a:ext cx="64075" cy="64100"/>
              </a:xfrm>
              <a:custGeom>
                <a:avLst/>
                <a:gdLst/>
                <a:ahLst/>
                <a:cxnLst/>
                <a:rect l="l" t="t" r="r" b="b"/>
                <a:pathLst>
                  <a:path w="2563" h="2564" extrusionOk="0">
                    <a:moveTo>
                      <a:pt x="1281" y="1"/>
                    </a:moveTo>
                    <a:cubicBezTo>
                      <a:pt x="573" y="1"/>
                      <a:pt x="0" y="574"/>
                      <a:pt x="0" y="1283"/>
                    </a:cubicBezTo>
                    <a:cubicBezTo>
                      <a:pt x="0" y="1990"/>
                      <a:pt x="573" y="2563"/>
                      <a:pt x="1281" y="2563"/>
                    </a:cubicBezTo>
                    <a:cubicBezTo>
                      <a:pt x="1990" y="2563"/>
                      <a:pt x="2563" y="1990"/>
                      <a:pt x="2563" y="1283"/>
                    </a:cubicBezTo>
                    <a:cubicBezTo>
                      <a:pt x="2563" y="574"/>
                      <a:pt x="1990" y="1"/>
                      <a:pt x="12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>
                <a:off x="1969350" y="2891575"/>
                <a:ext cx="113700" cy="113725"/>
              </a:xfrm>
              <a:custGeom>
                <a:avLst/>
                <a:gdLst/>
                <a:ahLst/>
                <a:cxnLst/>
                <a:rect l="l" t="t" r="r" b="b"/>
                <a:pathLst>
                  <a:path w="4548" h="4549" extrusionOk="0">
                    <a:moveTo>
                      <a:pt x="2274" y="1"/>
                    </a:moveTo>
                    <a:cubicBezTo>
                      <a:pt x="1019" y="1"/>
                      <a:pt x="1" y="1019"/>
                      <a:pt x="1" y="2274"/>
                    </a:cubicBezTo>
                    <a:cubicBezTo>
                      <a:pt x="1" y="3530"/>
                      <a:pt x="1019" y="4548"/>
                      <a:pt x="2274" y="4548"/>
                    </a:cubicBezTo>
                    <a:cubicBezTo>
                      <a:pt x="3530" y="4548"/>
                      <a:pt x="4547" y="3530"/>
                      <a:pt x="4547" y="2274"/>
                    </a:cubicBezTo>
                    <a:cubicBezTo>
                      <a:pt x="4547" y="1019"/>
                      <a:pt x="3530" y="1"/>
                      <a:pt x="227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>
                <a:off x="1442275" y="3175350"/>
                <a:ext cx="113725" cy="113725"/>
              </a:xfrm>
              <a:custGeom>
                <a:avLst/>
                <a:gdLst/>
                <a:ahLst/>
                <a:cxnLst/>
                <a:rect l="l" t="t" r="r" b="b"/>
                <a:pathLst>
                  <a:path w="4549" h="4549" extrusionOk="0">
                    <a:moveTo>
                      <a:pt x="2275" y="1"/>
                    </a:moveTo>
                    <a:cubicBezTo>
                      <a:pt x="1020" y="1"/>
                      <a:pt x="1" y="1019"/>
                      <a:pt x="1" y="2275"/>
                    </a:cubicBezTo>
                    <a:cubicBezTo>
                      <a:pt x="1" y="3531"/>
                      <a:pt x="1020" y="4548"/>
                      <a:pt x="2275" y="4548"/>
                    </a:cubicBezTo>
                    <a:cubicBezTo>
                      <a:pt x="3531" y="4548"/>
                      <a:pt x="4549" y="3531"/>
                      <a:pt x="4549" y="2275"/>
                    </a:cubicBezTo>
                    <a:cubicBezTo>
                      <a:pt x="4549" y="1019"/>
                      <a:pt x="3531" y="1"/>
                      <a:pt x="227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>
                <a:off x="1992225" y="3318725"/>
                <a:ext cx="124775" cy="113650"/>
              </a:xfrm>
              <a:custGeom>
                <a:avLst/>
                <a:gdLst/>
                <a:ahLst/>
                <a:cxnLst/>
                <a:rect l="l" t="t" r="r" b="b"/>
                <a:pathLst>
                  <a:path w="4991" h="4546" extrusionOk="0">
                    <a:moveTo>
                      <a:pt x="2496" y="0"/>
                    </a:moveTo>
                    <a:cubicBezTo>
                      <a:pt x="1914" y="0"/>
                      <a:pt x="1332" y="222"/>
                      <a:pt x="888" y="666"/>
                    </a:cubicBezTo>
                    <a:cubicBezTo>
                      <a:pt x="0" y="1553"/>
                      <a:pt x="0" y="2993"/>
                      <a:pt x="888" y="3880"/>
                    </a:cubicBezTo>
                    <a:cubicBezTo>
                      <a:pt x="1332" y="4324"/>
                      <a:pt x="1914" y="4546"/>
                      <a:pt x="2496" y="4546"/>
                    </a:cubicBezTo>
                    <a:cubicBezTo>
                      <a:pt x="3078" y="4546"/>
                      <a:pt x="3660" y="4324"/>
                      <a:pt x="4103" y="3880"/>
                    </a:cubicBezTo>
                    <a:cubicBezTo>
                      <a:pt x="4990" y="2993"/>
                      <a:pt x="4990" y="1554"/>
                      <a:pt x="4103" y="666"/>
                    </a:cubicBezTo>
                    <a:cubicBezTo>
                      <a:pt x="3660" y="222"/>
                      <a:pt x="3078" y="0"/>
                      <a:pt x="24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49" name="Google Shape;249;p11"/>
              <p:cNvSpPr/>
              <p:nvPr/>
            </p:nvSpPr>
            <p:spPr>
              <a:xfrm>
                <a:off x="1685600" y="3175350"/>
                <a:ext cx="113675" cy="113725"/>
              </a:xfrm>
              <a:custGeom>
                <a:avLst/>
                <a:gdLst/>
                <a:ahLst/>
                <a:cxnLst/>
                <a:rect l="l" t="t" r="r" b="b"/>
                <a:pathLst>
                  <a:path w="4547" h="4549" extrusionOk="0">
                    <a:moveTo>
                      <a:pt x="2273" y="1"/>
                    </a:moveTo>
                    <a:cubicBezTo>
                      <a:pt x="1018" y="1"/>
                      <a:pt x="0" y="1019"/>
                      <a:pt x="0" y="2275"/>
                    </a:cubicBezTo>
                    <a:cubicBezTo>
                      <a:pt x="0" y="3531"/>
                      <a:pt x="1018" y="4548"/>
                      <a:pt x="2273" y="4548"/>
                    </a:cubicBezTo>
                    <a:cubicBezTo>
                      <a:pt x="3529" y="4548"/>
                      <a:pt x="4547" y="3531"/>
                      <a:pt x="4547" y="2275"/>
                    </a:cubicBezTo>
                    <a:cubicBezTo>
                      <a:pt x="4547" y="1019"/>
                      <a:pt x="3529" y="1"/>
                      <a:pt x="22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  <p:sp>
        <p:nvSpPr>
          <p:cNvPr id="250" name="Google Shape;250;p11"/>
          <p:cNvSpPr txBox="1">
            <a:spLocks noGrp="1"/>
          </p:cNvSpPr>
          <p:nvPr>
            <p:ph type="title" hasCustomPrompt="1"/>
          </p:nvPr>
        </p:nvSpPr>
        <p:spPr>
          <a:xfrm>
            <a:off x="950967" y="2334300"/>
            <a:ext cx="8366800" cy="159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251" name="Google Shape;251;p11"/>
          <p:cNvSpPr txBox="1">
            <a:spLocks noGrp="1"/>
          </p:cNvSpPr>
          <p:nvPr>
            <p:ph type="subTitle" idx="1"/>
          </p:nvPr>
        </p:nvSpPr>
        <p:spPr>
          <a:xfrm>
            <a:off x="950967" y="4099767"/>
            <a:ext cx="8366800" cy="5924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87006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6465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13"/>
          <p:cNvPicPr preferRelativeResize="0"/>
          <p:nvPr/>
        </p:nvPicPr>
        <p:blipFill>
          <a:blip r:embed="rId2">
            <a:alphaModFix amt="51000"/>
          </a:blip>
          <a:stretch>
            <a:fillRect/>
          </a:stretch>
        </p:blipFill>
        <p:spPr>
          <a:xfrm>
            <a:off x="-1" y="0"/>
            <a:ext cx="12191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56" name="Google Shape;256;p13"/>
          <p:cNvSpPr txBox="1">
            <a:spLocks noGrp="1"/>
          </p:cNvSpPr>
          <p:nvPr>
            <p:ph type="title" idx="2" hasCustomPrompt="1"/>
          </p:nvPr>
        </p:nvSpPr>
        <p:spPr>
          <a:xfrm>
            <a:off x="2102184" y="1711028"/>
            <a:ext cx="979600" cy="975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57" name="Google Shape;257;p13"/>
          <p:cNvSpPr txBox="1">
            <a:spLocks noGrp="1"/>
          </p:cNvSpPr>
          <p:nvPr>
            <p:ph type="title" idx="3" hasCustomPrompt="1"/>
          </p:nvPr>
        </p:nvSpPr>
        <p:spPr>
          <a:xfrm>
            <a:off x="2102200" y="4020255"/>
            <a:ext cx="979600" cy="975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58" name="Google Shape;258;p13"/>
          <p:cNvSpPr txBox="1">
            <a:spLocks noGrp="1"/>
          </p:cNvSpPr>
          <p:nvPr>
            <p:ph type="title" idx="4" hasCustomPrompt="1"/>
          </p:nvPr>
        </p:nvSpPr>
        <p:spPr>
          <a:xfrm>
            <a:off x="5606200" y="1711028"/>
            <a:ext cx="979600" cy="975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59" name="Google Shape;259;p13"/>
          <p:cNvSpPr txBox="1">
            <a:spLocks noGrp="1"/>
          </p:cNvSpPr>
          <p:nvPr>
            <p:ph type="title" idx="5" hasCustomPrompt="1"/>
          </p:nvPr>
        </p:nvSpPr>
        <p:spPr>
          <a:xfrm>
            <a:off x="5606217" y="4020255"/>
            <a:ext cx="979600" cy="975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60" name="Google Shape;260;p13"/>
          <p:cNvSpPr txBox="1">
            <a:spLocks noGrp="1"/>
          </p:cNvSpPr>
          <p:nvPr>
            <p:ph type="title" idx="6" hasCustomPrompt="1"/>
          </p:nvPr>
        </p:nvSpPr>
        <p:spPr>
          <a:xfrm>
            <a:off x="9110217" y="1711028"/>
            <a:ext cx="979600" cy="975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61" name="Google Shape;261;p13"/>
          <p:cNvSpPr txBox="1">
            <a:spLocks noGrp="1"/>
          </p:cNvSpPr>
          <p:nvPr>
            <p:ph type="title" idx="7" hasCustomPrompt="1"/>
          </p:nvPr>
        </p:nvSpPr>
        <p:spPr>
          <a:xfrm>
            <a:off x="9110233" y="4020255"/>
            <a:ext cx="979600" cy="975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62" name="Google Shape;262;p13"/>
          <p:cNvSpPr txBox="1">
            <a:spLocks noGrp="1"/>
          </p:cNvSpPr>
          <p:nvPr>
            <p:ph type="subTitle" idx="1"/>
          </p:nvPr>
        </p:nvSpPr>
        <p:spPr>
          <a:xfrm>
            <a:off x="1372800" y="2686217"/>
            <a:ext cx="2438400" cy="9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Schibsted Grotesk SemiBold"/>
                <a:ea typeface="Schibsted Grotesk SemiBold"/>
                <a:cs typeface="Schibsted Grotesk SemiBold"/>
                <a:sym typeface="Schibsted Grotesk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63" name="Google Shape;263;p13"/>
          <p:cNvSpPr txBox="1">
            <a:spLocks noGrp="1"/>
          </p:cNvSpPr>
          <p:nvPr>
            <p:ph type="subTitle" idx="8"/>
          </p:nvPr>
        </p:nvSpPr>
        <p:spPr>
          <a:xfrm>
            <a:off x="4876817" y="2686217"/>
            <a:ext cx="2438400" cy="9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Schibsted Grotesk SemiBold"/>
                <a:ea typeface="Schibsted Grotesk SemiBold"/>
                <a:cs typeface="Schibsted Grotesk SemiBold"/>
                <a:sym typeface="Schibsted Grotesk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64" name="Google Shape;264;p13"/>
          <p:cNvSpPr txBox="1">
            <a:spLocks noGrp="1"/>
          </p:cNvSpPr>
          <p:nvPr>
            <p:ph type="subTitle" idx="9"/>
          </p:nvPr>
        </p:nvSpPr>
        <p:spPr>
          <a:xfrm>
            <a:off x="8380833" y="2686217"/>
            <a:ext cx="2438400" cy="9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Schibsted Grotesk SemiBold"/>
                <a:ea typeface="Schibsted Grotesk SemiBold"/>
                <a:cs typeface="Schibsted Grotesk SemiBold"/>
                <a:sym typeface="Schibsted Grotesk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65" name="Google Shape;265;p13"/>
          <p:cNvSpPr txBox="1">
            <a:spLocks noGrp="1"/>
          </p:cNvSpPr>
          <p:nvPr>
            <p:ph type="subTitle" idx="13"/>
          </p:nvPr>
        </p:nvSpPr>
        <p:spPr>
          <a:xfrm>
            <a:off x="1372784" y="4994067"/>
            <a:ext cx="2438400" cy="9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Schibsted Grotesk SemiBold"/>
                <a:ea typeface="Schibsted Grotesk SemiBold"/>
                <a:cs typeface="Schibsted Grotesk SemiBold"/>
                <a:sym typeface="Schibsted Grotesk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66" name="Google Shape;266;p13"/>
          <p:cNvSpPr txBox="1">
            <a:spLocks noGrp="1"/>
          </p:cNvSpPr>
          <p:nvPr>
            <p:ph type="subTitle" idx="14"/>
          </p:nvPr>
        </p:nvSpPr>
        <p:spPr>
          <a:xfrm>
            <a:off x="4876800" y="4994067"/>
            <a:ext cx="2438400" cy="9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Schibsted Grotesk SemiBold"/>
                <a:ea typeface="Schibsted Grotesk SemiBold"/>
                <a:cs typeface="Schibsted Grotesk SemiBold"/>
                <a:sym typeface="Schibsted Grotesk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67" name="Google Shape;267;p13"/>
          <p:cNvSpPr txBox="1">
            <a:spLocks noGrp="1"/>
          </p:cNvSpPr>
          <p:nvPr>
            <p:ph type="subTitle" idx="15"/>
          </p:nvPr>
        </p:nvSpPr>
        <p:spPr>
          <a:xfrm>
            <a:off x="8380817" y="4994067"/>
            <a:ext cx="2438400" cy="9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Schibsted Grotesk SemiBold"/>
                <a:ea typeface="Schibsted Grotesk SemiBold"/>
                <a:cs typeface="Schibsted Grotesk SemiBold"/>
                <a:sym typeface="Schibsted Grotesk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268" name="Google Shape;268;p13"/>
          <p:cNvGrpSpPr/>
          <p:nvPr/>
        </p:nvGrpSpPr>
        <p:grpSpPr>
          <a:xfrm>
            <a:off x="-437816" y="159885"/>
            <a:ext cx="12526967" cy="6632217"/>
            <a:chOff x="-328362" y="119913"/>
            <a:chExt cx="9395225" cy="4974163"/>
          </a:xfrm>
        </p:grpSpPr>
        <p:grpSp>
          <p:nvGrpSpPr>
            <p:cNvPr id="269" name="Google Shape;269;p13"/>
            <p:cNvGrpSpPr/>
            <p:nvPr/>
          </p:nvGrpSpPr>
          <p:grpSpPr>
            <a:xfrm>
              <a:off x="-328362" y="4604000"/>
              <a:ext cx="2083175" cy="490075"/>
              <a:chOff x="4249200" y="1725050"/>
              <a:chExt cx="2083175" cy="490075"/>
            </a:xfrm>
          </p:grpSpPr>
          <p:sp>
            <p:nvSpPr>
              <p:cNvPr id="270" name="Google Shape;270;p13"/>
              <p:cNvSpPr/>
              <p:nvPr/>
            </p:nvSpPr>
            <p:spPr>
              <a:xfrm>
                <a:off x="4308925" y="2086325"/>
                <a:ext cx="1707600" cy="128800"/>
              </a:xfrm>
              <a:custGeom>
                <a:avLst/>
                <a:gdLst/>
                <a:ahLst/>
                <a:cxnLst/>
                <a:rect l="l" t="t" r="r" b="b"/>
                <a:pathLst>
                  <a:path w="68304" h="5152" extrusionOk="0">
                    <a:moveTo>
                      <a:pt x="32499" y="1"/>
                    </a:moveTo>
                    <a:lnTo>
                      <a:pt x="27650" y="4851"/>
                    </a:lnTo>
                    <a:lnTo>
                      <a:pt x="0" y="4851"/>
                    </a:lnTo>
                    <a:lnTo>
                      <a:pt x="0" y="5152"/>
                    </a:lnTo>
                    <a:lnTo>
                      <a:pt x="27775" y="5152"/>
                    </a:lnTo>
                    <a:lnTo>
                      <a:pt x="32624" y="302"/>
                    </a:lnTo>
                    <a:lnTo>
                      <a:pt x="68303" y="302"/>
                    </a:lnTo>
                    <a:lnTo>
                      <a:pt x="6830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71" name="Google Shape;271;p13"/>
              <p:cNvSpPr/>
              <p:nvPr/>
            </p:nvSpPr>
            <p:spPr>
              <a:xfrm>
                <a:off x="4249200" y="1888950"/>
                <a:ext cx="1901425" cy="255925"/>
              </a:xfrm>
              <a:custGeom>
                <a:avLst/>
                <a:gdLst/>
                <a:ahLst/>
                <a:cxnLst/>
                <a:rect l="l" t="t" r="r" b="b"/>
                <a:pathLst>
                  <a:path w="76057" h="10237" extrusionOk="0">
                    <a:moveTo>
                      <a:pt x="56808" y="0"/>
                    </a:moveTo>
                    <a:lnTo>
                      <a:pt x="46873" y="9935"/>
                    </a:lnTo>
                    <a:lnTo>
                      <a:pt x="27055" y="9935"/>
                    </a:lnTo>
                    <a:lnTo>
                      <a:pt x="22244" y="5124"/>
                    </a:lnTo>
                    <a:lnTo>
                      <a:pt x="1" y="5124"/>
                    </a:lnTo>
                    <a:lnTo>
                      <a:pt x="1" y="5425"/>
                    </a:lnTo>
                    <a:lnTo>
                      <a:pt x="22119" y="5425"/>
                    </a:lnTo>
                    <a:lnTo>
                      <a:pt x="26930" y="10237"/>
                    </a:lnTo>
                    <a:lnTo>
                      <a:pt x="46998" y="10237"/>
                    </a:lnTo>
                    <a:lnTo>
                      <a:pt x="56933" y="301"/>
                    </a:lnTo>
                    <a:lnTo>
                      <a:pt x="76056" y="301"/>
                    </a:lnTo>
                    <a:lnTo>
                      <a:pt x="7605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72" name="Google Shape;272;p13"/>
              <p:cNvSpPr/>
              <p:nvPr/>
            </p:nvSpPr>
            <p:spPr>
              <a:xfrm>
                <a:off x="4285100" y="1725050"/>
                <a:ext cx="1548425" cy="186700"/>
              </a:xfrm>
              <a:custGeom>
                <a:avLst/>
                <a:gdLst/>
                <a:ahLst/>
                <a:cxnLst/>
                <a:rect l="l" t="t" r="r" b="b"/>
                <a:pathLst>
                  <a:path w="61937" h="7468" extrusionOk="0">
                    <a:moveTo>
                      <a:pt x="38840" y="1"/>
                    </a:moveTo>
                    <a:lnTo>
                      <a:pt x="31676" y="7165"/>
                    </a:lnTo>
                    <a:lnTo>
                      <a:pt x="1" y="7165"/>
                    </a:lnTo>
                    <a:lnTo>
                      <a:pt x="1" y="7467"/>
                    </a:lnTo>
                    <a:lnTo>
                      <a:pt x="31800" y="7467"/>
                    </a:lnTo>
                    <a:lnTo>
                      <a:pt x="38965" y="303"/>
                    </a:lnTo>
                    <a:lnTo>
                      <a:pt x="61936" y="303"/>
                    </a:lnTo>
                    <a:lnTo>
                      <a:pt x="6193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73" name="Google Shape;273;p13"/>
              <p:cNvSpPr/>
              <p:nvPr/>
            </p:nvSpPr>
            <p:spPr>
              <a:xfrm>
                <a:off x="5884550" y="1851850"/>
                <a:ext cx="70825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2833" h="3271" extrusionOk="0">
                    <a:moveTo>
                      <a:pt x="0" y="0"/>
                    </a:moveTo>
                    <a:lnTo>
                      <a:pt x="0" y="3270"/>
                    </a:lnTo>
                    <a:lnTo>
                      <a:pt x="2832" y="16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74" name="Google Shape;274;p13"/>
              <p:cNvSpPr/>
              <p:nvPr/>
            </p:nvSpPr>
            <p:spPr>
              <a:xfrm>
                <a:off x="5978825" y="1851850"/>
                <a:ext cx="70775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2831" h="3271" extrusionOk="0">
                    <a:moveTo>
                      <a:pt x="0" y="0"/>
                    </a:moveTo>
                    <a:lnTo>
                      <a:pt x="0" y="3270"/>
                    </a:lnTo>
                    <a:lnTo>
                      <a:pt x="2830" y="16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75" name="Google Shape;275;p13"/>
              <p:cNvSpPr/>
              <p:nvPr/>
            </p:nvSpPr>
            <p:spPr>
              <a:xfrm>
                <a:off x="6073075" y="1851850"/>
                <a:ext cx="70800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2832" h="3271" extrusionOk="0">
                    <a:moveTo>
                      <a:pt x="1" y="0"/>
                    </a:moveTo>
                    <a:lnTo>
                      <a:pt x="1" y="3270"/>
                    </a:lnTo>
                    <a:lnTo>
                      <a:pt x="2832" y="163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76" name="Google Shape;276;p13"/>
              <p:cNvSpPr/>
              <p:nvPr/>
            </p:nvSpPr>
            <p:spPr>
              <a:xfrm>
                <a:off x="6167325" y="1851850"/>
                <a:ext cx="70825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2833" h="3271" extrusionOk="0">
                    <a:moveTo>
                      <a:pt x="1" y="0"/>
                    </a:moveTo>
                    <a:lnTo>
                      <a:pt x="1" y="3270"/>
                    </a:lnTo>
                    <a:lnTo>
                      <a:pt x="2833" y="163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77" name="Google Shape;277;p13"/>
              <p:cNvSpPr/>
              <p:nvPr/>
            </p:nvSpPr>
            <p:spPr>
              <a:xfrm>
                <a:off x="6261625" y="1851850"/>
                <a:ext cx="70750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2830" h="3271" extrusionOk="0">
                    <a:moveTo>
                      <a:pt x="0" y="0"/>
                    </a:moveTo>
                    <a:lnTo>
                      <a:pt x="0" y="3270"/>
                    </a:lnTo>
                    <a:lnTo>
                      <a:pt x="2830" y="16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78" name="Google Shape;278;p13"/>
              <p:cNvSpPr/>
              <p:nvPr/>
            </p:nvSpPr>
            <p:spPr>
              <a:xfrm>
                <a:off x="4765500" y="1743500"/>
                <a:ext cx="84325" cy="84350"/>
              </a:xfrm>
              <a:custGeom>
                <a:avLst/>
                <a:gdLst/>
                <a:ahLst/>
                <a:cxnLst/>
                <a:rect l="l" t="t" r="r" b="b"/>
                <a:pathLst>
                  <a:path w="3373" h="3374" extrusionOk="0">
                    <a:moveTo>
                      <a:pt x="1686" y="1"/>
                    </a:moveTo>
                    <a:cubicBezTo>
                      <a:pt x="756" y="1"/>
                      <a:pt x="0" y="755"/>
                      <a:pt x="0" y="1687"/>
                    </a:cubicBezTo>
                    <a:cubicBezTo>
                      <a:pt x="0" y="2619"/>
                      <a:pt x="756" y="3373"/>
                      <a:pt x="1686" y="3373"/>
                    </a:cubicBezTo>
                    <a:cubicBezTo>
                      <a:pt x="2618" y="3373"/>
                      <a:pt x="3372" y="2619"/>
                      <a:pt x="3372" y="1687"/>
                    </a:cubicBezTo>
                    <a:cubicBezTo>
                      <a:pt x="3372" y="755"/>
                      <a:pt x="2618" y="1"/>
                      <a:pt x="16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79" name="Google Shape;279;p13"/>
              <p:cNvSpPr/>
              <p:nvPr/>
            </p:nvSpPr>
            <p:spPr>
              <a:xfrm>
                <a:off x="4896900" y="1760250"/>
                <a:ext cx="50850" cy="50850"/>
              </a:xfrm>
              <a:custGeom>
                <a:avLst/>
                <a:gdLst/>
                <a:ahLst/>
                <a:cxnLst/>
                <a:rect l="l" t="t" r="r" b="b"/>
                <a:pathLst>
                  <a:path w="2034" h="2034" extrusionOk="0">
                    <a:moveTo>
                      <a:pt x="1017" y="303"/>
                    </a:moveTo>
                    <a:cubicBezTo>
                      <a:pt x="1412" y="303"/>
                      <a:pt x="1732" y="623"/>
                      <a:pt x="1732" y="1017"/>
                    </a:cubicBezTo>
                    <a:cubicBezTo>
                      <a:pt x="1732" y="1412"/>
                      <a:pt x="1412" y="1732"/>
                      <a:pt x="1017" y="1732"/>
                    </a:cubicBezTo>
                    <a:cubicBezTo>
                      <a:pt x="623" y="1732"/>
                      <a:pt x="303" y="1412"/>
                      <a:pt x="303" y="1017"/>
                    </a:cubicBezTo>
                    <a:cubicBezTo>
                      <a:pt x="303" y="623"/>
                      <a:pt x="623" y="303"/>
                      <a:pt x="1017" y="303"/>
                    </a:cubicBezTo>
                    <a:close/>
                    <a:moveTo>
                      <a:pt x="1017" y="0"/>
                    </a:moveTo>
                    <a:cubicBezTo>
                      <a:pt x="457" y="0"/>
                      <a:pt x="0" y="456"/>
                      <a:pt x="0" y="1017"/>
                    </a:cubicBezTo>
                    <a:cubicBezTo>
                      <a:pt x="0" y="1578"/>
                      <a:pt x="457" y="2033"/>
                      <a:pt x="1017" y="2033"/>
                    </a:cubicBezTo>
                    <a:cubicBezTo>
                      <a:pt x="1577" y="2033"/>
                      <a:pt x="2033" y="1577"/>
                      <a:pt x="2033" y="1017"/>
                    </a:cubicBezTo>
                    <a:cubicBezTo>
                      <a:pt x="2033" y="457"/>
                      <a:pt x="1577" y="0"/>
                      <a:pt x="10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80" name="Google Shape;280;p13"/>
              <p:cNvSpPr/>
              <p:nvPr/>
            </p:nvSpPr>
            <p:spPr>
              <a:xfrm>
                <a:off x="4985075" y="1764025"/>
                <a:ext cx="43275" cy="43300"/>
              </a:xfrm>
              <a:custGeom>
                <a:avLst/>
                <a:gdLst/>
                <a:ahLst/>
                <a:cxnLst/>
                <a:rect l="l" t="t" r="r" b="b"/>
                <a:pathLst>
                  <a:path w="1731" h="1732" extrusionOk="0">
                    <a:moveTo>
                      <a:pt x="866" y="1"/>
                    </a:moveTo>
                    <a:cubicBezTo>
                      <a:pt x="387" y="1"/>
                      <a:pt x="0" y="388"/>
                      <a:pt x="0" y="866"/>
                    </a:cubicBezTo>
                    <a:cubicBezTo>
                      <a:pt x="0" y="1344"/>
                      <a:pt x="387" y="1731"/>
                      <a:pt x="866" y="1731"/>
                    </a:cubicBezTo>
                    <a:cubicBezTo>
                      <a:pt x="1344" y="1731"/>
                      <a:pt x="1731" y="1344"/>
                      <a:pt x="1731" y="866"/>
                    </a:cubicBezTo>
                    <a:cubicBezTo>
                      <a:pt x="1731" y="388"/>
                      <a:pt x="1343" y="1"/>
                      <a:pt x="8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81" name="Google Shape;281;p13"/>
              <p:cNvSpPr/>
              <p:nvPr/>
            </p:nvSpPr>
            <p:spPr>
              <a:xfrm>
                <a:off x="5069400" y="1764025"/>
                <a:ext cx="43325" cy="43300"/>
              </a:xfrm>
              <a:custGeom>
                <a:avLst/>
                <a:gdLst/>
                <a:ahLst/>
                <a:cxnLst/>
                <a:rect l="l" t="t" r="r" b="b"/>
                <a:pathLst>
                  <a:path w="1733" h="1732" extrusionOk="0">
                    <a:moveTo>
                      <a:pt x="867" y="1"/>
                    </a:moveTo>
                    <a:cubicBezTo>
                      <a:pt x="389" y="1"/>
                      <a:pt x="1" y="388"/>
                      <a:pt x="1" y="866"/>
                    </a:cubicBezTo>
                    <a:cubicBezTo>
                      <a:pt x="1" y="1344"/>
                      <a:pt x="389" y="1731"/>
                      <a:pt x="867" y="1731"/>
                    </a:cubicBezTo>
                    <a:cubicBezTo>
                      <a:pt x="1345" y="1731"/>
                      <a:pt x="1732" y="1344"/>
                      <a:pt x="1732" y="866"/>
                    </a:cubicBezTo>
                    <a:cubicBezTo>
                      <a:pt x="1732" y="388"/>
                      <a:pt x="1345" y="1"/>
                      <a:pt x="86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282" name="Google Shape;282;p13"/>
            <p:cNvGrpSpPr/>
            <p:nvPr/>
          </p:nvGrpSpPr>
          <p:grpSpPr>
            <a:xfrm rot="5400000">
              <a:off x="7614300" y="1027825"/>
              <a:ext cx="2360475" cy="544650"/>
              <a:chOff x="1492450" y="1911750"/>
              <a:chExt cx="2360475" cy="544650"/>
            </a:xfrm>
          </p:grpSpPr>
          <p:sp>
            <p:nvSpPr>
              <p:cNvPr id="283" name="Google Shape;283;p13"/>
              <p:cNvSpPr/>
              <p:nvPr/>
            </p:nvSpPr>
            <p:spPr>
              <a:xfrm>
                <a:off x="3086750" y="2015325"/>
                <a:ext cx="154050" cy="4100"/>
              </a:xfrm>
              <a:custGeom>
                <a:avLst/>
                <a:gdLst/>
                <a:ahLst/>
                <a:cxnLst/>
                <a:rect l="l" t="t" r="r" b="b"/>
                <a:pathLst>
                  <a:path w="6162" h="164" extrusionOk="0">
                    <a:moveTo>
                      <a:pt x="82" y="0"/>
                    </a:moveTo>
                    <a:cubicBezTo>
                      <a:pt x="36" y="0"/>
                      <a:pt x="1" y="37"/>
                      <a:pt x="1" y="82"/>
                    </a:cubicBezTo>
                    <a:cubicBezTo>
                      <a:pt x="1" y="126"/>
                      <a:pt x="36" y="163"/>
                      <a:pt x="82" y="163"/>
                    </a:cubicBezTo>
                    <a:lnTo>
                      <a:pt x="6080" y="163"/>
                    </a:lnTo>
                    <a:cubicBezTo>
                      <a:pt x="6127" y="163"/>
                      <a:pt x="6161" y="126"/>
                      <a:pt x="6161" y="82"/>
                    </a:cubicBezTo>
                    <a:cubicBezTo>
                      <a:pt x="6161" y="37"/>
                      <a:pt x="6124" y="0"/>
                      <a:pt x="608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84" name="Google Shape;284;p13"/>
              <p:cNvSpPr/>
              <p:nvPr/>
            </p:nvSpPr>
            <p:spPr>
              <a:xfrm>
                <a:off x="3223350" y="20019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7" y="0"/>
                    </a:moveTo>
                    <a:cubicBezTo>
                      <a:pt x="277" y="0"/>
                      <a:pt x="1" y="277"/>
                      <a:pt x="1" y="617"/>
                    </a:cubicBezTo>
                    <a:cubicBezTo>
                      <a:pt x="1" y="957"/>
                      <a:pt x="277" y="1234"/>
                      <a:pt x="617" y="1234"/>
                    </a:cubicBezTo>
                    <a:cubicBezTo>
                      <a:pt x="958" y="1234"/>
                      <a:pt x="1234" y="957"/>
                      <a:pt x="1234" y="617"/>
                    </a:cubicBezTo>
                    <a:cubicBezTo>
                      <a:pt x="1234" y="277"/>
                      <a:pt x="958" y="0"/>
                      <a:pt x="6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85" name="Google Shape;285;p13"/>
              <p:cNvSpPr/>
              <p:nvPr/>
            </p:nvSpPr>
            <p:spPr>
              <a:xfrm>
                <a:off x="2679100" y="2009100"/>
                <a:ext cx="35625" cy="16475"/>
              </a:xfrm>
              <a:custGeom>
                <a:avLst/>
                <a:gdLst/>
                <a:ahLst/>
                <a:cxnLst/>
                <a:rect l="l" t="t" r="r" b="b"/>
                <a:pathLst>
                  <a:path w="1425" h="659" extrusionOk="0">
                    <a:moveTo>
                      <a:pt x="329" y="0"/>
                    </a:moveTo>
                    <a:cubicBezTo>
                      <a:pt x="147" y="0"/>
                      <a:pt x="1" y="147"/>
                      <a:pt x="1" y="330"/>
                    </a:cubicBezTo>
                    <a:cubicBezTo>
                      <a:pt x="1" y="511"/>
                      <a:pt x="148" y="658"/>
                      <a:pt x="329" y="658"/>
                    </a:cubicBezTo>
                    <a:lnTo>
                      <a:pt x="1095" y="658"/>
                    </a:lnTo>
                    <a:cubicBezTo>
                      <a:pt x="1277" y="658"/>
                      <a:pt x="1425" y="511"/>
                      <a:pt x="1425" y="330"/>
                    </a:cubicBezTo>
                    <a:cubicBezTo>
                      <a:pt x="1425" y="147"/>
                      <a:pt x="1277" y="0"/>
                      <a:pt x="10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86" name="Google Shape;286;p13"/>
              <p:cNvSpPr/>
              <p:nvPr/>
            </p:nvSpPr>
            <p:spPr>
              <a:xfrm>
                <a:off x="2740975" y="2009100"/>
                <a:ext cx="294175" cy="16475"/>
              </a:xfrm>
              <a:custGeom>
                <a:avLst/>
                <a:gdLst/>
                <a:ahLst/>
                <a:cxnLst/>
                <a:rect l="l" t="t" r="r" b="b"/>
                <a:pathLst>
                  <a:path w="11767" h="659" extrusionOk="0">
                    <a:moveTo>
                      <a:pt x="330" y="0"/>
                    </a:moveTo>
                    <a:cubicBezTo>
                      <a:pt x="148" y="0"/>
                      <a:pt x="1" y="147"/>
                      <a:pt x="1" y="330"/>
                    </a:cubicBezTo>
                    <a:cubicBezTo>
                      <a:pt x="1" y="511"/>
                      <a:pt x="150" y="658"/>
                      <a:pt x="330" y="658"/>
                    </a:cubicBezTo>
                    <a:lnTo>
                      <a:pt x="1825" y="658"/>
                    </a:lnTo>
                    <a:cubicBezTo>
                      <a:pt x="2006" y="658"/>
                      <a:pt x="2154" y="511"/>
                      <a:pt x="2154" y="330"/>
                    </a:cubicBezTo>
                    <a:cubicBezTo>
                      <a:pt x="2154" y="147"/>
                      <a:pt x="2006" y="0"/>
                      <a:pt x="1825" y="0"/>
                    </a:cubicBezTo>
                    <a:close/>
                    <a:moveTo>
                      <a:pt x="3534" y="0"/>
                    </a:moveTo>
                    <a:cubicBezTo>
                      <a:pt x="3353" y="0"/>
                      <a:pt x="3206" y="147"/>
                      <a:pt x="3206" y="330"/>
                    </a:cubicBezTo>
                    <a:cubicBezTo>
                      <a:pt x="3206" y="511"/>
                      <a:pt x="3354" y="658"/>
                      <a:pt x="3534" y="658"/>
                    </a:cubicBezTo>
                    <a:lnTo>
                      <a:pt x="5029" y="658"/>
                    </a:lnTo>
                    <a:cubicBezTo>
                      <a:pt x="5211" y="658"/>
                      <a:pt x="5358" y="511"/>
                      <a:pt x="5358" y="330"/>
                    </a:cubicBezTo>
                    <a:cubicBezTo>
                      <a:pt x="5358" y="147"/>
                      <a:pt x="5211" y="0"/>
                      <a:pt x="5029" y="0"/>
                    </a:cubicBezTo>
                    <a:close/>
                    <a:moveTo>
                      <a:pt x="6739" y="0"/>
                    </a:moveTo>
                    <a:cubicBezTo>
                      <a:pt x="6556" y="0"/>
                      <a:pt x="6410" y="147"/>
                      <a:pt x="6410" y="330"/>
                    </a:cubicBezTo>
                    <a:cubicBezTo>
                      <a:pt x="6410" y="511"/>
                      <a:pt x="6558" y="658"/>
                      <a:pt x="6739" y="658"/>
                    </a:cubicBezTo>
                    <a:lnTo>
                      <a:pt x="8234" y="658"/>
                    </a:lnTo>
                    <a:cubicBezTo>
                      <a:pt x="8414" y="658"/>
                      <a:pt x="8562" y="511"/>
                      <a:pt x="8562" y="330"/>
                    </a:cubicBezTo>
                    <a:cubicBezTo>
                      <a:pt x="8562" y="147"/>
                      <a:pt x="8414" y="0"/>
                      <a:pt x="8234" y="0"/>
                    </a:cubicBezTo>
                    <a:close/>
                    <a:moveTo>
                      <a:pt x="9942" y="0"/>
                    </a:moveTo>
                    <a:cubicBezTo>
                      <a:pt x="9760" y="0"/>
                      <a:pt x="9613" y="147"/>
                      <a:pt x="9613" y="330"/>
                    </a:cubicBezTo>
                    <a:cubicBezTo>
                      <a:pt x="9613" y="511"/>
                      <a:pt x="9761" y="658"/>
                      <a:pt x="9942" y="658"/>
                    </a:cubicBezTo>
                    <a:lnTo>
                      <a:pt x="11437" y="658"/>
                    </a:lnTo>
                    <a:cubicBezTo>
                      <a:pt x="11619" y="658"/>
                      <a:pt x="11766" y="511"/>
                      <a:pt x="11766" y="330"/>
                    </a:cubicBezTo>
                    <a:cubicBezTo>
                      <a:pt x="11766" y="147"/>
                      <a:pt x="11617" y="0"/>
                      <a:pt x="114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87" name="Google Shape;287;p13"/>
              <p:cNvSpPr/>
              <p:nvPr/>
            </p:nvSpPr>
            <p:spPr>
              <a:xfrm>
                <a:off x="3061400" y="2009100"/>
                <a:ext cx="35625" cy="16475"/>
              </a:xfrm>
              <a:custGeom>
                <a:avLst/>
                <a:gdLst/>
                <a:ahLst/>
                <a:cxnLst/>
                <a:rect l="l" t="t" r="r" b="b"/>
                <a:pathLst>
                  <a:path w="1425" h="659" extrusionOk="0">
                    <a:moveTo>
                      <a:pt x="330" y="0"/>
                    </a:moveTo>
                    <a:cubicBezTo>
                      <a:pt x="147" y="0"/>
                      <a:pt x="0" y="147"/>
                      <a:pt x="0" y="330"/>
                    </a:cubicBezTo>
                    <a:cubicBezTo>
                      <a:pt x="0" y="511"/>
                      <a:pt x="148" y="658"/>
                      <a:pt x="330" y="658"/>
                    </a:cubicBezTo>
                    <a:lnTo>
                      <a:pt x="1096" y="658"/>
                    </a:lnTo>
                    <a:cubicBezTo>
                      <a:pt x="1278" y="658"/>
                      <a:pt x="1424" y="511"/>
                      <a:pt x="1424" y="330"/>
                    </a:cubicBezTo>
                    <a:cubicBezTo>
                      <a:pt x="1424" y="147"/>
                      <a:pt x="1277" y="0"/>
                      <a:pt x="10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88" name="Google Shape;288;p13"/>
              <p:cNvSpPr/>
              <p:nvPr/>
            </p:nvSpPr>
            <p:spPr>
              <a:xfrm>
                <a:off x="1520225" y="2015300"/>
                <a:ext cx="1169125" cy="235550"/>
              </a:xfrm>
              <a:custGeom>
                <a:avLst/>
                <a:gdLst/>
                <a:ahLst/>
                <a:cxnLst/>
                <a:rect l="l" t="t" r="r" b="b"/>
                <a:pathLst>
                  <a:path w="46765" h="9422" extrusionOk="0">
                    <a:moveTo>
                      <a:pt x="9349" y="0"/>
                    </a:moveTo>
                    <a:cubicBezTo>
                      <a:pt x="9328" y="0"/>
                      <a:pt x="9306" y="9"/>
                      <a:pt x="9291" y="24"/>
                    </a:cubicBezTo>
                    <a:lnTo>
                      <a:pt x="34" y="9281"/>
                    </a:lnTo>
                    <a:cubicBezTo>
                      <a:pt x="1" y="9313"/>
                      <a:pt x="1" y="9365"/>
                      <a:pt x="34" y="9397"/>
                    </a:cubicBezTo>
                    <a:cubicBezTo>
                      <a:pt x="50" y="9413"/>
                      <a:pt x="70" y="9421"/>
                      <a:pt x="92" y="9421"/>
                    </a:cubicBezTo>
                    <a:cubicBezTo>
                      <a:pt x="114" y="9421"/>
                      <a:pt x="135" y="9414"/>
                      <a:pt x="152" y="9395"/>
                    </a:cubicBezTo>
                    <a:lnTo>
                      <a:pt x="9384" y="163"/>
                    </a:lnTo>
                    <a:lnTo>
                      <a:pt x="46683" y="163"/>
                    </a:lnTo>
                    <a:cubicBezTo>
                      <a:pt x="46727" y="163"/>
                      <a:pt x="46764" y="126"/>
                      <a:pt x="46764" y="82"/>
                    </a:cubicBezTo>
                    <a:cubicBezTo>
                      <a:pt x="46764" y="36"/>
                      <a:pt x="46727" y="0"/>
                      <a:pt x="466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89" name="Google Shape;289;p13"/>
              <p:cNvSpPr/>
              <p:nvPr/>
            </p:nvSpPr>
            <p:spPr>
              <a:xfrm>
                <a:off x="2102650" y="1925075"/>
                <a:ext cx="175350" cy="94350"/>
              </a:xfrm>
              <a:custGeom>
                <a:avLst/>
                <a:gdLst/>
                <a:ahLst/>
                <a:cxnLst/>
                <a:rect l="l" t="t" r="r" b="b"/>
                <a:pathLst>
                  <a:path w="7014" h="3774" extrusionOk="0">
                    <a:moveTo>
                      <a:pt x="3699" y="1"/>
                    </a:moveTo>
                    <a:cubicBezTo>
                      <a:pt x="3677" y="1"/>
                      <a:pt x="3655" y="11"/>
                      <a:pt x="3641" y="25"/>
                    </a:cubicBezTo>
                    <a:lnTo>
                      <a:pt x="33" y="3633"/>
                    </a:lnTo>
                    <a:cubicBezTo>
                      <a:pt x="0" y="3665"/>
                      <a:pt x="0" y="3717"/>
                      <a:pt x="33" y="3748"/>
                    </a:cubicBezTo>
                    <a:cubicBezTo>
                      <a:pt x="49" y="3765"/>
                      <a:pt x="70" y="3773"/>
                      <a:pt x="92" y="3773"/>
                    </a:cubicBezTo>
                    <a:cubicBezTo>
                      <a:pt x="113" y="3773"/>
                      <a:pt x="133" y="3766"/>
                      <a:pt x="149" y="3747"/>
                    </a:cubicBezTo>
                    <a:lnTo>
                      <a:pt x="3734" y="164"/>
                    </a:lnTo>
                    <a:lnTo>
                      <a:pt x="6932" y="164"/>
                    </a:lnTo>
                    <a:cubicBezTo>
                      <a:pt x="6976" y="164"/>
                      <a:pt x="7013" y="127"/>
                      <a:pt x="7013" y="82"/>
                    </a:cubicBezTo>
                    <a:cubicBezTo>
                      <a:pt x="7013" y="38"/>
                      <a:pt x="6976" y="1"/>
                      <a:pt x="69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90" name="Google Shape;290;p13"/>
              <p:cNvSpPr/>
              <p:nvPr/>
            </p:nvSpPr>
            <p:spPr>
              <a:xfrm>
                <a:off x="2260500" y="1911750"/>
                <a:ext cx="30900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6" h="1235" extrusionOk="0">
                    <a:moveTo>
                      <a:pt x="618" y="0"/>
                    </a:moveTo>
                    <a:cubicBezTo>
                      <a:pt x="278" y="0"/>
                      <a:pt x="0" y="276"/>
                      <a:pt x="0" y="617"/>
                    </a:cubicBezTo>
                    <a:cubicBezTo>
                      <a:pt x="0" y="958"/>
                      <a:pt x="278" y="1234"/>
                      <a:pt x="618" y="1234"/>
                    </a:cubicBezTo>
                    <a:cubicBezTo>
                      <a:pt x="958" y="1234"/>
                      <a:pt x="1235" y="958"/>
                      <a:pt x="1235" y="617"/>
                    </a:cubicBezTo>
                    <a:cubicBezTo>
                      <a:pt x="1235" y="276"/>
                      <a:pt x="958" y="0"/>
                      <a:pt x="6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91" name="Google Shape;291;p13"/>
              <p:cNvSpPr/>
              <p:nvPr/>
            </p:nvSpPr>
            <p:spPr>
              <a:xfrm>
                <a:off x="2538650" y="2015275"/>
                <a:ext cx="461325" cy="131575"/>
              </a:xfrm>
              <a:custGeom>
                <a:avLst/>
                <a:gdLst/>
                <a:ahLst/>
                <a:cxnLst/>
                <a:rect l="l" t="t" r="r" b="b"/>
                <a:pathLst>
                  <a:path w="18453" h="5263" extrusionOk="0">
                    <a:moveTo>
                      <a:pt x="91" y="1"/>
                    </a:moveTo>
                    <a:cubicBezTo>
                      <a:pt x="70" y="1"/>
                      <a:pt x="49" y="9"/>
                      <a:pt x="33" y="25"/>
                    </a:cubicBezTo>
                    <a:cubicBezTo>
                      <a:pt x="0" y="57"/>
                      <a:pt x="0" y="109"/>
                      <a:pt x="33" y="140"/>
                    </a:cubicBezTo>
                    <a:lnTo>
                      <a:pt x="5130" y="5238"/>
                    </a:lnTo>
                    <a:cubicBezTo>
                      <a:pt x="5147" y="5254"/>
                      <a:pt x="5167" y="5263"/>
                      <a:pt x="5189" y="5263"/>
                    </a:cubicBezTo>
                    <a:lnTo>
                      <a:pt x="18372" y="5263"/>
                    </a:lnTo>
                    <a:cubicBezTo>
                      <a:pt x="18419" y="5263"/>
                      <a:pt x="18452" y="5225"/>
                      <a:pt x="18452" y="5180"/>
                    </a:cubicBezTo>
                    <a:cubicBezTo>
                      <a:pt x="18452" y="5135"/>
                      <a:pt x="18415" y="5099"/>
                      <a:pt x="18371" y="5099"/>
                    </a:cubicBezTo>
                    <a:lnTo>
                      <a:pt x="5222" y="5099"/>
                    </a:lnTo>
                    <a:lnTo>
                      <a:pt x="148" y="25"/>
                    </a:lnTo>
                    <a:cubicBezTo>
                      <a:pt x="133" y="9"/>
                      <a:pt x="112" y="1"/>
                      <a:pt x="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92" name="Google Shape;292;p13"/>
              <p:cNvSpPr/>
              <p:nvPr/>
            </p:nvSpPr>
            <p:spPr>
              <a:xfrm>
                <a:off x="2982525" y="21293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7" y="1"/>
                    </a:moveTo>
                    <a:cubicBezTo>
                      <a:pt x="277" y="1"/>
                      <a:pt x="0" y="277"/>
                      <a:pt x="0" y="618"/>
                    </a:cubicBezTo>
                    <a:cubicBezTo>
                      <a:pt x="0" y="959"/>
                      <a:pt x="277" y="1235"/>
                      <a:pt x="617" y="1235"/>
                    </a:cubicBezTo>
                    <a:cubicBezTo>
                      <a:pt x="957" y="1235"/>
                      <a:pt x="1234" y="959"/>
                      <a:pt x="1234" y="618"/>
                    </a:cubicBezTo>
                    <a:cubicBezTo>
                      <a:pt x="1234" y="277"/>
                      <a:pt x="957" y="1"/>
                      <a:pt x="6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93" name="Google Shape;293;p13"/>
              <p:cNvSpPr/>
              <p:nvPr/>
            </p:nvSpPr>
            <p:spPr>
              <a:xfrm>
                <a:off x="1997625" y="2015300"/>
                <a:ext cx="1841950" cy="415750"/>
              </a:xfrm>
              <a:custGeom>
                <a:avLst/>
                <a:gdLst/>
                <a:ahLst/>
                <a:cxnLst/>
                <a:rect l="l" t="t" r="r" b="b"/>
                <a:pathLst>
                  <a:path w="73678" h="16630" extrusionOk="0">
                    <a:moveTo>
                      <a:pt x="92" y="0"/>
                    </a:moveTo>
                    <a:cubicBezTo>
                      <a:pt x="71" y="0"/>
                      <a:pt x="50" y="8"/>
                      <a:pt x="33" y="24"/>
                    </a:cubicBezTo>
                    <a:cubicBezTo>
                      <a:pt x="1" y="56"/>
                      <a:pt x="1" y="108"/>
                      <a:pt x="33" y="139"/>
                    </a:cubicBezTo>
                    <a:lnTo>
                      <a:pt x="16498" y="16605"/>
                    </a:lnTo>
                    <a:cubicBezTo>
                      <a:pt x="16514" y="16621"/>
                      <a:pt x="16535" y="16629"/>
                      <a:pt x="16557" y="16629"/>
                    </a:cubicBezTo>
                    <a:lnTo>
                      <a:pt x="73595" y="16629"/>
                    </a:lnTo>
                    <a:cubicBezTo>
                      <a:pt x="73641" y="16629"/>
                      <a:pt x="73677" y="16592"/>
                      <a:pt x="73676" y="16548"/>
                    </a:cubicBezTo>
                    <a:cubicBezTo>
                      <a:pt x="73676" y="16503"/>
                      <a:pt x="73639" y="16466"/>
                      <a:pt x="73595" y="16466"/>
                    </a:cubicBezTo>
                    <a:lnTo>
                      <a:pt x="16590" y="16466"/>
                    </a:lnTo>
                    <a:lnTo>
                      <a:pt x="148" y="24"/>
                    </a:lnTo>
                    <a:cubicBezTo>
                      <a:pt x="133" y="8"/>
                      <a:pt x="112" y="0"/>
                      <a:pt x="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94" name="Google Shape;294;p13"/>
              <p:cNvSpPr/>
              <p:nvPr/>
            </p:nvSpPr>
            <p:spPr>
              <a:xfrm>
                <a:off x="3822050" y="2413550"/>
                <a:ext cx="30875" cy="30850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4" extrusionOk="0">
                    <a:moveTo>
                      <a:pt x="618" y="0"/>
                    </a:moveTo>
                    <a:cubicBezTo>
                      <a:pt x="277" y="0"/>
                      <a:pt x="0" y="277"/>
                      <a:pt x="0" y="618"/>
                    </a:cubicBezTo>
                    <a:cubicBezTo>
                      <a:pt x="0" y="958"/>
                      <a:pt x="277" y="1234"/>
                      <a:pt x="618" y="1234"/>
                    </a:cubicBezTo>
                    <a:cubicBezTo>
                      <a:pt x="958" y="1234"/>
                      <a:pt x="1234" y="958"/>
                      <a:pt x="1234" y="618"/>
                    </a:cubicBezTo>
                    <a:cubicBezTo>
                      <a:pt x="1234" y="277"/>
                      <a:pt x="958" y="0"/>
                      <a:pt x="6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95" name="Google Shape;295;p13"/>
              <p:cNvSpPr/>
              <p:nvPr/>
            </p:nvSpPr>
            <p:spPr>
              <a:xfrm>
                <a:off x="2220000" y="2015325"/>
                <a:ext cx="10525" cy="4100"/>
              </a:xfrm>
              <a:custGeom>
                <a:avLst/>
                <a:gdLst/>
                <a:ahLst/>
                <a:cxnLst/>
                <a:rect l="l" t="t" r="r" b="b"/>
                <a:pathLst>
                  <a:path w="421" h="164" extrusionOk="0">
                    <a:moveTo>
                      <a:pt x="82" y="0"/>
                    </a:moveTo>
                    <a:cubicBezTo>
                      <a:pt x="38" y="0"/>
                      <a:pt x="1" y="37"/>
                      <a:pt x="1" y="82"/>
                    </a:cubicBezTo>
                    <a:cubicBezTo>
                      <a:pt x="1" y="126"/>
                      <a:pt x="38" y="163"/>
                      <a:pt x="82" y="163"/>
                    </a:cubicBezTo>
                    <a:lnTo>
                      <a:pt x="339" y="163"/>
                    </a:lnTo>
                    <a:cubicBezTo>
                      <a:pt x="384" y="163"/>
                      <a:pt x="420" y="126"/>
                      <a:pt x="420" y="82"/>
                    </a:cubicBezTo>
                    <a:cubicBezTo>
                      <a:pt x="420" y="37"/>
                      <a:pt x="383" y="0"/>
                      <a:pt x="33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96" name="Google Shape;296;p13"/>
              <p:cNvSpPr/>
              <p:nvPr/>
            </p:nvSpPr>
            <p:spPr>
              <a:xfrm>
                <a:off x="2213025" y="20019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8" y="0"/>
                    </a:moveTo>
                    <a:cubicBezTo>
                      <a:pt x="276" y="0"/>
                      <a:pt x="0" y="275"/>
                      <a:pt x="0" y="617"/>
                    </a:cubicBezTo>
                    <a:cubicBezTo>
                      <a:pt x="0" y="958"/>
                      <a:pt x="276" y="1234"/>
                      <a:pt x="618" y="1234"/>
                    </a:cubicBezTo>
                    <a:cubicBezTo>
                      <a:pt x="958" y="1234"/>
                      <a:pt x="1234" y="958"/>
                      <a:pt x="1234" y="617"/>
                    </a:cubicBezTo>
                    <a:cubicBezTo>
                      <a:pt x="1234" y="275"/>
                      <a:pt x="958" y="0"/>
                      <a:pt x="6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97" name="Google Shape;297;p13"/>
              <p:cNvSpPr/>
              <p:nvPr/>
            </p:nvSpPr>
            <p:spPr>
              <a:xfrm>
                <a:off x="2275150" y="2015325"/>
                <a:ext cx="10475" cy="4100"/>
              </a:xfrm>
              <a:custGeom>
                <a:avLst/>
                <a:gdLst/>
                <a:ahLst/>
                <a:cxnLst/>
                <a:rect l="l" t="t" r="r" b="b"/>
                <a:pathLst>
                  <a:path w="419" h="164" extrusionOk="0">
                    <a:moveTo>
                      <a:pt x="82" y="0"/>
                    </a:moveTo>
                    <a:cubicBezTo>
                      <a:pt x="37" y="0"/>
                      <a:pt x="0" y="37"/>
                      <a:pt x="0" y="82"/>
                    </a:cubicBezTo>
                    <a:cubicBezTo>
                      <a:pt x="0" y="126"/>
                      <a:pt x="37" y="163"/>
                      <a:pt x="82" y="163"/>
                    </a:cubicBezTo>
                    <a:lnTo>
                      <a:pt x="337" y="163"/>
                    </a:lnTo>
                    <a:cubicBezTo>
                      <a:pt x="384" y="163"/>
                      <a:pt x="419" y="126"/>
                      <a:pt x="419" y="82"/>
                    </a:cubicBezTo>
                    <a:cubicBezTo>
                      <a:pt x="419" y="37"/>
                      <a:pt x="383" y="0"/>
                      <a:pt x="3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98" name="Google Shape;298;p13"/>
              <p:cNvSpPr/>
              <p:nvPr/>
            </p:nvSpPr>
            <p:spPr>
              <a:xfrm>
                <a:off x="2268150" y="20019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7" y="0"/>
                    </a:moveTo>
                    <a:cubicBezTo>
                      <a:pt x="277" y="0"/>
                      <a:pt x="1" y="277"/>
                      <a:pt x="1" y="617"/>
                    </a:cubicBezTo>
                    <a:cubicBezTo>
                      <a:pt x="1" y="957"/>
                      <a:pt x="277" y="1234"/>
                      <a:pt x="617" y="1234"/>
                    </a:cubicBezTo>
                    <a:cubicBezTo>
                      <a:pt x="959" y="1234"/>
                      <a:pt x="1235" y="957"/>
                      <a:pt x="1235" y="617"/>
                    </a:cubicBezTo>
                    <a:cubicBezTo>
                      <a:pt x="1235" y="277"/>
                      <a:pt x="959" y="0"/>
                      <a:pt x="6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99" name="Google Shape;299;p13"/>
              <p:cNvSpPr/>
              <p:nvPr/>
            </p:nvSpPr>
            <p:spPr>
              <a:xfrm>
                <a:off x="2330300" y="2015325"/>
                <a:ext cx="10475" cy="4100"/>
              </a:xfrm>
              <a:custGeom>
                <a:avLst/>
                <a:gdLst/>
                <a:ahLst/>
                <a:cxnLst/>
                <a:rect l="l" t="t" r="r" b="b"/>
                <a:pathLst>
                  <a:path w="419" h="164" extrusionOk="0">
                    <a:moveTo>
                      <a:pt x="82" y="0"/>
                    </a:moveTo>
                    <a:cubicBezTo>
                      <a:pt x="37" y="0"/>
                      <a:pt x="0" y="37"/>
                      <a:pt x="0" y="82"/>
                    </a:cubicBezTo>
                    <a:cubicBezTo>
                      <a:pt x="0" y="126"/>
                      <a:pt x="37" y="163"/>
                      <a:pt x="82" y="163"/>
                    </a:cubicBezTo>
                    <a:lnTo>
                      <a:pt x="337" y="163"/>
                    </a:lnTo>
                    <a:cubicBezTo>
                      <a:pt x="384" y="163"/>
                      <a:pt x="419" y="126"/>
                      <a:pt x="419" y="82"/>
                    </a:cubicBezTo>
                    <a:cubicBezTo>
                      <a:pt x="419" y="37"/>
                      <a:pt x="382" y="0"/>
                      <a:pt x="3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00" name="Google Shape;300;p13"/>
              <p:cNvSpPr/>
              <p:nvPr/>
            </p:nvSpPr>
            <p:spPr>
              <a:xfrm>
                <a:off x="2323325" y="20019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7" y="0"/>
                    </a:moveTo>
                    <a:cubicBezTo>
                      <a:pt x="277" y="0"/>
                      <a:pt x="1" y="277"/>
                      <a:pt x="1" y="617"/>
                    </a:cubicBezTo>
                    <a:cubicBezTo>
                      <a:pt x="1" y="957"/>
                      <a:pt x="277" y="1234"/>
                      <a:pt x="617" y="1234"/>
                    </a:cubicBezTo>
                    <a:cubicBezTo>
                      <a:pt x="959" y="1234"/>
                      <a:pt x="1235" y="957"/>
                      <a:pt x="1235" y="617"/>
                    </a:cubicBezTo>
                    <a:cubicBezTo>
                      <a:pt x="1235" y="277"/>
                      <a:pt x="959" y="0"/>
                      <a:pt x="6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01" name="Google Shape;301;p13"/>
              <p:cNvSpPr/>
              <p:nvPr/>
            </p:nvSpPr>
            <p:spPr>
              <a:xfrm>
                <a:off x="1492450" y="2221400"/>
                <a:ext cx="60150" cy="54800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192" extrusionOk="0">
                    <a:moveTo>
                      <a:pt x="1203" y="1"/>
                    </a:moveTo>
                    <a:cubicBezTo>
                      <a:pt x="923" y="1"/>
                      <a:pt x="642" y="108"/>
                      <a:pt x="428" y="322"/>
                    </a:cubicBezTo>
                    <a:cubicBezTo>
                      <a:pt x="1" y="749"/>
                      <a:pt x="1" y="1443"/>
                      <a:pt x="428" y="1871"/>
                    </a:cubicBezTo>
                    <a:cubicBezTo>
                      <a:pt x="642" y="2085"/>
                      <a:pt x="923" y="2191"/>
                      <a:pt x="1203" y="2191"/>
                    </a:cubicBezTo>
                    <a:cubicBezTo>
                      <a:pt x="1483" y="2191"/>
                      <a:pt x="1764" y="2085"/>
                      <a:pt x="1977" y="1871"/>
                    </a:cubicBezTo>
                    <a:cubicBezTo>
                      <a:pt x="2406" y="1443"/>
                      <a:pt x="2406" y="749"/>
                      <a:pt x="1977" y="322"/>
                    </a:cubicBezTo>
                    <a:cubicBezTo>
                      <a:pt x="1764" y="108"/>
                      <a:pt x="1483" y="1"/>
                      <a:pt x="120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02" name="Google Shape;302;p13"/>
              <p:cNvSpPr/>
              <p:nvPr/>
            </p:nvSpPr>
            <p:spPr>
              <a:xfrm>
                <a:off x="2638300" y="2117400"/>
                <a:ext cx="60150" cy="54800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192" extrusionOk="0">
                    <a:moveTo>
                      <a:pt x="1203" y="1"/>
                    </a:moveTo>
                    <a:cubicBezTo>
                      <a:pt x="923" y="1"/>
                      <a:pt x="642" y="108"/>
                      <a:pt x="428" y="321"/>
                    </a:cubicBezTo>
                    <a:cubicBezTo>
                      <a:pt x="1" y="750"/>
                      <a:pt x="1" y="1443"/>
                      <a:pt x="428" y="1870"/>
                    </a:cubicBezTo>
                    <a:cubicBezTo>
                      <a:pt x="642" y="2085"/>
                      <a:pt x="923" y="2192"/>
                      <a:pt x="1203" y="2192"/>
                    </a:cubicBezTo>
                    <a:cubicBezTo>
                      <a:pt x="1483" y="2192"/>
                      <a:pt x="1764" y="2085"/>
                      <a:pt x="1977" y="1870"/>
                    </a:cubicBezTo>
                    <a:cubicBezTo>
                      <a:pt x="2406" y="1443"/>
                      <a:pt x="2406" y="750"/>
                      <a:pt x="1977" y="321"/>
                    </a:cubicBezTo>
                    <a:cubicBezTo>
                      <a:pt x="1764" y="108"/>
                      <a:pt x="1483" y="1"/>
                      <a:pt x="120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03" name="Google Shape;303;p13"/>
              <p:cNvSpPr/>
              <p:nvPr/>
            </p:nvSpPr>
            <p:spPr>
              <a:xfrm>
                <a:off x="1723875" y="1989975"/>
                <a:ext cx="60150" cy="54800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192" extrusionOk="0">
                    <a:moveTo>
                      <a:pt x="1203" y="0"/>
                    </a:moveTo>
                    <a:cubicBezTo>
                      <a:pt x="923" y="0"/>
                      <a:pt x="642" y="108"/>
                      <a:pt x="428" y="322"/>
                    </a:cubicBezTo>
                    <a:cubicBezTo>
                      <a:pt x="1" y="749"/>
                      <a:pt x="1" y="1443"/>
                      <a:pt x="428" y="1871"/>
                    </a:cubicBezTo>
                    <a:cubicBezTo>
                      <a:pt x="642" y="2085"/>
                      <a:pt x="923" y="2191"/>
                      <a:pt x="1203" y="2191"/>
                    </a:cubicBezTo>
                    <a:cubicBezTo>
                      <a:pt x="1483" y="2191"/>
                      <a:pt x="1764" y="2085"/>
                      <a:pt x="1977" y="1871"/>
                    </a:cubicBezTo>
                    <a:cubicBezTo>
                      <a:pt x="2406" y="1443"/>
                      <a:pt x="2406" y="749"/>
                      <a:pt x="1977" y="322"/>
                    </a:cubicBezTo>
                    <a:cubicBezTo>
                      <a:pt x="1764" y="108"/>
                      <a:pt x="1483" y="0"/>
                      <a:pt x="12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04" name="Google Shape;304;p13"/>
              <p:cNvSpPr/>
              <p:nvPr/>
            </p:nvSpPr>
            <p:spPr>
              <a:xfrm>
                <a:off x="2381475" y="2401600"/>
                <a:ext cx="60150" cy="54800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192" extrusionOk="0">
                    <a:moveTo>
                      <a:pt x="1203" y="0"/>
                    </a:moveTo>
                    <a:cubicBezTo>
                      <a:pt x="922" y="0"/>
                      <a:pt x="642" y="107"/>
                      <a:pt x="428" y="322"/>
                    </a:cubicBezTo>
                    <a:cubicBezTo>
                      <a:pt x="0" y="749"/>
                      <a:pt x="0" y="1442"/>
                      <a:pt x="428" y="1871"/>
                    </a:cubicBezTo>
                    <a:cubicBezTo>
                      <a:pt x="642" y="2084"/>
                      <a:pt x="922" y="2191"/>
                      <a:pt x="1203" y="2191"/>
                    </a:cubicBezTo>
                    <a:cubicBezTo>
                      <a:pt x="1483" y="2191"/>
                      <a:pt x="1763" y="2084"/>
                      <a:pt x="1977" y="1871"/>
                    </a:cubicBezTo>
                    <a:cubicBezTo>
                      <a:pt x="2405" y="1442"/>
                      <a:pt x="2405" y="749"/>
                      <a:pt x="1977" y="322"/>
                    </a:cubicBezTo>
                    <a:cubicBezTo>
                      <a:pt x="1763" y="107"/>
                      <a:pt x="1483" y="0"/>
                      <a:pt x="12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05" name="Google Shape;305;p13"/>
              <p:cNvSpPr/>
              <p:nvPr/>
            </p:nvSpPr>
            <p:spPr>
              <a:xfrm>
                <a:off x="1972525" y="1990000"/>
                <a:ext cx="54775" cy="54775"/>
              </a:xfrm>
              <a:custGeom>
                <a:avLst/>
                <a:gdLst/>
                <a:ahLst/>
                <a:cxnLst/>
                <a:rect l="l" t="t" r="r" b="b"/>
                <a:pathLst>
                  <a:path w="2191" h="2191" extrusionOk="0">
                    <a:moveTo>
                      <a:pt x="1096" y="0"/>
                    </a:moveTo>
                    <a:cubicBezTo>
                      <a:pt x="490" y="0"/>
                      <a:pt x="0" y="490"/>
                      <a:pt x="0" y="1095"/>
                    </a:cubicBezTo>
                    <a:cubicBezTo>
                      <a:pt x="0" y="1699"/>
                      <a:pt x="490" y="2191"/>
                      <a:pt x="1096" y="2191"/>
                    </a:cubicBezTo>
                    <a:cubicBezTo>
                      <a:pt x="1700" y="2191"/>
                      <a:pt x="2191" y="1699"/>
                      <a:pt x="2191" y="1095"/>
                    </a:cubicBezTo>
                    <a:cubicBezTo>
                      <a:pt x="2191" y="490"/>
                      <a:pt x="1700" y="0"/>
                      <a:pt x="10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06" name="Google Shape;306;p13"/>
              <p:cNvSpPr/>
              <p:nvPr/>
            </p:nvSpPr>
            <p:spPr>
              <a:xfrm>
                <a:off x="2506375" y="2248775"/>
                <a:ext cx="68525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3724" extrusionOk="0">
                    <a:moveTo>
                      <a:pt x="1" y="1"/>
                    </a:moveTo>
                    <a:lnTo>
                      <a:pt x="1111" y="1861"/>
                    </a:lnTo>
                    <a:lnTo>
                      <a:pt x="1" y="3723"/>
                    </a:lnTo>
                    <a:lnTo>
                      <a:pt x="1630" y="3723"/>
                    </a:lnTo>
                    <a:lnTo>
                      <a:pt x="2740" y="1861"/>
                    </a:lnTo>
                    <a:lnTo>
                      <a:pt x="163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07" name="Google Shape;307;p13"/>
              <p:cNvSpPr/>
              <p:nvPr/>
            </p:nvSpPr>
            <p:spPr>
              <a:xfrm>
                <a:off x="2620550" y="2248775"/>
                <a:ext cx="68550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3724" extrusionOk="0">
                    <a:moveTo>
                      <a:pt x="1" y="1"/>
                    </a:moveTo>
                    <a:lnTo>
                      <a:pt x="1111" y="1861"/>
                    </a:lnTo>
                    <a:lnTo>
                      <a:pt x="1" y="3723"/>
                    </a:lnTo>
                    <a:lnTo>
                      <a:pt x="1630" y="3723"/>
                    </a:lnTo>
                    <a:lnTo>
                      <a:pt x="2742" y="1861"/>
                    </a:lnTo>
                    <a:lnTo>
                      <a:pt x="163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08" name="Google Shape;308;p13"/>
              <p:cNvSpPr/>
              <p:nvPr/>
            </p:nvSpPr>
            <p:spPr>
              <a:xfrm>
                <a:off x="2734800" y="2248775"/>
                <a:ext cx="68500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3724" extrusionOk="0">
                    <a:moveTo>
                      <a:pt x="0" y="1"/>
                    </a:moveTo>
                    <a:lnTo>
                      <a:pt x="1110" y="1861"/>
                    </a:lnTo>
                    <a:lnTo>
                      <a:pt x="0" y="3723"/>
                    </a:lnTo>
                    <a:lnTo>
                      <a:pt x="1629" y="3723"/>
                    </a:lnTo>
                    <a:lnTo>
                      <a:pt x="2740" y="1861"/>
                    </a:lnTo>
                    <a:lnTo>
                      <a:pt x="162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09" name="Google Shape;309;p13"/>
              <p:cNvSpPr/>
              <p:nvPr/>
            </p:nvSpPr>
            <p:spPr>
              <a:xfrm>
                <a:off x="2848975" y="2248775"/>
                <a:ext cx="68525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3724" extrusionOk="0">
                    <a:moveTo>
                      <a:pt x="0" y="1"/>
                    </a:moveTo>
                    <a:lnTo>
                      <a:pt x="1110" y="1861"/>
                    </a:lnTo>
                    <a:lnTo>
                      <a:pt x="0" y="3723"/>
                    </a:lnTo>
                    <a:lnTo>
                      <a:pt x="1631" y="3723"/>
                    </a:lnTo>
                    <a:lnTo>
                      <a:pt x="2741" y="1861"/>
                    </a:lnTo>
                    <a:lnTo>
                      <a:pt x="163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10" name="Google Shape;310;p13"/>
              <p:cNvSpPr/>
              <p:nvPr/>
            </p:nvSpPr>
            <p:spPr>
              <a:xfrm>
                <a:off x="2963175" y="2248775"/>
                <a:ext cx="68500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3724" extrusionOk="0">
                    <a:moveTo>
                      <a:pt x="0" y="1"/>
                    </a:moveTo>
                    <a:lnTo>
                      <a:pt x="1111" y="1861"/>
                    </a:lnTo>
                    <a:lnTo>
                      <a:pt x="0" y="3723"/>
                    </a:lnTo>
                    <a:lnTo>
                      <a:pt x="1630" y="3723"/>
                    </a:lnTo>
                    <a:lnTo>
                      <a:pt x="2740" y="1861"/>
                    </a:lnTo>
                    <a:lnTo>
                      <a:pt x="163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11" name="Google Shape;311;p13"/>
              <p:cNvSpPr/>
              <p:nvPr/>
            </p:nvSpPr>
            <p:spPr>
              <a:xfrm>
                <a:off x="3077375" y="2248775"/>
                <a:ext cx="68550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3724" extrusionOk="0">
                    <a:moveTo>
                      <a:pt x="1" y="1"/>
                    </a:moveTo>
                    <a:lnTo>
                      <a:pt x="1112" y="1861"/>
                    </a:lnTo>
                    <a:lnTo>
                      <a:pt x="1" y="3723"/>
                    </a:lnTo>
                    <a:lnTo>
                      <a:pt x="1631" y="3723"/>
                    </a:lnTo>
                    <a:lnTo>
                      <a:pt x="2741" y="1861"/>
                    </a:lnTo>
                    <a:lnTo>
                      <a:pt x="163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63796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14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800000">
            <a:off x="-1" y="0"/>
            <a:ext cx="12191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14"/>
          <p:cNvSpPr txBox="1">
            <a:spLocks noGrp="1"/>
          </p:cNvSpPr>
          <p:nvPr>
            <p:ph type="title"/>
          </p:nvPr>
        </p:nvSpPr>
        <p:spPr>
          <a:xfrm>
            <a:off x="7144767" y="2204800"/>
            <a:ext cx="344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15" name="Google Shape;315;p14"/>
          <p:cNvSpPr txBox="1">
            <a:spLocks noGrp="1"/>
          </p:cNvSpPr>
          <p:nvPr>
            <p:ph type="subTitle" idx="1"/>
          </p:nvPr>
        </p:nvSpPr>
        <p:spPr>
          <a:xfrm>
            <a:off x="7144767" y="2968400"/>
            <a:ext cx="3442000" cy="16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316" name="Google Shape;316;p14"/>
          <p:cNvGrpSpPr/>
          <p:nvPr/>
        </p:nvGrpSpPr>
        <p:grpSpPr>
          <a:xfrm>
            <a:off x="-2" y="158269"/>
            <a:ext cx="11241035" cy="6699732"/>
            <a:chOff x="-1" y="118701"/>
            <a:chExt cx="8430776" cy="5024799"/>
          </a:xfrm>
        </p:grpSpPr>
        <p:pic>
          <p:nvPicPr>
            <p:cNvPr id="317" name="Google Shape;317;p14"/>
            <p:cNvPicPr preferRelativeResize="0"/>
            <p:nvPr/>
          </p:nvPicPr>
          <p:blipFill rotWithShape="1">
            <a:blip r:embed="rId3">
              <a:alphaModFix/>
            </a:blip>
            <a:srcRect l="15131" t="33757"/>
            <a:stretch/>
          </p:blipFill>
          <p:spPr>
            <a:xfrm rot="-5400000">
              <a:off x="-1120149" y="1238850"/>
              <a:ext cx="5024799" cy="278450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18" name="Google Shape;318;p14"/>
            <p:cNvGrpSpPr/>
            <p:nvPr/>
          </p:nvGrpSpPr>
          <p:grpSpPr>
            <a:xfrm>
              <a:off x="7398975" y="464425"/>
              <a:ext cx="1031800" cy="150150"/>
              <a:chOff x="3128400" y="1326350"/>
              <a:chExt cx="1031800" cy="150150"/>
            </a:xfrm>
          </p:grpSpPr>
          <p:sp>
            <p:nvSpPr>
              <p:cNvPr id="319" name="Google Shape;319;p14"/>
              <p:cNvSpPr/>
              <p:nvPr/>
            </p:nvSpPr>
            <p:spPr>
              <a:xfrm>
                <a:off x="3128400" y="1326350"/>
                <a:ext cx="110525" cy="150150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6006" extrusionOk="0">
                    <a:moveTo>
                      <a:pt x="0" y="0"/>
                    </a:moveTo>
                    <a:lnTo>
                      <a:pt x="1793" y="3004"/>
                    </a:lnTo>
                    <a:lnTo>
                      <a:pt x="0" y="6006"/>
                    </a:lnTo>
                    <a:lnTo>
                      <a:pt x="2630" y="6006"/>
                    </a:lnTo>
                    <a:lnTo>
                      <a:pt x="4420" y="3004"/>
                    </a:lnTo>
                    <a:lnTo>
                      <a:pt x="263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20" name="Google Shape;320;p14"/>
              <p:cNvSpPr/>
              <p:nvPr/>
            </p:nvSpPr>
            <p:spPr>
              <a:xfrm>
                <a:off x="3312650" y="1326350"/>
                <a:ext cx="110550" cy="150150"/>
              </a:xfrm>
              <a:custGeom>
                <a:avLst/>
                <a:gdLst/>
                <a:ahLst/>
                <a:cxnLst/>
                <a:rect l="l" t="t" r="r" b="b"/>
                <a:pathLst>
                  <a:path w="4422" h="6006" extrusionOk="0">
                    <a:moveTo>
                      <a:pt x="1" y="0"/>
                    </a:moveTo>
                    <a:lnTo>
                      <a:pt x="1793" y="3004"/>
                    </a:lnTo>
                    <a:lnTo>
                      <a:pt x="1" y="6006"/>
                    </a:lnTo>
                    <a:lnTo>
                      <a:pt x="2630" y="6006"/>
                    </a:lnTo>
                    <a:lnTo>
                      <a:pt x="4421" y="3004"/>
                    </a:lnTo>
                    <a:lnTo>
                      <a:pt x="263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21" name="Google Shape;321;p14"/>
              <p:cNvSpPr/>
              <p:nvPr/>
            </p:nvSpPr>
            <p:spPr>
              <a:xfrm>
                <a:off x="3496900" y="1326350"/>
                <a:ext cx="110525" cy="150150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6006" extrusionOk="0">
                    <a:moveTo>
                      <a:pt x="1" y="0"/>
                    </a:moveTo>
                    <a:lnTo>
                      <a:pt x="1791" y="3004"/>
                    </a:lnTo>
                    <a:lnTo>
                      <a:pt x="1" y="6006"/>
                    </a:lnTo>
                    <a:lnTo>
                      <a:pt x="2630" y="6006"/>
                    </a:lnTo>
                    <a:lnTo>
                      <a:pt x="4421" y="3004"/>
                    </a:lnTo>
                    <a:lnTo>
                      <a:pt x="263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22" name="Google Shape;322;p14"/>
              <p:cNvSpPr/>
              <p:nvPr/>
            </p:nvSpPr>
            <p:spPr>
              <a:xfrm>
                <a:off x="3681150" y="1326350"/>
                <a:ext cx="110525" cy="150150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6006" extrusionOk="0">
                    <a:moveTo>
                      <a:pt x="0" y="0"/>
                    </a:moveTo>
                    <a:lnTo>
                      <a:pt x="1791" y="3004"/>
                    </a:lnTo>
                    <a:lnTo>
                      <a:pt x="0" y="6006"/>
                    </a:lnTo>
                    <a:lnTo>
                      <a:pt x="2629" y="6006"/>
                    </a:lnTo>
                    <a:lnTo>
                      <a:pt x="4421" y="3004"/>
                    </a:lnTo>
                    <a:lnTo>
                      <a:pt x="262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23" name="Google Shape;323;p14"/>
              <p:cNvSpPr/>
              <p:nvPr/>
            </p:nvSpPr>
            <p:spPr>
              <a:xfrm>
                <a:off x="3865375" y="1326350"/>
                <a:ext cx="110575" cy="150150"/>
              </a:xfrm>
              <a:custGeom>
                <a:avLst/>
                <a:gdLst/>
                <a:ahLst/>
                <a:cxnLst/>
                <a:rect l="l" t="t" r="r" b="b"/>
                <a:pathLst>
                  <a:path w="4423" h="6006" extrusionOk="0">
                    <a:moveTo>
                      <a:pt x="0" y="0"/>
                    </a:moveTo>
                    <a:lnTo>
                      <a:pt x="1793" y="3004"/>
                    </a:lnTo>
                    <a:lnTo>
                      <a:pt x="0" y="6006"/>
                    </a:lnTo>
                    <a:lnTo>
                      <a:pt x="2630" y="6006"/>
                    </a:lnTo>
                    <a:lnTo>
                      <a:pt x="4423" y="3004"/>
                    </a:lnTo>
                    <a:lnTo>
                      <a:pt x="263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24" name="Google Shape;324;p14"/>
              <p:cNvSpPr/>
              <p:nvPr/>
            </p:nvSpPr>
            <p:spPr>
              <a:xfrm>
                <a:off x="4049625" y="1326350"/>
                <a:ext cx="110575" cy="150150"/>
              </a:xfrm>
              <a:custGeom>
                <a:avLst/>
                <a:gdLst/>
                <a:ahLst/>
                <a:cxnLst/>
                <a:rect l="l" t="t" r="r" b="b"/>
                <a:pathLst>
                  <a:path w="4423" h="6006" extrusionOk="0">
                    <a:moveTo>
                      <a:pt x="1" y="0"/>
                    </a:moveTo>
                    <a:lnTo>
                      <a:pt x="1792" y="3004"/>
                    </a:lnTo>
                    <a:lnTo>
                      <a:pt x="1" y="6006"/>
                    </a:lnTo>
                    <a:lnTo>
                      <a:pt x="2631" y="6006"/>
                    </a:lnTo>
                    <a:lnTo>
                      <a:pt x="4422" y="3004"/>
                    </a:lnTo>
                    <a:lnTo>
                      <a:pt x="263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325" name="Google Shape;325;p14"/>
            <p:cNvGrpSpPr/>
            <p:nvPr/>
          </p:nvGrpSpPr>
          <p:grpSpPr>
            <a:xfrm>
              <a:off x="222575" y="297475"/>
              <a:ext cx="1262525" cy="484050"/>
              <a:chOff x="1350325" y="970000"/>
              <a:chExt cx="1262525" cy="484050"/>
            </a:xfrm>
          </p:grpSpPr>
          <p:sp>
            <p:nvSpPr>
              <p:cNvPr id="326" name="Google Shape;326;p14"/>
              <p:cNvSpPr/>
              <p:nvPr/>
            </p:nvSpPr>
            <p:spPr>
              <a:xfrm>
                <a:off x="1804000" y="1401425"/>
                <a:ext cx="808850" cy="52625"/>
              </a:xfrm>
              <a:custGeom>
                <a:avLst/>
                <a:gdLst/>
                <a:ahLst/>
                <a:cxnLst/>
                <a:rect l="l" t="t" r="r" b="b"/>
                <a:pathLst>
                  <a:path w="32354" h="2105" extrusionOk="0">
                    <a:moveTo>
                      <a:pt x="1053" y="1"/>
                    </a:moveTo>
                    <a:cubicBezTo>
                      <a:pt x="473" y="1"/>
                      <a:pt x="1" y="471"/>
                      <a:pt x="1" y="1052"/>
                    </a:cubicBezTo>
                    <a:cubicBezTo>
                      <a:pt x="1" y="1633"/>
                      <a:pt x="473" y="2105"/>
                      <a:pt x="1053" y="2105"/>
                    </a:cubicBezTo>
                    <a:cubicBezTo>
                      <a:pt x="1637" y="2105"/>
                      <a:pt x="2109" y="1633"/>
                      <a:pt x="2109" y="1052"/>
                    </a:cubicBezTo>
                    <a:cubicBezTo>
                      <a:pt x="2109" y="471"/>
                      <a:pt x="1637" y="1"/>
                      <a:pt x="1053" y="1"/>
                    </a:cubicBezTo>
                    <a:close/>
                    <a:moveTo>
                      <a:pt x="7105" y="1"/>
                    </a:moveTo>
                    <a:cubicBezTo>
                      <a:pt x="6524" y="1"/>
                      <a:pt x="6052" y="471"/>
                      <a:pt x="6054" y="1052"/>
                    </a:cubicBezTo>
                    <a:cubicBezTo>
                      <a:pt x="6054" y="1633"/>
                      <a:pt x="6526" y="2105"/>
                      <a:pt x="7105" y="2105"/>
                    </a:cubicBezTo>
                    <a:cubicBezTo>
                      <a:pt x="7686" y="2105"/>
                      <a:pt x="8158" y="1633"/>
                      <a:pt x="8158" y="1052"/>
                    </a:cubicBezTo>
                    <a:cubicBezTo>
                      <a:pt x="8158" y="471"/>
                      <a:pt x="7686" y="1"/>
                      <a:pt x="7105" y="1"/>
                    </a:cubicBezTo>
                    <a:close/>
                    <a:moveTo>
                      <a:pt x="13153" y="1"/>
                    </a:moveTo>
                    <a:cubicBezTo>
                      <a:pt x="12572" y="1"/>
                      <a:pt x="12101" y="471"/>
                      <a:pt x="12101" y="1052"/>
                    </a:cubicBezTo>
                    <a:cubicBezTo>
                      <a:pt x="12101" y="1633"/>
                      <a:pt x="12572" y="2105"/>
                      <a:pt x="13153" y="2105"/>
                    </a:cubicBezTo>
                    <a:cubicBezTo>
                      <a:pt x="13734" y="2105"/>
                      <a:pt x="14204" y="1633"/>
                      <a:pt x="14204" y="1052"/>
                    </a:cubicBezTo>
                    <a:cubicBezTo>
                      <a:pt x="14204" y="471"/>
                      <a:pt x="13732" y="1"/>
                      <a:pt x="13153" y="1"/>
                    </a:cubicBezTo>
                    <a:close/>
                    <a:moveTo>
                      <a:pt x="19204" y="1"/>
                    </a:moveTo>
                    <a:cubicBezTo>
                      <a:pt x="18624" y="1"/>
                      <a:pt x="18153" y="471"/>
                      <a:pt x="18153" y="1052"/>
                    </a:cubicBezTo>
                    <a:cubicBezTo>
                      <a:pt x="18153" y="1633"/>
                      <a:pt x="18624" y="2105"/>
                      <a:pt x="19204" y="2105"/>
                    </a:cubicBezTo>
                    <a:cubicBezTo>
                      <a:pt x="19785" y="2105"/>
                      <a:pt x="20256" y="1633"/>
                      <a:pt x="20256" y="1052"/>
                    </a:cubicBezTo>
                    <a:cubicBezTo>
                      <a:pt x="20256" y="471"/>
                      <a:pt x="19785" y="1"/>
                      <a:pt x="19204" y="1"/>
                    </a:cubicBezTo>
                    <a:close/>
                    <a:moveTo>
                      <a:pt x="25253" y="1"/>
                    </a:moveTo>
                    <a:cubicBezTo>
                      <a:pt x="24672" y="1"/>
                      <a:pt x="24201" y="471"/>
                      <a:pt x="24201" y="1052"/>
                    </a:cubicBezTo>
                    <a:cubicBezTo>
                      <a:pt x="24201" y="1633"/>
                      <a:pt x="24672" y="2105"/>
                      <a:pt x="25253" y="2105"/>
                    </a:cubicBezTo>
                    <a:cubicBezTo>
                      <a:pt x="25833" y="2105"/>
                      <a:pt x="26304" y="1633"/>
                      <a:pt x="26304" y="1052"/>
                    </a:cubicBezTo>
                    <a:cubicBezTo>
                      <a:pt x="26304" y="471"/>
                      <a:pt x="25833" y="1"/>
                      <a:pt x="25253" y="1"/>
                    </a:cubicBezTo>
                    <a:close/>
                    <a:moveTo>
                      <a:pt x="31302" y="1"/>
                    </a:moveTo>
                    <a:cubicBezTo>
                      <a:pt x="30723" y="1"/>
                      <a:pt x="30248" y="471"/>
                      <a:pt x="30248" y="1052"/>
                    </a:cubicBezTo>
                    <a:cubicBezTo>
                      <a:pt x="30248" y="1633"/>
                      <a:pt x="30723" y="2105"/>
                      <a:pt x="31302" y="2105"/>
                    </a:cubicBezTo>
                    <a:cubicBezTo>
                      <a:pt x="31881" y="2105"/>
                      <a:pt x="32353" y="1633"/>
                      <a:pt x="32353" y="1052"/>
                    </a:cubicBezTo>
                    <a:cubicBezTo>
                      <a:pt x="32353" y="471"/>
                      <a:pt x="31881" y="1"/>
                      <a:pt x="3130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27" name="Google Shape;327;p14"/>
              <p:cNvSpPr/>
              <p:nvPr/>
            </p:nvSpPr>
            <p:spPr>
              <a:xfrm>
                <a:off x="1652800" y="1293575"/>
                <a:ext cx="960050" cy="52600"/>
              </a:xfrm>
              <a:custGeom>
                <a:avLst/>
                <a:gdLst/>
                <a:ahLst/>
                <a:cxnLst/>
                <a:rect l="l" t="t" r="r" b="b"/>
                <a:pathLst>
                  <a:path w="38402" h="2104" extrusionOk="0">
                    <a:moveTo>
                      <a:pt x="1053" y="0"/>
                    </a:moveTo>
                    <a:cubicBezTo>
                      <a:pt x="472" y="0"/>
                      <a:pt x="1" y="472"/>
                      <a:pt x="2" y="1051"/>
                    </a:cubicBezTo>
                    <a:cubicBezTo>
                      <a:pt x="2" y="1632"/>
                      <a:pt x="474" y="2104"/>
                      <a:pt x="1053" y="2104"/>
                    </a:cubicBezTo>
                    <a:cubicBezTo>
                      <a:pt x="1634" y="2104"/>
                      <a:pt x="2106" y="1632"/>
                      <a:pt x="2106" y="1051"/>
                    </a:cubicBezTo>
                    <a:cubicBezTo>
                      <a:pt x="2106" y="471"/>
                      <a:pt x="1634" y="0"/>
                      <a:pt x="1053" y="0"/>
                    </a:cubicBezTo>
                    <a:close/>
                    <a:moveTo>
                      <a:pt x="7105" y="0"/>
                    </a:moveTo>
                    <a:cubicBezTo>
                      <a:pt x="6525" y="0"/>
                      <a:pt x="6053" y="472"/>
                      <a:pt x="6052" y="1051"/>
                    </a:cubicBezTo>
                    <a:cubicBezTo>
                      <a:pt x="6052" y="1632"/>
                      <a:pt x="6525" y="2104"/>
                      <a:pt x="7105" y="2104"/>
                    </a:cubicBezTo>
                    <a:cubicBezTo>
                      <a:pt x="7685" y="2104"/>
                      <a:pt x="8157" y="1632"/>
                      <a:pt x="8157" y="1051"/>
                    </a:cubicBezTo>
                    <a:cubicBezTo>
                      <a:pt x="8157" y="471"/>
                      <a:pt x="7685" y="0"/>
                      <a:pt x="7105" y="0"/>
                    </a:cubicBezTo>
                    <a:close/>
                    <a:moveTo>
                      <a:pt x="13153" y="0"/>
                    </a:moveTo>
                    <a:cubicBezTo>
                      <a:pt x="12572" y="0"/>
                      <a:pt x="12100" y="472"/>
                      <a:pt x="12102" y="1051"/>
                    </a:cubicBezTo>
                    <a:cubicBezTo>
                      <a:pt x="12102" y="1632"/>
                      <a:pt x="12574" y="2104"/>
                      <a:pt x="13153" y="2104"/>
                    </a:cubicBezTo>
                    <a:cubicBezTo>
                      <a:pt x="13734" y="2104"/>
                      <a:pt x="14206" y="1632"/>
                      <a:pt x="14206" y="1051"/>
                    </a:cubicBezTo>
                    <a:cubicBezTo>
                      <a:pt x="14206" y="471"/>
                      <a:pt x="13734" y="0"/>
                      <a:pt x="13153" y="0"/>
                    </a:cubicBezTo>
                    <a:close/>
                    <a:moveTo>
                      <a:pt x="19201" y="0"/>
                    </a:moveTo>
                    <a:cubicBezTo>
                      <a:pt x="18620" y="0"/>
                      <a:pt x="18149" y="472"/>
                      <a:pt x="18149" y="1051"/>
                    </a:cubicBezTo>
                    <a:cubicBezTo>
                      <a:pt x="18149" y="1632"/>
                      <a:pt x="18620" y="2104"/>
                      <a:pt x="19201" y="2104"/>
                    </a:cubicBezTo>
                    <a:cubicBezTo>
                      <a:pt x="19782" y="2104"/>
                      <a:pt x="20252" y="1632"/>
                      <a:pt x="20252" y="1051"/>
                    </a:cubicBezTo>
                    <a:cubicBezTo>
                      <a:pt x="20252" y="471"/>
                      <a:pt x="19780" y="0"/>
                      <a:pt x="19201" y="0"/>
                    </a:cubicBezTo>
                    <a:close/>
                    <a:moveTo>
                      <a:pt x="25252" y="0"/>
                    </a:moveTo>
                    <a:cubicBezTo>
                      <a:pt x="24672" y="0"/>
                      <a:pt x="24201" y="472"/>
                      <a:pt x="24201" y="1051"/>
                    </a:cubicBezTo>
                    <a:cubicBezTo>
                      <a:pt x="24201" y="1632"/>
                      <a:pt x="24672" y="2104"/>
                      <a:pt x="25252" y="2104"/>
                    </a:cubicBezTo>
                    <a:cubicBezTo>
                      <a:pt x="25833" y="2104"/>
                      <a:pt x="26304" y="1632"/>
                      <a:pt x="26304" y="1051"/>
                    </a:cubicBezTo>
                    <a:cubicBezTo>
                      <a:pt x="26304" y="471"/>
                      <a:pt x="25833" y="0"/>
                      <a:pt x="25252" y="0"/>
                    </a:cubicBezTo>
                    <a:close/>
                    <a:moveTo>
                      <a:pt x="31301" y="0"/>
                    </a:moveTo>
                    <a:cubicBezTo>
                      <a:pt x="30720" y="0"/>
                      <a:pt x="30249" y="472"/>
                      <a:pt x="30249" y="1051"/>
                    </a:cubicBezTo>
                    <a:cubicBezTo>
                      <a:pt x="30249" y="1632"/>
                      <a:pt x="30720" y="2104"/>
                      <a:pt x="31301" y="2104"/>
                    </a:cubicBezTo>
                    <a:cubicBezTo>
                      <a:pt x="31881" y="2104"/>
                      <a:pt x="32352" y="1632"/>
                      <a:pt x="32352" y="1051"/>
                    </a:cubicBezTo>
                    <a:cubicBezTo>
                      <a:pt x="32352" y="471"/>
                      <a:pt x="31881" y="0"/>
                      <a:pt x="31301" y="0"/>
                    </a:cubicBezTo>
                    <a:close/>
                    <a:moveTo>
                      <a:pt x="37350" y="0"/>
                    </a:moveTo>
                    <a:cubicBezTo>
                      <a:pt x="36767" y="0"/>
                      <a:pt x="36296" y="472"/>
                      <a:pt x="36296" y="1051"/>
                    </a:cubicBezTo>
                    <a:cubicBezTo>
                      <a:pt x="36296" y="1632"/>
                      <a:pt x="36769" y="2104"/>
                      <a:pt x="37350" y="2104"/>
                    </a:cubicBezTo>
                    <a:cubicBezTo>
                      <a:pt x="37929" y="2104"/>
                      <a:pt x="38401" y="1632"/>
                      <a:pt x="38401" y="1051"/>
                    </a:cubicBezTo>
                    <a:cubicBezTo>
                      <a:pt x="38401" y="471"/>
                      <a:pt x="37929" y="0"/>
                      <a:pt x="373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28" name="Google Shape;328;p14"/>
              <p:cNvSpPr/>
              <p:nvPr/>
            </p:nvSpPr>
            <p:spPr>
              <a:xfrm>
                <a:off x="1501625" y="1185725"/>
                <a:ext cx="1111225" cy="52600"/>
              </a:xfrm>
              <a:custGeom>
                <a:avLst/>
                <a:gdLst/>
                <a:ahLst/>
                <a:cxnLst/>
                <a:rect l="l" t="t" r="r" b="b"/>
                <a:pathLst>
                  <a:path w="44449" h="2104" extrusionOk="0">
                    <a:moveTo>
                      <a:pt x="1053" y="0"/>
                    </a:moveTo>
                    <a:cubicBezTo>
                      <a:pt x="472" y="0"/>
                      <a:pt x="0" y="471"/>
                      <a:pt x="0" y="1053"/>
                    </a:cubicBezTo>
                    <a:cubicBezTo>
                      <a:pt x="0" y="1633"/>
                      <a:pt x="472" y="2104"/>
                      <a:pt x="1053" y="2104"/>
                    </a:cubicBezTo>
                    <a:cubicBezTo>
                      <a:pt x="1632" y="2104"/>
                      <a:pt x="2104" y="1633"/>
                      <a:pt x="2104" y="1053"/>
                    </a:cubicBezTo>
                    <a:cubicBezTo>
                      <a:pt x="2104" y="472"/>
                      <a:pt x="1632" y="0"/>
                      <a:pt x="1053" y="0"/>
                    </a:cubicBezTo>
                    <a:close/>
                    <a:moveTo>
                      <a:pt x="7100" y="0"/>
                    </a:moveTo>
                    <a:cubicBezTo>
                      <a:pt x="6519" y="0"/>
                      <a:pt x="6048" y="471"/>
                      <a:pt x="6049" y="1053"/>
                    </a:cubicBezTo>
                    <a:cubicBezTo>
                      <a:pt x="6049" y="1633"/>
                      <a:pt x="6521" y="2104"/>
                      <a:pt x="7100" y="2104"/>
                    </a:cubicBezTo>
                    <a:cubicBezTo>
                      <a:pt x="7681" y="2104"/>
                      <a:pt x="8153" y="1633"/>
                      <a:pt x="8153" y="1053"/>
                    </a:cubicBezTo>
                    <a:cubicBezTo>
                      <a:pt x="8153" y="472"/>
                      <a:pt x="7681" y="0"/>
                      <a:pt x="7100" y="0"/>
                    </a:cubicBezTo>
                    <a:close/>
                    <a:moveTo>
                      <a:pt x="13152" y="0"/>
                    </a:moveTo>
                    <a:cubicBezTo>
                      <a:pt x="12572" y="0"/>
                      <a:pt x="12100" y="471"/>
                      <a:pt x="12099" y="1053"/>
                    </a:cubicBezTo>
                    <a:cubicBezTo>
                      <a:pt x="12099" y="1633"/>
                      <a:pt x="12572" y="2104"/>
                      <a:pt x="13152" y="2104"/>
                    </a:cubicBezTo>
                    <a:cubicBezTo>
                      <a:pt x="13732" y="2104"/>
                      <a:pt x="14199" y="1633"/>
                      <a:pt x="14199" y="1053"/>
                    </a:cubicBezTo>
                    <a:cubicBezTo>
                      <a:pt x="14199" y="472"/>
                      <a:pt x="13732" y="0"/>
                      <a:pt x="13152" y="0"/>
                    </a:cubicBezTo>
                    <a:close/>
                    <a:moveTo>
                      <a:pt x="19200" y="0"/>
                    </a:moveTo>
                    <a:cubicBezTo>
                      <a:pt x="18619" y="0"/>
                      <a:pt x="18147" y="471"/>
                      <a:pt x="18149" y="1053"/>
                    </a:cubicBezTo>
                    <a:cubicBezTo>
                      <a:pt x="18149" y="1633"/>
                      <a:pt x="18621" y="2104"/>
                      <a:pt x="19200" y="2104"/>
                    </a:cubicBezTo>
                    <a:cubicBezTo>
                      <a:pt x="19781" y="2104"/>
                      <a:pt x="20253" y="1633"/>
                      <a:pt x="20253" y="1053"/>
                    </a:cubicBezTo>
                    <a:cubicBezTo>
                      <a:pt x="20253" y="472"/>
                      <a:pt x="19781" y="0"/>
                      <a:pt x="19200" y="0"/>
                    </a:cubicBezTo>
                    <a:close/>
                    <a:moveTo>
                      <a:pt x="25248" y="0"/>
                    </a:moveTo>
                    <a:cubicBezTo>
                      <a:pt x="24667" y="0"/>
                      <a:pt x="24196" y="471"/>
                      <a:pt x="24196" y="1053"/>
                    </a:cubicBezTo>
                    <a:cubicBezTo>
                      <a:pt x="24196" y="1633"/>
                      <a:pt x="24667" y="2104"/>
                      <a:pt x="25248" y="2104"/>
                    </a:cubicBezTo>
                    <a:cubicBezTo>
                      <a:pt x="25829" y="2104"/>
                      <a:pt x="26299" y="1633"/>
                      <a:pt x="26299" y="1053"/>
                    </a:cubicBezTo>
                    <a:cubicBezTo>
                      <a:pt x="26299" y="472"/>
                      <a:pt x="25827" y="0"/>
                      <a:pt x="25248" y="0"/>
                    </a:cubicBezTo>
                    <a:close/>
                    <a:moveTo>
                      <a:pt x="31299" y="0"/>
                    </a:moveTo>
                    <a:cubicBezTo>
                      <a:pt x="30719" y="0"/>
                      <a:pt x="30248" y="471"/>
                      <a:pt x="30248" y="1053"/>
                    </a:cubicBezTo>
                    <a:cubicBezTo>
                      <a:pt x="30248" y="1633"/>
                      <a:pt x="30719" y="2104"/>
                      <a:pt x="31299" y="2104"/>
                    </a:cubicBezTo>
                    <a:cubicBezTo>
                      <a:pt x="31880" y="2104"/>
                      <a:pt x="32351" y="1633"/>
                      <a:pt x="32351" y="1053"/>
                    </a:cubicBezTo>
                    <a:cubicBezTo>
                      <a:pt x="32351" y="472"/>
                      <a:pt x="31880" y="0"/>
                      <a:pt x="31299" y="0"/>
                    </a:cubicBezTo>
                    <a:close/>
                    <a:moveTo>
                      <a:pt x="37348" y="0"/>
                    </a:moveTo>
                    <a:cubicBezTo>
                      <a:pt x="36767" y="0"/>
                      <a:pt x="36296" y="471"/>
                      <a:pt x="36296" y="1053"/>
                    </a:cubicBezTo>
                    <a:cubicBezTo>
                      <a:pt x="36296" y="1633"/>
                      <a:pt x="36767" y="2104"/>
                      <a:pt x="37348" y="2104"/>
                    </a:cubicBezTo>
                    <a:cubicBezTo>
                      <a:pt x="37928" y="2104"/>
                      <a:pt x="38399" y="1633"/>
                      <a:pt x="38399" y="1053"/>
                    </a:cubicBezTo>
                    <a:cubicBezTo>
                      <a:pt x="38399" y="472"/>
                      <a:pt x="37928" y="0"/>
                      <a:pt x="37348" y="0"/>
                    </a:cubicBezTo>
                    <a:close/>
                    <a:moveTo>
                      <a:pt x="43397" y="0"/>
                    </a:moveTo>
                    <a:cubicBezTo>
                      <a:pt x="42814" y="0"/>
                      <a:pt x="42343" y="471"/>
                      <a:pt x="42343" y="1053"/>
                    </a:cubicBezTo>
                    <a:cubicBezTo>
                      <a:pt x="42343" y="1633"/>
                      <a:pt x="42816" y="2104"/>
                      <a:pt x="43397" y="2104"/>
                    </a:cubicBezTo>
                    <a:cubicBezTo>
                      <a:pt x="43981" y="2104"/>
                      <a:pt x="44448" y="1633"/>
                      <a:pt x="44448" y="1053"/>
                    </a:cubicBezTo>
                    <a:cubicBezTo>
                      <a:pt x="44448" y="472"/>
                      <a:pt x="43981" y="0"/>
                      <a:pt x="4339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29" name="Google Shape;329;p14"/>
              <p:cNvSpPr/>
              <p:nvPr/>
            </p:nvSpPr>
            <p:spPr>
              <a:xfrm>
                <a:off x="1501625" y="1077875"/>
                <a:ext cx="960000" cy="52625"/>
              </a:xfrm>
              <a:custGeom>
                <a:avLst/>
                <a:gdLst/>
                <a:ahLst/>
                <a:cxnLst/>
                <a:rect l="l" t="t" r="r" b="b"/>
                <a:pathLst>
                  <a:path w="38400" h="2105" extrusionOk="0">
                    <a:moveTo>
                      <a:pt x="1053" y="1"/>
                    </a:moveTo>
                    <a:cubicBezTo>
                      <a:pt x="472" y="1"/>
                      <a:pt x="0" y="471"/>
                      <a:pt x="0" y="1052"/>
                    </a:cubicBezTo>
                    <a:cubicBezTo>
                      <a:pt x="0" y="1632"/>
                      <a:pt x="472" y="2104"/>
                      <a:pt x="1053" y="2104"/>
                    </a:cubicBezTo>
                    <a:cubicBezTo>
                      <a:pt x="1632" y="2104"/>
                      <a:pt x="2104" y="1632"/>
                      <a:pt x="2104" y="1052"/>
                    </a:cubicBezTo>
                    <a:cubicBezTo>
                      <a:pt x="2104" y="471"/>
                      <a:pt x="1632" y="1"/>
                      <a:pt x="1053" y="1"/>
                    </a:cubicBezTo>
                    <a:close/>
                    <a:moveTo>
                      <a:pt x="7100" y="1"/>
                    </a:moveTo>
                    <a:cubicBezTo>
                      <a:pt x="6519" y="1"/>
                      <a:pt x="6048" y="471"/>
                      <a:pt x="6049" y="1052"/>
                    </a:cubicBezTo>
                    <a:cubicBezTo>
                      <a:pt x="6049" y="1632"/>
                      <a:pt x="6521" y="2104"/>
                      <a:pt x="7100" y="2104"/>
                    </a:cubicBezTo>
                    <a:cubicBezTo>
                      <a:pt x="7681" y="2104"/>
                      <a:pt x="8153" y="1632"/>
                      <a:pt x="8153" y="1052"/>
                    </a:cubicBezTo>
                    <a:cubicBezTo>
                      <a:pt x="8153" y="471"/>
                      <a:pt x="7681" y="1"/>
                      <a:pt x="7100" y="1"/>
                    </a:cubicBezTo>
                    <a:close/>
                    <a:moveTo>
                      <a:pt x="13152" y="1"/>
                    </a:moveTo>
                    <a:cubicBezTo>
                      <a:pt x="12572" y="1"/>
                      <a:pt x="12100" y="471"/>
                      <a:pt x="12099" y="1052"/>
                    </a:cubicBezTo>
                    <a:cubicBezTo>
                      <a:pt x="12099" y="1632"/>
                      <a:pt x="12572" y="2104"/>
                      <a:pt x="13152" y="2104"/>
                    </a:cubicBezTo>
                    <a:cubicBezTo>
                      <a:pt x="13732" y="2104"/>
                      <a:pt x="14199" y="1632"/>
                      <a:pt x="14199" y="1052"/>
                    </a:cubicBezTo>
                    <a:cubicBezTo>
                      <a:pt x="14199" y="471"/>
                      <a:pt x="13732" y="1"/>
                      <a:pt x="13152" y="1"/>
                    </a:cubicBezTo>
                    <a:close/>
                    <a:moveTo>
                      <a:pt x="19200" y="1"/>
                    </a:moveTo>
                    <a:cubicBezTo>
                      <a:pt x="18619" y="1"/>
                      <a:pt x="18147" y="471"/>
                      <a:pt x="18149" y="1052"/>
                    </a:cubicBezTo>
                    <a:cubicBezTo>
                      <a:pt x="18149" y="1632"/>
                      <a:pt x="18621" y="2104"/>
                      <a:pt x="19200" y="2104"/>
                    </a:cubicBezTo>
                    <a:cubicBezTo>
                      <a:pt x="19781" y="2104"/>
                      <a:pt x="20253" y="1632"/>
                      <a:pt x="20253" y="1052"/>
                    </a:cubicBezTo>
                    <a:cubicBezTo>
                      <a:pt x="20253" y="471"/>
                      <a:pt x="19781" y="1"/>
                      <a:pt x="19200" y="1"/>
                    </a:cubicBezTo>
                    <a:close/>
                    <a:moveTo>
                      <a:pt x="25248" y="1"/>
                    </a:moveTo>
                    <a:cubicBezTo>
                      <a:pt x="24667" y="1"/>
                      <a:pt x="24196" y="471"/>
                      <a:pt x="24196" y="1052"/>
                    </a:cubicBezTo>
                    <a:cubicBezTo>
                      <a:pt x="24196" y="1632"/>
                      <a:pt x="24667" y="2104"/>
                      <a:pt x="25248" y="2104"/>
                    </a:cubicBezTo>
                    <a:cubicBezTo>
                      <a:pt x="25829" y="2104"/>
                      <a:pt x="26299" y="1632"/>
                      <a:pt x="26299" y="1052"/>
                    </a:cubicBezTo>
                    <a:cubicBezTo>
                      <a:pt x="26299" y="471"/>
                      <a:pt x="25827" y="1"/>
                      <a:pt x="25248" y="1"/>
                    </a:cubicBezTo>
                    <a:close/>
                    <a:moveTo>
                      <a:pt x="31299" y="1"/>
                    </a:moveTo>
                    <a:cubicBezTo>
                      <a:pt x="30719" y="1"/>
                      <a:pt x="30248" y="471"/>
                      <a:pt x="30248" y="1052"/>
                    </a:cubicBezTo>
                    <a:cubicBezTo>
                      <a:pt x="30248" y="1632"/>
                      <a:pt x="30719" y="2104"/>
                      <a:pt x="31299" y="2104"/>
                    </a:cubicBezTo>
                    <a:cubicBezTo>
                      <a:pt x="31880" y="2104"/>
                      <a:pt x="32351" y="1632"/>
                      <a:pt x="32351" y="1052"/>
                    </a:cubicBezTo>
                    <a:cubicBezTo>
                      <a:pt x="32351" y="471"/>
                      <a:pt x="31880" y="1"/>
                      <a:pt x="31299" y="1"/>
                    </a:cubicBezTo>
                    <a:close/>
                    <a:moveTo>
                      <a:pt x="37348" y="1"/>
                    </a:moveTo>
                    <a:cubicBezTo>
                      <a:pt x="36767" y="1"/>
                      <a:pt x="36296" y="471"/>
                      <a:pt x="36296" y="1052"/>
                    </a:cubicBezTo>
                    <a:cubicBezTo>
                      <a:pt x="36296" y="1632"/>
                      <a:pt x="36767" y="2104"/>
                      <a:pt x="37348" y="2104"/>
                    </a:cubicBezTo>
                    <a:cubicBezTo>
                      <a:pt x="37928" y="2104"/>
                      <a:pt x="38399" y="1632"/>
                      <a:pt x="38399" y="1052"/>
                    </a:cubicBezTo>
                    <a:cubicBezTo>
                      <a:pt x="38399" y="471"/>
                      <a:pt x="37928" y="1"/>
                      <a:pt x="3734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30" name="Google Shape;330;p14"/>
              <p:cNvSpPr/>
              <p:nvPr/>
            </p:nvSpPr>
            <p:spPr>
              <a:xfrm>
                <a:off x="1350325" y="1077825"/>
                <a:ext cx="54700" cy="52650"/>
              </a:xfrm>
              <a:custGeom>
                <a:avLst/>
                <a:gdLst/>
                <a:ahLst/>
                <a:cxnLst/>
                <a:rect l="l" t="t" r="r" b="b"/>
                <a:pathLst>
                  <a:path w="2188" h="2106" extrusionOk="0">
                    <a:moveTo>
                      <a:pt x="1051" y="0"/>
                    </a:moveTo>
                    <a:cubicBezTo>
                      <a:pt x="778" y="0"/>
                      <a:pt x="505" y="115"/>
                      <a:pt x="311" y="308"/>
                    </a:cubicBezTo>
                    <a:cubicBezTo>
                      <a:pt x="113" y="506"/>
                      <a:pt x="0" y="777"/>
                      <a:pt x="0" y="1054"/>
                    </a:cubicBezTo>
                    <a:cubicBezTo>
                      <a:pt x="0" y="1332"/>
                      <a:pt x="113" y="1602"/>
                      <a:pt x="311" y="1798"/>
                    </a:cubicBezTo>
                    <a:cubicBezTo>
                      <a:pt x="503" y="1991"/>
                      <a:pt x="778" y="2105"/>
                      <a:pt x="1051" y="2105"/>
                    </a:cubicBezTo>
                    <a:cubicBezTo>
                      <a:pt x="1329" y="2105"/>
                      <a:pt x="1603" y="1991"/>
                      <a:pt x="1796" y="1798"/>
                    </a:cubicBezTo>
                    <a:cubicBezTo>
                      <a:pt x="2187" y="1407"/>
                      <a:pt x="2187" y="699"/>
                      <a:pt x="1796" y="308"/>
                    </a:cubicBezTo>
                    <a:cubicBezTo>
                      <a:pt x="1604" y="113"/>
                      <a:pt x="1329" y="0"/>
                      <a:pt x="105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31" name="Google Shape;331;p14"/>
              <p:cNvSpPr/>
              <p:nvPr/>
            </p:nvSpPr>
            <p:spPr>
              <a:xfrm>
                <a:off x="1501625" y="970025"/>
                <a:ext cx="808800" cy="52625"/>
              </a:xfrm>
              <a:custGeom>
                <a:avLst/>
                <a:gdLst/>
                <a:ahLst/>
                <a:cxnLst/>
                <a:rect l="l" t="t" r="r" b="b"/>
                <a:pathLst>
                  <a:path w="32352" h="2105" extrusionOk="0">
                    <a:moveTo>
                      <a:pt x="1053" y="1"/>
                    </a:moveTo>
                    <a:cubicBezTo>
                      <a:pt x="472" y="1"/>
                      <a:pt x="0" y="471"/>
                      <a:pt x="0" y="1053"/>
                    </a:cubicBezTo>
                    <a:cubicBezTo>
                      <a:pt x="0" y="1633"/>
                      <a:pt x="472" y="2104"/>
                      <a:pt x="1053" y="2104"/>
                    </a:cubicBezTo>
                    <a:cubicBezTo>
                      <a:pt x="1632" y="2104"/>
                      <a:pt x="2104" y="1633"/>
                      <a:pt x="2104" y="1053"/>
                    </a:cubicBezTo>
                    <a:cubicBezTo>
                      <a:pt x="2104" y="473"/>
                      <a:pt x="1632" y="1"/>
                      <a:pt x="1053" y="1"/>
                    </a:cubicBezTo>
                    <a:close/>
                    <a:moveTo>
                      <a:pt x="7100" y="1"/>
                    </a:moveTo>
                    <a:cubicBezTo>
                      <a:pt x="6519" y="1"/>
                      <a:pt x="6048" y="471"/>
                      <a:pt x="6049" y="1053"/>
                    </a:cubicBezTo>
                    <a:cubicBezTo>
                      <a:pt x="6049" y="1633"/>
                      <a:pt x="6521" y="2104"/>
                      <a:pt x="7100" y="2104"/>
                    </a:cubicBezTo>
                    <a:cubicBezTo>
                      <a:pt x="7681" y="2104"/>
                      <a:pt x="8153" y="1633"/>
                      <a:pt x="8153" y="1053"/>
                    </a:cubicBezTo>
                    <a:cubicBezTo>
                      <a:pt x="8153" y="473"/>
                      <a:pt x="7681" y="1"/>
                      <a:pt x="7100" y="1"/>
                    </a:cubicBezTo>
                    <a:close/>
                    <a:moveTo>
                      <a:pt x="13152" y="1"/>
                    </a:moveTo>
                    <a:cubicBezTo>
                      <a:pt x="12572" y="1"/>
                      <a:pt x="12100" y="471"/>
                      <a:pt x="12099" y="1053"/>
                    </a:cubicBezTo>
                    <a:cubicBezTo>
                      <a:pt x="12099" y="1633"/>
                      <a:pt x="12572" y="2104"/>
                      <a:pt x="13152" y="2104"/>
                    </a:cubicBezTo>
                    <a:cubicBezTo>
                      <a:pt x="13732" y="2104"/>
                      <a:pt x="14199" y="1633"/>
                      <a:pt x="14199" y="1053"/>
                    </a:cubicBezTo>
                    <a:cubicBezTo>
                      <a:pt x="14199" y="473"/>
                      <a:pt x="13732" y="1"/>
                      <a:pt x="13152" y="1"/>
                    </a:cubicBezTo>
                    <a:close/>
                    <a:moveTo>
                      <a:pt x="19200" y="1"/>
                    </a:moveTo>
                    <a:cubicBezTo>
                      <a:pt x="18619" y="1"/>
                      <a:pt x="18147" y="471"/>
                      <a:pt x="18149" y="1053"/>
                    </a:cubicBezTo>
                    <a:cubicBezTo>
                      <a:pt x="18149" y="1633"/>
                      <a:pt x="18621" y="2104"/>
                      <a:pt x="19200" y="2104"/>
                    </a:cubicBezTo>
                    <a:cubicBezTo>
                      <a:pt x="19781" y="2104"/>
                      <a:pt x="20253" y="1633"/>
                      <a:pt x="20253" y="1053"/>
                    </a:cubicBezTo>
                    <a:cubicBezTo>
                      <a:pt x="20253" y="473"/>
                      <a:pt x="19781" y="1"/>
                      <a:pt x="19200" y="1"/>
                    </a:cubicBezTo>
                    <a:close/>
                    <a:moveTo>
                      <a:pt x="25248" y="1"/>
                    </a:moveTo>
                    <a:cubicBezTo>
                      <a:pt x="24667" y="1"/>
                      <a:pt x="24196" y="471"/>
                      <a:pt x="24196" y="1053"/>
                    </a:cubicBezTo>
                    <a:cubicBezTo>
                      <a:pt x="24196" y="1633"/>
                      <a:pt x="24667" y="2104"/>
                      <a:pt x="25248" y="2104"/>
                    </a:cubicBezTo>
                    <a:cubicBezTo>
                      <a:pt x="25829" y="2104"/>
                      <a:pt x="26299" y="1633"/>
                      <a:pt x="26299" y="1053"/>
                    </a:cubicBezTo>
                    <a:cubicBezTo>
                      <a:pt x="26299" y="473"/>
                      <a:pt x="25827" y="1"/>
                      <a:pt x="25248" y="1"/>
                    </a:cubicBezTo>
                    <a:close/>
                    <a:moveTo>
                      <a:pt x="31299" y="1"/>
                    </a:moveTo>
                    <a:cubicBezTo>
                      <a:pt x="30719" y="1"/>
                      <a:pt x="30248" y="471"/>
                      <a:pt x="30248" y="1053"/>
                    </a:cubicBezTo>
                    <a:cubicBezTo>
                      <a:pt x="30248" y="1633"/>
                      <a:pt x="30719" y="2104"/>
                      <a:pt x="31299" y="2104"/>
                    </a:cubicBezTo>
                    <a:cubicBezTo>
                      <a:pt x="31880" y="2104"/>
                      <a:pt x="32351" y="1633"/>
                      <a:pt x="32351" y="1053"/>
                    </a:cubicBezTo>
                    <a:cubicBezTo>
                      <a:pt x="32351" y="473"/>
                      <a:pt x="31880" y="1"/>
                      <a:pt x="3129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32" name="Google Shape;332;p14"/>
              <p:cNvSpPr/>
              <p:nvPr/>
            </p:nvSpPr>
            <p:spPr>
              <a:xfrm>
                <a:off x="1350325" y="970000"/>
                <a:ext cx="54700" cy="52650"/>
              </a:xfrm>
              <a:custGeom>
                <a:avLst/>
                <a:gdLst/>
                <a:ahLst/>
                <a:cxnLst/>
                <a:rect l="l" t="t" r="r" b="b"/>
                <a:pathLst>
                  <a:path w="2188" h="2106" extrusionOk="0">
                    <a:moveTo>
                      <a:pt x="1051" y="1"/>
                    </a:moveTo>
                    <a:cubicBezTo>
                      <a:pt x="778" y="1"/>
                      <a:pt x="505" y="115"/>
                      <a:pt x="311" y="307"/>
                    </a:cubicBezTo>
                    <a:cubicBezTo>
                      <a:pt x="113" y="506"/>
                      <a:pt x="0" y="777"/>
                      <a:pt x="0" y="1054"/>
                    </a:cubicBezTo>
                    <a:cubicBezTo>
                      <a:pt x="0" y="1330"/>
                      <a:pt x="113" y="1600"/>
                      <a:pt x="311" y="1799"/>
                    </a:cubicBezTo>
                    <a:cubicBezTo>
                      <a:pt x="503" y="1991"/>
                      <a:pt x="778" y="2105"/>
                      <a:pt x="1051" y="2105"/>
                    </a:cubicBezTo>
                    <a:cubicBezTo>
                      <a:pt x="1329" y="2105"/>
                      <a:pt x="1603" y="1991"/>
                      <a:pt x="1796" y="1799"/>
                    </a:cubicBezTo>
                    <a:cubicBezTo>
                      <a:pt x="2187" y="1407"/>
                      <a:pt x="2187" y="701"/>
                      <a:pt x="1796" y="307"/>
                    </a:cubicBezTo>
                    <a:cubicBezTo>
                      <a:pt x="1604" y="115"/>
                      <a:pt x="1329" y="1"/>
                      <a:pt x="10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772443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15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-1" y="0"/>
            <a:ext cx="12191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1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36" name="Google Shape;336;p15"/>
          <p:cNvSpPr txBox="1">
            <a:spLocks noGrp="1"/>
          </p:cNvSpPr>
          <p:nvPr>
            <p:ph type="subTitle" idx="1"/>
          </p:nvPr>
        </p:nvSpPr>
        <p:spPr>
          <a:xfrm>
            <a:off x="950967" y="4379233"/>
            <a:ext cx="3839600" cy="1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37" name="Google Shape;337;p15"/>
          <p:cNvSpPr txBox="1">
            <a:spLocks noGrp="1"/>
          </p:cNvSpPr>
          <p:nvPr>
            <p:ph type="subTitle" idx="2"/>
          </p:nvPr>
        </p:nvSpPr>
        <p:spPr>
          <a:xfrm>
            <a:off x="4176200" y="2213217"/>
            <a:ext cx="3839600" cy="14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38" name="Google Shape;338;p15"/>
          <p:cNvSpPr txBox="1">
            <a:spLocks noGrp="1"/>
          </p:cNvSpPr>
          <p:nvPr>
            <p:ph type="subTitle" idx="3"/>
          </p:nvPr>
        </p:nvSpPr>
        <p:spPr>
          <a:xfrm>
            <a:off x="7392401" y="4379233"/>
            <a:ext cx="3839600" cy="1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39" name="Google Shape;339;p15"/>
          <p:cNvSpPr txBox="1">
            <a:spLocks noGrp="1"/>
          </p:cNvSpPr>
          <p:nvPr>
            <p:ph type="subTitle" idx="4"/>
          </p:nvPr>
        </p:nvSpPr>
        <p:spPr>
          <a:xfrm>
            <a:off x="950967" y="3878033"/>
            <a:ext cx="3839600" cy="6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Schibsted Grotesk SemiBold"/>
                <a:ea typeface="Schibsted Grotesk SemiBold"/>
                <a:cs typeface="Schibsted Grotesk SemiBold"/>
                <a:sym typeface="Schibsted Grotesk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40" name="Google Shape;340;p15"/>
          <p:cNvSpPr txBox="1">
            <a:spLocks noGrp="1"/>
          </p:cNvSpPr>
          <p:nvPr>
            <p:ph type="subTitle" idx="5"/>
          </p:nvPr>
        </p:nvSpPr>
        <p:spPr>
          <a:xfrm>
            <a:off x="4176189" y="1712017"/>
            <a:ext cx="3839600" cy="6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Schibsted Grotesk SemiBold"/>
                <a:ea typeface="Schibsted Grotesk SemiBold"/>
                <a:cs typeface="Schibsted Grotesk SemiBold"/>
                <a:sym typeface="Schibsted Grotesk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41" name="Google Shape;341;p15"/>
          <p:cNvSpPr txBox="1">
            <a:spLocks noGrp="1"/>
          </p:cNvSpPr>
          <p:nvPr>
            <p:ph type="subTitle" idx="6"/>
          </p:nvPr>
        </p:nvSpPr>
        <p:spPr>
          <a:xfrm>
            <a:off x="7392401" y="3878033"/>
            <a:ext cx="3839600" cy="6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Schibsted Grotesk SemiBold"/>
                <a:ea typeface="Schibsted Grotesk SemiBold"/>
                <a:cs typeface="Schibsted Grotesk SemiBold"/>
                <a:sym typeface="Schibsted Grotesk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342" name="Google Shape;342;p15"/>
          <p:cNvGrpSpPr/>
          <p:nvPr/>
        </p:nvGrpSpPr>
        <p:grpSpPr>
          <a:xfrm>
            <a:off x="191319" y="106992"/>
            <a:ext cx="12855903" cy="6970555"/>
            <a:chOff x="143489" y="80244"/>
            <a:chExt cx="9641927" cy="5227916"/>
          </a:xfrm>
        </p:grpSpPr>
        <p:grpSp>
          <p:nvGrpSpPr>
            <p:cNvPr id="343" name="Google Shape;343;p15"/>
            <p:cNvGrpSpPr/>
            <p:nvPr/>
          </p:nvGrpSpPr>
          <p:grpSpPr>
            <a:xfrm>
              <a:off x="7076137" y="80244"/>
              <a:ext cx="2709279" cy="326669"/>
              <a:chOff x="4285100" y="1725050"/>
              <a:chExt cx="1548425" cy="186700"/>
            </a:xfrm>
          </p:grpSpPr>
          <p:sp>
            <p:nvSpPr>
              <p:cNvPr id="344" name="Google Shape;344;p15"/>
              <p:cNvSpPr/>
              <p:nvPr/>
            </p:nvSpPr>
            <p:spPr>
              <a:xfrm>
                <a:off x="4285100" y="1725050"/>
                <a:ext cx="1548425" cy="186700"/>
              </a:xfrm>
              <a:custGeom>
                <a:avLst/>
                <a:gdLst/>
                <a:ahLst/>
                <a:cxnLst/>
                <a:rect l="l" t="t" r="r" b="b"/>
                <a:pathLst>
                  <a:path w="61937" h="7468" extrusionOk="0">
                    <a:moveTo>
                      <a:pt x="38840" y="1"/>
                    </a:moveTo>
                    <a:lnTo>
                      <a:pt x="31676" y="7165"/>
                    </a:lnTo>
                    <a:lnTo>
                      <a:pt x="1" y="7165"/>
                    </a:lnTo>
                    <a:lnTo>
                      <a:pt x="1" y="7467"/>
                    </a:lnTo>
                    <a:lnTo>
                      <a:pt x="31800" y="7467"/>
                    </a:lnTo>
                    <a:lnTo>
                      <a:pt x="38965" y="303"/>
                    </a:lnTo>
                    <a:lnTo>
                      <a:pt x="61936" y="303"/>
                    </a:lnTo>
                    <a:lnTo>
                      <a:pt x="6193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45" name="Google Shape;345;p15"/>
              <p:cNvSpPr/>
              <p:nvPr/>
            </p:nvSpPr>
            <p:spPr>
              <a:xfrm>
                <a:off x="4765500" y="1743500"/>
                <a:ext cx="84325" cy="84350"/>
              </a:xfrm>
              <a:custGeom>
                <a:avLst/>
                <a:gdLst/>
                <a:ahLst/>
                <a:cxnLst/>
                <a:rect l="l" t="t" r="r" b="b"/>
                <a:pathLst>
                  <a:path w="3373" h="3374" extrusionOk="0">
                    <a:moveTo>
                      <a:pt x="1686" y="1"/>
                    </a:moveTo>
                    <a:cubicBezTo>
                      <a:pt x="756" y="1"/>
                      <a:pt x="0" y="755"/>
                      <a:pt x="0" y="1687"/>
                    </a:cubicBezTo>
                    <a:cubicBezTo>
                      <a:pt x="0" y="2619"/>
                      <a:pt x="756" y="3373"/>
                      <a:pt x="1686" y="3373"/>
                    </a:cubicBezTo>
                    <a:cubicBezTo>
                      <a:pt x="2618" y="3373"/>
                      <a:pt x="3372" y="2619"/>
                      <a:pt x="3372" y="1687"/>
                    </a:cubicBezTo>
                    <a:cubicBezTo>
                      <a:pt x="3372" y="755"/>
                      <a:pt x="2618" y="1"/>
                      <a:pt x="16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46" name="Google Shape;346;p15"/>
              <p:cNvSpPr/>
              <p:nvPr/>
            </p:nvSpPr>
            <p:spPr>
              <a:xfrm>
                <a:off x="4896900" y="1760250"/>
                <a:ext cx="50850" cy="50850"/>
              </a:xfrm>
              <a:custGeom>
                <a:avLst/>
                <a:gdLst/>
                <a:ahLst/>
                <a:cxnLst/>
                <a:rect l="l" t="t" r="r" b="b"/>
                <a:pathLst>
                  <a:path w="2034" h="2034" extrusionOk="0">
                    <a:moveTo>
                      <a:pt x="1017" y="303"/>
                    </a:moveTo>
                    <a:cubicBezTo>
                      <a:pt x="1412" y="303"/>
                      <a:pt x="1732" y="623"/>
                      <a:pt x="1732" y="1017"/>
                    </a:cubicBezTo>
                    <a:cubicBezTo>
                      <a:pt x="1732" y="1412"/>
                      <a:pt x="1412" y="1732"/>
                      <a:pt x="1017" y="1732"/>
                    </a:cubicBezTo>
                    <a:cubicBezTo>
                      <a:pt x="623" y="1732"/>
                      <a:pt x="303" y="1412"/>
                      <a:pt x="303" y="1017"/>
                    </a:cubicBezTo>
                    <a:cubicBezTo>
                      <a:pt x="303" y="623"/>
                      <a:pt x="623" y="303"/>
                      <a:pt x="1017" y="303"/>
                    </a:cubicBezTo>
                    <a:close/>
                    <a:moveTo>
                      <a:pt x="1017" y="0"/>
                    </a:moveTo>
                    <a:cubicBezTo>
                      <a:pt x="457" y="0"/>
                      <a:pt x="0" y="456"/>
                      <a:pt x="0" y="1017"/>
                    </a:cubicBezTo>
                    <a:cubicBezTo>
                      <a:pt x="0" y="1578"/>
                      <a:pt x="457" y="2033"/>
                      <a:pt x="1017" y="2033"/>
                    </a:cubicBezTo>
                    <a:cubicBezTo>
                      <a:pt x="1577" y="2033"/>
                      <a:pt x="2033" y="1577"/>
                      <a:pt x="2033" y="1017"/>
                    </a:cubicBezTo>
                    <a:cubicBezTo>
                      <a:pt x="2033" y="457"/>
                      <a:pt x="1577" y="0"/>
                      <a:pt x="10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47" name="Google Shape;347;p15"/>
              <p:cNvSpPr/>
              <p:nvPr/>
            </p:nvSpPr>
            <p:spPr>
              <a:xfrm>
                <a:off x="4985075" y="1764025"/>
                <a:ext cx="43275" cy="43300"/>
              </a:xfrm>
              <a:custGeom>
                <a:avLst/>
                <a:gdLst/>
                <a:ahLst/>
                <a:cxnLst/>
                <a:rect l="l" t="t" r="r" b="b"/>
                <a:pathLst>
                  <a:path w="1731" h="1732" extrusionOk="0">
                    <a:moveTo>
                      <a:pt x="866" y="1"/>
                    </a:moveTo>
                    <a:cubicBezTo>
                      <a:pt x="387" y="1"/>
                      <a:pt x="0" y="388"/>
                      <a:pt x="0" y="866"/>
                    </a:cubicBezTo>
                    <a:cubicBezTo>
                      <a:pt x="0" y="1344"/>
                      <a:pt x="387" y="1731"/>
                      <a:pt x="866" y="1731"/>
                    </a:cubicBezTo>
                    <a:cubicBezTo>
                      <a:pt x="1344" y="1731"/>
                      <a:pt x="1731" y="1344"/>
                      <a:pt x="1731" y="866"/>
                    </a:cubicBezTo>
                    <a:cubicBezTo>
                      <a:pt x="1731" y="388"/>
                      <a:pt x="1343" y="1"/>
                      <a:pt x="8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48" name="Google Shape;348;p15"/>
              <p:cNvSpPr/>
              <p:nvPr/>
            </p:nvSpPr>
            <p:spPr>
              <a:xfrm>
                <a:off x="5069400" y="1764025"/>
                <a:ext cx="43325" cy="43300"/>
              </a:xfrm>
              <a:custGeom>
                <a:avLst/>
                <a:gdLst/>
                <a:ahLst/>
                <a:cxnLst/>
                <a:rect l="l" t="t" r="r" b="b"/>
                <a:pathLst>
                  <a:path w="1733" h="1732" extrusionOk="0">
                    <a:moveTo>
                      <a:pt x="867" y="1"/>
                    </a:moveTo>
                    <a:cubicBezTo>
                      <a:pt x="389" y="1"/>
                      <a:pt x="1" y="388"/>
                      <a:pt x="1" y="866"/>
                    </a:cubicBezTo>
                    <a:cubicBezTo>
                      <a:pt x="1" y="1344"/>
                      <a:pt x="389" y="1731"/>
                      <a:pt x="867" y="1731"/>
                    </a:cubicBezTo>
                    <a:cubicBezTo>
                      <a:pt x="1345" y="1731"/>
                      <a:pt x="1732" y="1344"/>
                      <a:pt x="1732" y="866"/>
                    </a:cubicBezTo>
                    <a:cubicBezTo>
                      <a:pt x="1732" y="388"/>
                      <a:pt x="1345" y="1"/>
                      <a:pt x="86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349" name="Google Shape;349;p15"/>
            <p:cNvGrpSpPr/>
            <p:nvPr/>
          </p:nvGrpSpPr>
          <p:grpSpPr>
            <a:xfrm rot="-5400000">
              <a:off x="-923193" y="3790872"/>
              <a:ext cx="2583970" cy="450606"/>
              <a:chOff x="4249200" y="1851850"/>
              <a:chExt cx="2083175" cy="363275"/>
            </a:xfrm>
          </p:grpSpPr>
          <p:sp>
            <p:nvSpPr>
              <p:cNvPr id="350" name="Google Shape;350;p15"/>
              <p:cNvSpPr/>
              <p:nvPr/>
            </p:nvSpPr>
            <p:spPr>
              <a:xfrm>
                <a:off x="4308925" y="2086325"/>
                <a:ext cx="1707600" cy="128800"/>
              </a:xfrm>
              <a:custGeom>
                <a:avLst/>
                <a:gdLst/>
                <a:ahLst/>
                <a:cxnLst/>
                <a:rect l="l" t="t" r="r" b="b"/>
                <a:pathLst>
                  <a:path w="68304" h="5152" extrusionOk="0">
                    <a:moveTo>
                      <a:pt x="32499" y="1"/>
                    </a:moveTo>
                    <a:lnTo>
                      <a:pt x="27650" y="4851"/>
                    </a:lnTo>
                    <a:lnTo>
                      <a:pt x="0" y="4851"/>
                    </a:lnTo>
                    <a:lnTo>
                      <a:pt x="0" y="5152"/>
                    </a:lnTo>
                    <a:lnTo>
                      <a:pt x="27775" y="5152"/>
                    </a:lnTo>
                    <a:lnTo>
                      <a:pt x="32624" y="302"/>
                    </a:lnTo>
                    <a:lnTo>
                      <a:pt x="68303" y="302"/>
                    </a:lnTo>
                    <a:lnTo>
                      <a:pt x="6830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51" name="Google Shape;351;p15"/>
              <p:cNvSpPr/>
              <p:nvPr/>
            </p:nvSpPr>
            <p:spPr>
              <a:xfrm>
                <a:off x="4249200" y="1888950"/>
                <a:ext cx="1901425" cy="255925"/>
              </a:xfrm>
              <a:custGeom>
                <a:avLst/>
                <a:gdLst/>
                <a:ahLst/>
                <a:cxnLst/>
                <a:rect l="l" t="t" r="r" b="b"/>
                <a:pathLst>
                  <a:path w="76057" h="10237" extrusionOk="0">
                    <a:moveTo>
                      <a:pt x="56808" y="0"/>
                    </a:moveTo>
                    <a:lnTo>
                      <a:pt x="46873" y="9935"/>
                    </a:lnTo>
                    <a:lnTo>
                      <a:pt x="27055" y="9935"/>
                    </a:lnTo>
                    <a:lnTo>
                      <a:pt x="22244" y="5124"/>
                    </a:lnTo>
                    <a:lnTo>
                      <a:pt x="1" y="5124"/>
                    </a:lnTo>
                    <a:lnTo>
                      <a:pt x="1" y="5425"/>
                    </a:lnTo>
                    <a:lnTo>
                      <a:pt x="22119" y="5425"/>
                    </a:lnTo>
                    <a:lnTo>
                      <a:pt x="26930" y="10237"/>
                    </a:lnTo>
                    <a:lnTo>
                      <a:pt x="46998" y="10237"/>
                    </a:lnTo>
                    <a:lnTo>
                      <a:pt x="56933" y="301"/>
                    </a:lnTo>
                    <a:lnTo>
                      <a:pt x="76056" y="301"/>
                    </a:lnTo>
                    <a:lnTo>
                      <a:pt x="7605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52" name="Google Shape;352;p15"/>
              <p:cNvSpPr/>
              <p:nvPr/>
            </p:nvSpPr>
            <p:spPr>
              <a:xfrm>
                <a:off x="5884550" y="1851850"/>
                <a:ext cx="70825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2833" h="3271" extrusionOk="0">
                    <a:moveTo>
                      <a:pt x="0" y="0"/>
                    </a:moveTo>
                    <a:lnTo>
                      <a:pt x="0" y="3270"/>
                    </a:lnTo>
                    <a:lnTo>
                      <a:pt x="2832" y="16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53" name="Google Shape;353;p15"/>
              <p:cNvSpPr/>
              <p:nvPr/>
            </p:nvSpPr>
            <p:spPr>
              <a:xfrm>
                <a:off x="5978825" y="1851850"/>
                <a:ext cx="70775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2831" h="3271" extrusionOk="0">
                    <a:moveTo>
                      <a:pt x="0" y="0"/>
                    </a:moveTo>
                    <a:lnTo>
                      <a:pt x="0" y="3270"/>
                    </a:lnTo>
                    <a:lnTo>
                      <a:pt x="2830" y="16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54" name="Google Shape;354;p15"/>
              <p:cNvSpPr/>
              <p:nvPr/>
            </p:nvSpPr>
            <p:spPr>
              <a:xfrm>
                <a:off x="6073075" y="1851850"/>
                <a:ext cx="70800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2832" h="3271" extrusionOk="0">
                    <a:moveTo>
                      <a:pt x="1" y="0"/>
                    </a:moveTo>
                    <a:lnTo>
                      <a:pt x="1" y="3270"/>
                    </a:lnTo>
                    <a:lnTo>
                      <a:pt x="2832" y="163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55" name="Google Shape;355;p15"/>
              <p:cNvSpPr/>
              <p:nvPr/>
            </p:nvSpPr>
            <p:spPr>
              <a:xfrm>
                <a:off x="6167325" y="1851850"/>
                <a:ext cx="70825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2833" h="3271" extrusionOk="0">
                    <a:moveTo>
                      <a:pt x="1" y="0"/>
                    </a:moveTo>
                    <a:lnTo>
                      <a:pt x="1" y="3270"/>
                    </a:lnTo>
                    <a:lnTo>
                      <a:pt x="2833" y="163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56" name="Google Shape;356;p15"/>
              <p:cNvSpPr/>
              <p:nvPr/>
            </p:nvSpPr>
            <p:spPr>
              <a:xfrm>
                <a:off x="6261625" y="1851850"/>
                <a:ext cx="70750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2830" h="3271" extrusionOk="0">
                    <a:moveTo>
                      <a:pt x="0" y="0"/>
                    </a:moveTo>
                    <a:lnTo>
                      <a:pt x="0" y="3270"/>
                    </a:lnTo>
                    <a:lnTo>
                      <a:pt x="2830" y="16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sp>
          <p:nvSpPr>
            <p:cNvPr id="357" name="Google Shape;357;p15"/>
            <p:cNvSpPr/>
            <p:nvPr/>
          </p:nvSpPr>
          <p:spPr>
            <a:xfrm>
              <a:off x="397325" y="3079850"/>
              <a:ext cx="84325" cy="84350"/>
            </a:xfrm>
            <a:custGeom>
              <a:avLst/>
              <a:gdLst/>
              <a:ahLst/>
              <a:cxnLst/>
              <a:rect l="l" t="t" r="r" b="b"/>
              <a:pathLst>
                <a:path w="3373" h="3374" extrusionOk="0">
                  <a:moveTo>
                    <a:pt x="1686" y="1"/>
                  </a:moveTo>
                  <a:cubicBezTo>
                    <a:pt x="756" y="1"/>
                    <a:pt x="0" y="755"/>
                    <a:pt x="0" y="1687"/>
                  </a:cubicBezTo>
                  <a:cubicBezTo>
                    <a:pt x="0" y="2619"/>
                    <a:pt x="756" y="3373"/>
                    <a:pt x="1686" y="3373"/>
                  </a:cubicBezTo>
                  <a:cubicBezTo>
                    <a:pt x="2618" y="3373"/>
                    <a:pt x="3372" y="2619"/>
                    <a:pt x="3372" y="1687"/>
                  </a:cubicBezTo>
                  <a:cubicBezTo>
                    <a:pt x="3372" y="755"/>
                    <a:pt x="2618" y="1"/>
                    <a:pt x="16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19329265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16"/>
          <p:cNvPicPr preferRelativeResize="0"/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-1" y="0"/>
            <a:ext cx="12191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61" name="Google Shape;361;p16"/>
          <p:cNvSpPr txBox="1">
            <a:spLocks noGrp="1"/>
          </p:cNvSpPr>
          <p:nvPr>
            <p:ph type="subTitle" idx="1"/>
          </p:nvPr>
        </p:nvSpPr>
        <p:spPr>
          <a:xfrm>
            <a:off x="1767951" y="2230267"/>
            <a:ext cx="3693600" cy="14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62" name="Google Shape;362;p16"/>
          <p:cNvSpPr txBox="1">
            <a:spLocks noGrp="1"/>
          </p:cNvSpPr>
          <p:nvPr>
            <p:ph type="subTitle" idx="2"/>
          </p:nvPr>
        </p:nvSpPr>
        <p:spPr>
          <a:xfrm>
            <a:off x="6730447" y="2230267"/>
            <a:ext cx="3693600" cy="14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63" name="Google Shape;363;p16"/>
          <p:cNvSpPr txBox="1">
            <a:spLocks noGrp="1"/>
          </p:cNvSpPr>
          <p:nvPr>
            <p:ph type="subTitle" idx="3"/>
          </p:nvPr>
        </p:nvSpPr>
        <p:spPr>
          <a:xfrm>
            <a:off x="1767951" y="4444367"/>
            <a:ext cx="3693600" cy="14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64" name="Google Shape;364;p16"/>
          <p:cNvSpPr txBox="1">
            <a:spLocks noGrp="1"/>
          </p:cNvSpPr>
          <p:nvPr>
            <p:ph type="subTitle" idx="4"/>
          </p:nvPr>
        </p:nvSpPr>
        <p:spPr>
          <a:xfrm>
            <a:off x="6730445" y="4444367"/>
            <a:ext cx="3693600" cy="14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65" name="Google Shape;365;p16"/>
          <p:cNvSpPr txBox="1">
            <a:spLocks noGrp="1"/>
          </p:cNvSpPr>
          <p:nvPr>
            <p:ph type="subTitle" idx="5"/>
          </p:nvPr>
        </p:nvSpPr>
        <p:spPr>
          <a:xfrm>
            <a:off x="1767951" y="1839133"/>
            <a:ext cx="3693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Schibsted Grotesk SemiBold"/>
                <a:ea typeface="Schibsted Grotesk SemiBold"/>
                <a:cs typeface="Schibsted Grotesk SemiBold"/>
                <a:sym typeface="Schibsted Grotesk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66" name="Google Shape;366;p16"/>
          <p:cNvSpPr txBox="1">
            <a:spLocks noGrp="1"/>
          </p:cNvSpPr>
          <p:nvPr>
            <p:ph type="subTitle" idx="6"/>
          </p:nvPr>
        </p:nvSpPr>
        <p:spPr>
          <a:xfrm>
            <a:off x="1767951" y="4053333"/>
            <a:ext cx="3693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Schibsted Grotesk SemiBold"/>
                <a:ea typeface="Schibsted Grotesk SemiBold"/>
                <a:cs typeface="Schibsted Grotesk SemiBold"/>
                <a:sym typeface="Schibsted Grotesk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67" name="Google Shape;367;p16"/>
          <p:cNvSpPr txBox="1">
            <a:spLocks noGrp="1"/>
          </p:cNvSpPr>
          <p:nvPr>
            <p:ph type="subTitle" idx="7"/>
          </p:nvPr>
        </p:nvSpPr>
        <p:spPr>
          <a:xfrm>
            <a:off x="6730412" y="1839133"/>
            <a:ext cx="3693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Schibsted Grotesk SemiBold"/>
                <a:ea typeface="Schibsted Grotesk SemiBold"/>
                <a:cs typeface="Schibsted Grotesk SemiBold"/>
                <a:sym typeface="Schibsted Grotesk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68" name="Google Shape;368;p16"/>
          <p:cNvSpPr txBox="1">
            <a:spLocks noGrp="1"/>
          </p:cNvSpPr>
          <p:nvPr>
            <p:ph type="subTitle" idx="8"/>
          </p:nvPr>
        </p:nvSpPr>
        <p:spPr>
          <a:xfrm>
            <a:off x="6730412" y="4053333"/>
            <a:ext cx="3693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Schibsted Grotesk SemiBold"/>
                <a:ea typeface="Schibsted Grotesk SemiBold"/>
                <a:cs typeface="Schibsted Grotesk SemiBold"/>
                <a:sym typeface="Schibsted Grotesk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369" name="Google Shape;369;p16"/>
          <p:cNvGrpSpPr/>
          <p:nvPr/>
        </p:nvGrpSpPr>
        <p:grpSpPr>
          <a:xfrm>
            <a:off x="-940543" y="126767"/>
            <a:ext cx="12990309" cy="6595333"/>
            <a:chOff x="-705407" y="95075"/>
            <a:chExt cx="9742732" cy="4946500"/>
          </a:xfrm>
        </p:grpSpPr>
        <p:grpSp>
          <p:nvGrpSpPr>
            <p:cNvPr id="370" name="Google Shape;370;p16"/>
            <p:cNvGrpSpPr/>
            <p:nvPr/>
          </p:nvGrpSpPr>
          <p:grpSpPr>
            <a:xfrm>
              <a:off x="-705407" y="95075"/>
              <a:ext cx="2837246" cy="444419"/>
              <a:chOff x="4355200" y="2754425"/>
              <a:chExt cx="1977175" cy="309700"/>
            </a:xfrm>
          </p:grpSpPr>
          <p:sp>
            <p:nvSpPr>
              <p:cNvPr id="371" name="Google Shape;371;p16"/>
              <p:cNvSpPr/>
              <p:nvPr/>
            </p:nvSpPr>
            <p:spPr>
              <a:xfrm>
                <a:off x="4355200" y="2762025"/>
                <a:ext cx="1907825" cy="302100"/>
              </a:xfrm>
              <a:custGeom>
                <a:avLst/>
                <a:gdLst/>
                <a:ahLst/>
                <a:cxnLst/>
                <a:rect l="l" t="t" r="r" b="b"/>
                <a:pathLst>
                  <a:path w="76313" h="12084" extrusionOk="0">
                    <a:moveTo>
                      <a:pt x="41822" y="0"/>
                    </a:moveTo>
                    <a:lnTo>
                      <a:pt x="37181" y="4639"/>
                    </a:lnTo>
                    <a:lnTo>
                      <a:pt x="1" y="4639"/>
                    </a:lnTo>
                    <a:lnTo>
                      <a:pt x="1" y="5243"/>
                    </a:lnTo>
                    <a:lnTo>
                      <a:pt x="37431" y="5243"/>
                    </a:lnTo>
                    <a:lnTo>
                      <a:pt x="42072" y="603"/>
                    </a:lnTo>
                    <a:lnTo>
                      <a:pt x="52129" y="603"/>
                    </a:lnTo>
                    <a:lnTo>
                      <a:pt x="63610" y="12084"/>
                    </a:lnTo>
                    <a:lnTo>
                      <a:pt x="76313" y="12084"/>
                    </a:lnTo>
                    <a:lnTo>
                      <a:pt x="76313" y="11481"/>
                    </a:lnTo>
                    <a:lnTo>
                      <a:pt x="63860" y="11481"/>
                    </a:lnTo>
                    <a:lnTo>
                      <a:pt x="5237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72" name="Google Shape;372;p16"/>
              <p:cNvSpPr/>
              <p:nvPr/>
            </p:nvSpPr>
            <p:spPr>
              <a:xfrm>
                <a:off x="4538575" y="2873150"/>
                <a:ext cx="1793800" cy="116350"/>
              </a:xfrm>
              <a:custGeom>
                <a:avLst/>
                <a:gdLst/>
                <a:ahLst/>
                <a:cxnLst/>
                <a:rect l="l" t="t" r="r" b="b"/>
                <a:pathLst>
                  <a:path w="71752" h="4654" extrusionOk="0">
                    <a:moveTo>
                      <a:pt x="64934" y="1"/>
                    </a:moveTo>
                    <a:lnTo>
                      <a:pt x="60584" y="4351"/>
                    </a:lnTo>
                    <a:lnTo>
                      <a:pt x="1" y="4351"/>
                    </a:lnTo>
                    <a:lnTo>
                      <a:pt x="1" y="4654"/>
                    </a:lnTo>
                    <a:lnTo>
                      <a:pt x="60709" y="4654"/>
                    </a:lnTo>
                    <a:lnTo>
                      <a:pt x="65059" y="301"/>
                    </a:lnTo>
                    <a:lnTo>
                      <a:pt x="71752" y="301"/>
                    </a:lnTo>
                    <a:lnTo>
                      <a:pt x="7175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73" name="Google Shape;373;p16"/>
              <p:cNvSpPr/>
              <p:nvPr/>
            </p:nvSpPr>
            <p:spPr>
              <a:xfrm>
                <a:off x="5417000" y="2895175"/>
                <a:ext cx="31000" cy="35825"/>
              </a:xfrm>
              <a:custGeom>
                <a:avLst/>
                <a:gdLst/>
                <a:ahLst/>
                <a:cxnLst/>
                <a:rect l="l" t="t" r="r" b="b"/>
                <a:pathLst>
                  <a:path w="1240" h="1433" extrusionOk="0">
                    <a:moveTo>
                      <a:pt x="0" y="0"/>
                    </a:moveTo>
                    <a:lnTo>
                      <a:pt x="0" y="1432"/>
                    </a:lnTo>
                    <a:lnTo>
                      <a:pt x="1239" y="7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74" name="Google Shape;374;p16"/>
              <p:cNvSpPr/>
              <p:nvPr/>
            </p:nvSpPr>
            <p:spPr>
              <a:xfrm>
                <a:off x="5458275" y="2895175"/>
                <a:ext cx="31000" cy="35825"/>
              </a:xfrm>
              <a:custGeom>
                <a:avLst/>
                <a:gdLst/>
                <a:ahLst/>
                <a:cxnLst/>
                <a:rect l="l" t="t" r="r" b="b"/>
                <a:pathLst>
                  <a:path w="1240" h="1433" extrusionOk="0">
                    <a:moveTo>
                      <a:pt x="0" y="0"/>
                    </a:moveTo>
                    <a:lnTo>
                      <a:pt x="0" y="1432"/>
                    </a:lnTo>
                    <a:lnTo>
                      <a:pt x="1240" y="7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75" name="Google Shape;375;p16"/>
              <p:cNvSpPr/>
              <p:nvPr/>
            </p:nvSpPr>
            <p:spPr>
              <a:xfrm>
                <a:off x="5499550" y="2895175"/>
                <a:ext cx="31050" cy="35825"/>
              </a:xfrm>
              <a:custGeom>
                <a:avLst/>
                <a:gdLst/>
                <a:ahLst/>
                <a:cxnLst/>
                <a:rect l="l" t="t" r="r" b="b"/>
                <a:pathLst>
                  <a:path w="1242" h="1433" extrusionOk="0">
                    <a:moveTo>
                      <a:pt x="1" y="0"/>
                    </a:moveTo>
                    <a:lnTo>
                      <a:pt x="1" y="1432"/>
                    </a:lnTo>
                    <a:lnTo>
                      <a:pt x="1241" y="71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76" name="Google Shape;376;p16"/>
              <p:cNvSpPr/>
              <p:nvPr/>
            </p:nvSpPr>
            <p:spPr>
              <a:xfrm>
                <a:off x="5540850" y="2895175"/>
                <a:ext cx="31025" cy="35825"/>
              </a:xfrm>
              <a:custGeom>
                <a:avLst/>
                <a:gdLst/>
                <a:ahLst/>
                <a:cxnLst/>
                <a:rect l="l" t="t" r="r" b="b"/>
                <a:pathLst>
                  <a:path w="1241" h="1433" extrusionOk="0">
                    <a:moveTo>
                      <a:pt x="0" y="0"/>
                    </a:moveTo>
                    <a:lnTo>
                      <a:pt x="0" y="1432"/>
                    </a:lnTo>
                    <a:lnTo>
                      <a:pt x="1241" y="7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77" name="Google Shape;377;p16"/>
              <p:cNvSpPr/>
              <p:nvPr/>
            </p:nvSpPr>
            <p:spPr>
              <a:xfrm>
                <a:off x="5582150" y="2895175"/>
                <a:ext cx="31000" cy="35825"/>
              </a:xfrm>
              <a:custGeom>
                <a:avLst/>
                <a:gdLst/>
                <a:ahLst/>
                <a:cxnLst/>
                <a:rect l="l" t="t" r="r" b="b"/>
                <a:pathLst>
                  <a:path w="1240" h="1433" extrusionOk="0">
                    <a:moveTo>
                      <a:pt x="1" y="0"/>
                    </a:moveTo>
                    <a:lnTo>
                      <a:pt x="1" y="1432"/>
                    </a:lnTo>
                    <a:lnTo>
                      <a:pt x="1240" y="71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78" name="Google Shape;378;p16"/>
              <p:cNvSpPr/>
              <p:nvPr/>
            </p:nvSpPr>
            <p:spPr>
              <a:xfrm>
                <a:off x="4983750" y="2754425"/>
                <a:ext cx="91900" cy="91875"/>
              </a:xfrm>
              <a:custGeom>
                <a:avLst/>
                <a:gdLst/>
                <a:ahLst/>
                <a:cxnLst/>
                <a:rect l="l" t="t" r="r" b="b"/>
                <a:pathLst>
                  <a:path w="3676" h="3675" extrusionOk="0">
                    <a:moveTo>
                      <a:pt x="1838" y="303"/>
                    </a:moveTo>
                    <a:cubicBezTo>
                      <a:pt x="2685" y="303"/>
                      <a:pt x="3374" y="990"/>
                      <a:pt x="3374" y="1838"/>
                    </a:cubicBezTo>
                    <a:cubicBezTo>
                      <a:pt x="3374" y="2685"/>
                      <a:pt x="2685" y="3375"/>
                      <a:pt x="1838" y="3375"/>
                    </a:cubicBezTo>
                    <a:cubicBezTo>
                      <a:pt x="992" y="3375"/>
                      <a:pt x="303" y="2685"/>
                      <a:pt x="303" y="1838"/>
                    </a:cubicBezTo>
                    <a:cubicBezTo>
                      <a:pt x="303" y="991"/>
                      <a:pt x="992" y="303"/>
                      <a:pt x="1838" y="303"/>
                    </a:cubicBezTo>
                    <a:close/>
                    <a:moveTo>
                      <a:pt x="1838" y="0"/>
                    </a:moveTo>
                    <a:cubicBezTo>
                      <a:pt x="825" y="0"/>
                      <a:pt x="1" y="825"/>
                      <a:pt x="1" y="1837"/>
                    </a:cubicBezTo>
                    <a:cubicBezTo>
                      <a:pt x="1" y="2851"/>
                      <a:pt x="826" y="3675"/>
                      <a:pt x="1838" y="3675"/>
                    </a:cubicBezTo>
                    <a:cubicBezTo>
                      <a:pt x="2853" y="3675"/>
                      <a:pt x="3675" y="2851"/>
                      <a:pt x="3675" y="1837"/>
                    </a:cubicBezTo>
                    <a:cubicBezTo>
                      <a:pt x="3675" y="823"/>
                      <a:pt x="2851" y="0"/>
                      <a:pt x="183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79" name="Google Shape;379;p16"/>
              <p:cNvSpPr/>
              <p:nvPr/>
            </p:nvSpPr>
            <p:spPr>
              <a:xfrm>
                <a:off x="5118950" y="2774950"/>
                <a:ext cx="50850" cy="50850"/>
              </a:xfrm>
              <a:custGeom>
                <a:avLst/>
                <a:gdLst/>
                <a:ahLst/>
                <a:cxnLst/>
                <a:rect l="l" t="t" r="r" b="b"/>
                <a:pathLst>
                  <a:path w="2034" h="2034" extrusionOk="0">
                    <a:moveTo>
                      <a:pt x="1017" y="301"/>
                    </a:moveTo>
                    <a:cubicBezTo>
                      <a:pt x="1412" y="301"/>
                      <a:pt x="1732" y="622"/>
                      <a:pt x="1732" y="1016"/>
                    </a:cubicBezTo>
                    <a:cubicBezTo>
                      <a:pt x="1732" y="1410"/>
                      <a:pt x="1412" y="1731"/>
                      <a:pt x="1017" y="1731"/>
                    </a:cubicBezTo>
                    <a:cubicBezTo>
                      <a:pt x="623" y="1731"/>
                      <a:pt x="303" y="1410"/>
                      <a:pt x="303" y="1016"/>
                    </a:cubicBezTo>
                    <a:cubicBezTo>
                      <a:pt x="303" y="622"/>
                      <a:pt x="623" y="301"/>
                      <a:pt x="1017" y="301"/>
                    </a:cubicBezTo>
                    <a:close/>
                    <a:moveTo>
                      <a:pt x="1017" y="1"/>
                    </a:moveTo>
                    <a:cubicBezTo>
                      <a:pt x="457" y="1"/>
                      <a:pt x="0" y="457"/>
                      <a:pt x="0" y="1017"/>
                    </a:cubicBezTo>
                    <a:cubicBezTo>
                      <a:pt x="0" y="1577"/>
                      <a:pt x="457" y="2034"/>
                      <a:pt x="1017" y="2034"/>
                    </a:cubicBezTo>
                    <a:cubicBezTo>
                      <a:pt x="1577" y="2034"/>
                      <a:pt x="2033" y="1577"/>
                      <a:pt x="2033" y="1017"/>
                    </a:cubicBezTo>
                    <a:cubicBezTo>
                      <a:pt x="2033" y="456"/>
                      <a:pt x="1577" y="1"/>
                      <a:pt x="10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380" name="Google Shape;380;p16"/>
            <p:cNvGrpSpPr/>
            <p:nvPr/>
          </p:nvGrpSpPr>
          <p:grpSpPr>
            <a:xfrm flipH="1">
              <a:off x="7415125" y="4604000"/>
              <a:ext cx="1622200" cy="437575"/>
              <a:chOff x="3109550" y="3432375"/>
              <a:chExt cx="1622200" cy="437575"/>
            </a:xfrm>
          </p:grpSpPr>
          <p:sp>
            <p:nvSpPr>
              <p:cNvPr id="381" name="Google Shape;381;p16"/>
              <p:cNvSpPr/>
              <p:nvPr/>
            </p:nvSpPr>
            <p:spPr>
              <a:xfrm>
                <a:off x="3980725" y="3817350"/>
                <a:ext cx="727150" cy="7350"/>
              </a:xfrm>
              <a:custGeom>
                <a:avLst/>
                <a:gdLst/>
                <a:ahLst/>
                <a:cxnLst/>
                <a:rect l="l" t="t" r="r" b="b"/>
                <a:pathLst>
                  <a:path w="29086" h="294" extrusionOk="0">
                    <a:moveTo>
                      <a:pt x="148" y="0"/>
                    </a:moveTo>
                    <a:cubicBezTo>
                      <a:pt x="66" y="0"/>
                      <a:pt x="1" y="65"/>
                      <a:pt x="1" y="147"/>
                    </a:cubicBezTo>
                    <a:cubicBezTo>
                      <a:pt x="1" y="228"/>
                      <a:pt x="66" y="294"/>
                      <a:pt x="148" y="294"/>
                    </a:cubicBezTo>
                    <a:lnTo>
                      <a:pt x="28937" y="294"/>
                    </a:lnTo>
                    <a:cubicBezTo>
                      <a:pt x="29019" y="294"/>
                      <a:pt x="29084" y="226"/>
                      <a:pt x="29085" y="147"/>
                    </a:cubicBezTo>
                    <a:cubicBezTo>
                      <a:pt x="29085" y="65"/>
                      <a:pt x="29020" y="0"/>
                      <a:pt x="2893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82" name="Google Shape;382;p16"/>
              <p:cNvSpPr/>
              <p:nvPr/>
            </p:nvSpPr>
            <p:spPr>
              <a:xfrm>
                <a:off x="4676550" y="3793425"/>
                <a:ext cx="55200" cy="55200"/>
              </a:xfrm>
              <a:custGeom>
                <a:avLst/>
                <a:gdLst/>
                <a:ahLst/>
                <a:cxnLst/>
                <a:rect l="l" t="t" r="r" b="b"/>
                <a:pathLst>
                  <a:path w="2208" h="2208" extrusionOk="0">
                    <a:moveTo>
                      <a:pt x="1104" y="0"/>
                    </a:moveTo>
                    <a:cubicBezTo>
                      <a:pt x="495" y="0"/>
                      <a:pt x="1" y="494"/>
                      <a:pt x="1" y="1104"/>
                    </a:cubicBezTo>
                    <a:cubicBezTo>
                      <a:pt x="1" y="1713"/>
                      <a:pt x="495" y="2207"/>
                      <a:pt x="1104" y="2207"/>
                    </a:cubicBezTo>
                    <a:cubicBezTo>
                      <a:pt x="1713" y="2207"/>
                      <a:pt x="2208" y="1713"/>
                      <a:pt x="2208" y="1104"/>
                    </a:cubicBezTo>
                    <a:cubicBezTo>
                      <a:pt x="2208" y="494"/>
                      <a:pt x="1713" y="0"/>
                      <a:pt x="11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83" name="Google Shape;383;p16"/>
              <p:cNvSpPr/>
              <p:nvPr/>
            </p:nvSpPr>
            <p:spPr>
              <a:xfrm>
                <a:off x="3154450" y="3477650"/>
                <a:ext cx="347750" cy="347050"/>
              </a:xfrm>
              <a:custGeom>
                <a:avLst/>
                <a:gdLst/>
                <a:ahLst/>
                <a:cxnLst/>
                <a:rect l="l" t="t" r="r" b="b"/>
                <a:pathLst>
                  <a:path w="13910" h="13882" extrusionOk="0">
                    <a:moveTo>
                      <a:pt x="162" y="0"/>
                    </a:moveTo>
                    <a:cubicBezTo>
                      <a:pt x="124" y="0"/>
                      <a:pt x="86" y="15"/>
                      <a:pt x="57" y="43"/>
                    </a:cubicBezTo>
                    <a:cubicBezTo>
                      <a:pt x="1" y="100"/>
                      <a:pt x="1" y="193"/>
                      <a:pt x="57" y="251"/>
                    </a:cubicBezTo>
                    <a:lnTo>
                      <a:pt x="13645" y="13838"/>
                    </a:lnTo>
                    <a:cubicBezTo>
                      <a:pt x="13674" y="13866"/>
                      <a:pt x="13711" y="13882"/>
                      <a:pt x="13749" y="13882"/>
                    </a:cubicBezTo>
                    <a:cubicBezTo>
                      <a:pt x="13787" y="13882"/>
                      <a:pt x="13824" y="13866"/>
                      <a:pt x="13852" y="13838"/>
                    </a:cubicBezTo>
                    <a:cubicBezTo>
                      <a:pt x="13910" y="13781"/>
                      <a:pt x="13910" y="13687"/>
                      <a:pt x="13852" y="13629"/>
                    </a:cubicBezTo>
                    <a:lnTo>
                      <a:pt x="266" y="43"/>
                    </a:lnTo>
                    <a:cubicBezTo>
                      <a:pt x="237" y="15"/>
                      <a:pt x="199" y="0"/>
                      <a:pt x="1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84" name="Google Shape;384;p16"/>
              <p:cNvSpPr/>
              <p:nvPr/>
            </p:nvSpPr>
            <p:spPr>
              <a:xfrm>
                <a:off x="3483475" y="3806300"/>
                <a:ext cx="6362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2545" h="1176" extrusionOk="0">
                    <a:moveTo>
                      <a:pt x="588" y="1"/>
                    </a:moveTo>
                    <a:cubicBezTo>
                      <a:pt x="263" y="1"/>
                      <a:pt x="1" y="264"/>
                      <a:pt x="1" y="589"/>
                    </a:cubicBezTo>
                    <a:cubicBezTo>
                      <a:pt x="1" y="913"/>
                      <a:pt x="263" y="1176"/>
                      <a:pt x="588" y="1176"/>
                    </a:cubicBezTo>
                    <a:lnTo>
                      <a:pt x="1957" y="1176"/>
                    </a:lnTo>
                    <a:cubicBezTo>
                      <a:pt x="2283" y="1176"/>
                      <a:pt x="2545" y="913"/>
                      <a:pt x="2545" y="589"/>
                    </a:cubicBezTo>
                    <a:cubicBezTo>
                      <a:pt x="2545" y="264"/>
                      <a:pt x="2283" y="1"/>
                      <a:pt x="19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85" name="Google Shape;385;p16"/>
              <p:cNvSpPr/>
              <p:nvPr/>
            </p:nvSpPr>
            <p:spPr>
              <a:xfrm>
                <a:off x="3605675" y="3806300"/>
                <a:ext cx="27122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0849" h="1176" extrusionOk="0">
                    <a:moveTo>
                      <a:pt x="587" y="1"/>
                    </a:moveTo>
                    <a:cubicBezTo>
                      <a:pt x="264" y="1"/>
                      <a:pt x="0" y="264"/>
                      <a:pt x="0" y="589"/>
                    </a:cubicBezTo>
                    <a:cubicBezTo>
                      <a:pt x="0" y="913"/>
                      <a:pt x="264" y="1176"/>
                      <a:pt x="587" y="1176"/>
                    </a:cubicBezTo>
                    <a:lnTo>
                      <a:pt x="3666" y="1176"/>
                    </a:lnTo>
                    <a:cubicBezTo>
                      <a:pt x="3990" y="1176"/>
                      <a:pt x="4253" y="913"/>
                      <a:pt x="4253" y="589"/>
                    </a:cubicBezTo>
                    <a:cubicBezTo>
                      <a:pt x="4253" y="264"/>
                      <a:pt x="3990" y="1"/>
                      <a:pt x="3666" y="1"/>
                    </a:cubicBezTo>
                    <a:close/>
                    <a:moveTo>
                      <a:pt x="7184" y="1"/>
                    </a:moveTo>
                    <a:cubicBezTo>
                      <a:pt x="6859" y="1"/>
                      <a:pt x="6597" y="264"/>
                      <a:pt x="6597" y="589"/>
                    </a:cubicBezTo>
                    <a:cubicBezTo>
                      <a:pt x="6597" y="913"/>
                      <a:pt x="6859" y="1176"/>
                      <a:pt x="7184" y="1176"/>
                    </a:cubicBezTo>
                    <a:lnTo>
                      <a:pt x="10262" y="1176"/>
                    </a:lnTo>
                    <a:cubicBezTo>
                      <a:pt x="10587" y="1176"/>
                      <a:pt x="10849" y="913"/>
                      <a:pt x="10849" y="589"/>
                    </a:cubicBezTo>
                    <a:cubicBezTo>
                      <a:pt x="10849" y="264"/>
                      <a:pt x="10587" y="1"/>
                      <a:pt x="102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86" name="Google Shape;386;p16"/>
              <p:cNvSpPr/>
              <p:nvPr/>
            </p:nvSpPr>
            <p:spPr>
              <a:xfrm>
                <a:off x="3935475" y="3806300"/>
                <a:ext cx="6362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2545" h="1176" extrusionOk="0">
                    <a:moveTo>
                      <a:pt x="588" y="1"/>
                    </a:moveTo>
                    <a:cubicBezTo>
                      <a:pt x="263" y="1"/>
                      <a:pt x="1" y="264"/>
                      <a:pt x="1" y="589"/>
                    </a:cubicBezTo>
                    <a:cubicBezTo>
                      <a:pt x="1" y="913"/>
                      <a:pt x="264" y="1176"/>
                      <a:pt x="588" y="1176"/>
                    </a:cubicBezTo>
                    <a:lnTo>
                      <a:pt x="1958" y="1176"/>
                    </a:lnTo>
                    <a:cubicBezTo>
                      <a:pt x="2282" y="1176"/>
                      <a:pt x="2545" y="913"/>
                      <a:pt x="2545" y="589"/>
                    </a:cubicBezTo>
                    <a:cubicBezTo>
                      <a:pt x="2545" y="264"/>
                      <a:pt x="2283" y="1"/>
                      <a:pt x="19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87" name="Google Shape;387;p16"/>
              <p:cNvSpPr/>
              <p:nvPr/>
            </p:nvSpPr>
            <p:spPr>
              <a:xfrm>
                <a:off x="3109550" y="3432375"/>
                <a:ext cx="97875" cy="97875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3915" extrusionOk="0">
                    <a:moveTo>
                      <a:pt x="1958" y="1"/>
                    </a:moveTo>
                    <a:cubicBezTo>
                      <a:pt x="877" y="1"/>
                      <a:pt x="1" y="877"/>
                      <a:pt x="1" y="1958"/>
                    </a:cubicBezTo>
                    <a:cubicBezTo>
                      <a:pt x="1" y="3038"/>
                      <a:pt x="877" y="3915"/>
                      <a:pt x="1958" y="3915"/>
                    </a:cubicBezTo>
                    <a:cubicBezTo>
                      <a:pt x="3039" y="3915"/>
                      <a:pt x="3914" y="3038"/>
                      <a:pt x="3914" y="1958"/>
                    </a:cubicBezTo>
                    <a:cubicBezTo>
                      <a:pt x="3914" y="877"/>
                      <a:pt x="3039" y="1"/>
                      <a:pt x="19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88" name="Google Shape;388;p16"/>
              <p:cNvSpPr/>
              <p:nvPr/>
            </p:nvSpPr>
            <p:spPr>
              <a:xfrm>
                <a:off x="4183025" y="3772075"/>
                <a:ext cx="97875" cy="97875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3915" extrusionOk="0">
                    <a:moveTo>
                      <a:pt x="1957" y="1"/>
                    </a:moveTo>
                    <a:cubicBezTo>
                      <a:pt x="877" y="1"/>
                      <a:pt x="1" y="876"/>
                      <a:pt x="1" y="1958"/>
                    </a:cubicBezTo>
                    <a:cubicBezTo>
                      <a:pt x="1" y="3038"/>
                      <a:pt x="877" y="3915"/>
                      <a:pt x="1957" y="3915"/>
                    </a:cubicBezTo>
                    <a:cubicBezTo>
                      <a:pt x="3038" y="3915"/>
                      <a:pt x="3914" y="3038"/>
                      <a:pt x="3914" y="1958"/>
                    </a:cubicBezTo>
                    <a:cubicBezTo>
                      <a:pt x="3914" y="876"/>
                      <a:pt x="3038" y="1"/>
                      <a:pt x="19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89" name="Google Shape;389;p16"/>
              <p:cNvSpPr/>
              <p:nvPr/>
            </p:nvSpPr>
            <p:spPr>
              <a:xfrm>
                <a:off x="4392475" y="3772075"/>
                <a:ext cx="97850" cy="97875"/>
              </a:xfrm>
              <a:custGeom>
                <a:avLst/>
                <a:gdLst/>
                <a:ahLst/>
                <a:cxnLst/>
                <a:rect l="l" t="t" r="r" b="b"/>
                <a:pathLst>
                  <a:path w="3914" h="3915" extrusionOk="0">
                    <a:moveTo>
                      <a:pt x="1957" y="1"/>
                    </a:moveTo>
                    <a:cubicBezTo>
                      <a:pt x="876" y="1"/>
                      <a:pt x="0" y="876"/>
                      <a:pt x="0" y="1958"/>
                    </a:cubicBezTo>
                    <a:cubicBezTo>
                      <a:pt x="0" y="3038"/>
                      <a:pt x="876" y="3915"/>
                      <a:pt x="1957" y="3915"/>
                    </a:cubicBezTo>
                    <a:cubicBezTo>
                      <a:pt x="3038" y="3915"/>
                      <a:pt x="3914" y="3038"/>
                      <a:pt x="3914" y="1958"/>
                    </a:cubicBezTo>
                    <a:cubicBezTo>
                      <a:pt x="3914" y="876"/>
                      <a:pt x="3038" y="1"/>
                      <a:pt x="19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93190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Google Shape;391;p17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1" y="0"/>
            <a:ext cx="12191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93" name="Google Shape;393;p17"/>
          <p:cNvSpPr txBox="1">
            <a:spLocks noGrp="1"/>
          </p:cNvSpPr>
          <p:nvPr>
            <p:ph type="subTitle" idx="1"/>
          </p:nvPr>
        </p:nvSpPr>
        <p:spPr>
          <a:xfrm>
            <a:off x="960000" y="2463091"/>
            <a:ext cx="3292800" cy="11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94" name="Google Shape;394;p17"/>
          <p:cNvSpPr txBox="1">
            <a:spLocks noGrp="1"/>
          </p:cNvSpPr>
          <p:nvPr>
            <p:ph type="subTitle" idx="2"/>
          </p:nvPr>
        </p:nvSpPr>
        <p:spPr>
          <a:xfrm>
            <a:off x="4446541" y="2463067"/>
            <a:ext cx="3292800" cy="11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95" name="Google Shape;395;p17"/>
          <p:cNvSpPr txBox="1">
            <a:spLocks noGrp="1"/>
          </p:cNvSpPr>
          <p:nvPr>
            <p:ph type="subTitle" idx="3"/>
          </p:nvPr>
        </p:nvSpPr>
        <p:spPr>
          <a:xfrm>
            <a:off x="960000" y="4543133"/>
            <a:ext cx="3292800" cy="14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96" name="Google Shape;396;p17"/>
          <p:cNvSpPr txBox="1">
            <a:spLocks noGrp="1"/>
          </p:cNvSpPr>
          <p:nvPr>
            <p:ph type="subTitle" idx="4"/>
          </p:nvPr>
        </p:nvSpPr>
        <p:spPr>
          <a:xfrm>
            <a:off x="4446547" y="4543128"/>
            <a:ext cx="3292800" cy="14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97" name="Google Shape;397;p17"/>
          <p:cNvSpPr txBox="1">
            <a:spLocks noGrp="1"/>
          </p:cNvSpPr>
          <p:nvPr>
            <p:ph type="subTitle" idx="5"/>
          </p:nvPr>
        </p:nvSpPr>
        <p:spPr>
          <a:xfrm>
            <a:off x="7939072" y="2463067"/>
            <a:ext cx="3292800" cy="11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98" name="Google Shape;398;p17"/>
          <p:cNvSpPr txBox="1">
            <a:spLocks noGrp="1"/>
          </p:cNvSpPr>
          <p:nvPr>
            <p:ph type="subTitle" idx="6"/>
          </p:nvPr>
        </p:nvSpPr>
        <p:spPr>
          <a:xfrm>
            <a:off x="7939083" y="4543128"/>
            <a:ext cx="3292800" cy="14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99" name="Google Shape;399;p17"/>
          <p:cNvSpPr txBox="1">
            <a:spLocks noGrp="1"/>
          </p:cNvSpPr>
          <p:nvPr>
            <p:ph type="subTitle" idx="7"/>
          </p:nvPr>
        </p:nvSpPr>
        <p:spPr>
          <a:xfrm>
            <a:off x="960000" y="1838933"/>
            <a:ext cx="3292800" cy="62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Schibsted Grotesk SemiBold"/>
                <a:ea typeface="Schibsted Grotesk SemiBold"/>
                <a:cs typeface="Schibsted Grotesk SemiBold"/>
                <a:sym typeface="Schibsted Grotesk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00" name="Google Shape;400;p17"/>
          <p:cNvSpPr txBox="1">
            <a:spLocks noGrp="1"/>
          </p:cNvSpPr>
          <p:nvPr>
            <p:ph type="subTitle" idx="8"/>
          </p:nvPr>
        </p:nvSpPr>
        <p:spPr>
          <a:xfrm>
            <a:off x="4446541" y="1838933"/>
            <a:ext cx="3292800" cy="62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Schibsted Grotesk SemiBold"/>
                <a:ea typeface="Schibsted Grotesk SemiBold"/>
                <a:cs typeface="Schibsted Grotesk SemiBold"/>
                <a:sym typeface="Schibsted Grotesk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01" name="Google Shape;401;p17"/>
          <p:cNvSpPr txBox="1">
            <a:spLocks noGrp="1"/>
          </p:cNvSpPr>
          <p:nvPr>
            <p:ph type="subTitle" idx="9"/>
          </p:nvPr>
        </p:nvSpPr>
        <p:spPr>
          <a:xfrm>
            <a:off x="7939072" y="1838933"/>
            <a:ext cx="3292800" cy="62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Schibsted Grotesk SemiBold"/>
                <a:ea typeface="Schibsted Grotesk SemiBold"/>
                <a:cs typeface="Schibsted Grotesk SemiBold"/>
                <a:sym typeface="Schibsted Grotesk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02" name="Google Shape;402;p17"/>
          <p:cNvSpPr txBox="1">
            <a:spLocks noGrp="1"/>
          </p:cNvSpPr>
          <p:nvPr>
            <p:ph type="subTitle" idx="13"/>
          </p:nvPr>
        </p:nvSpPr>
        <p:spPr>
          <a:xfrm>
            <a:off x="960000" y="3914732"/>
            <a:ext cx="3292800" cy="62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Schibsted Grotesk SemiBold"/>
                <a:ea typeface="Schibsted Grotesk SemiBold"/>
                <a:cs typeface="Schibsted Grotesk SemiBold"/>
                <a:sym typeface="Schibsted Grotesk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03" name="Google Shape;403;p17"/>
          <p:cNvSpPr txBox="1">
            <a:spLocks noGrp="1"/>
          </p:cNvSpPr>
          <p:nvPr>
            <p:ph type="subTitle" idx="14"/>
          </p:nvPr>
        </p:nvSpPr>
        <p:spPr>
          <a:xfrm>
            <a:off x="4446541" y="3914732"/>
            <a:ext cx="3292800" cy="62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Schibsted Grotesk SemiBold"/>
                <a:ea typeface="Schibsted Grotesk SemiBold"/>
                <a:cs typeface="Schibsted Grotesk SemiBold"/>
                <a:sym typeface="Schibsted Grotesk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04" name="Google Shape;404;p17"/>
          <p:cNvSpPr txBox="1">
            <a:spLocks noGrp="1"/>
          </p:cNvSpPr>
          <p:nvPr>
            <p:ph type="subTitle" idx="15"/>
          </p:nvPr>
        </p:nvSpPr>
        <p:spPr>
          <a:xfrm>
            <a:off x="7939072" y="3914732"/>
            <a:ext cx="3292800" cy="62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Schibsted Grotesk SemiBold"/>
                <a:ea typeface="Schibsted Grotesk SemiBold"/>
                <a:cs typeface="Schibsted Grotesk SemiBold"/>
                <a:sym typeface="Schibsted Grotesk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405" name="Google Shape;405;p17"/>
          <p:cNvGrpSpPr/>
          <p:nvPr/>
        </p:nvGrpSpPr>
        <p:grpSpPr>
          <a:xfrm>
            <a:off x="58245" y="90969"/>
            <a:ext cx="12525121" cy="6670995"/>
            <a:chOff x="43683" y="68227"/>
            <a:chExt cx="9393841" cy="5003246"/>
          </a:xfrm>
        </p:grpSpPr>
        <p:grpSp>
          <p:nvGrpSpPr>
            <p:cNvPr id="406" name="Google Shape;406;p17"/>
            <p:cNvGrpSpPr/>
            <p:nvPr/>
          </p:nvGrpSpPr>
          <p:grpSpPr>
            <a:xfrm rot="-5400000">
              <a:off x="-1001234" y="3399718"/>
              <a:ext cx="2716671" cy="626838"/>
              <a:chOff x="1492450" y="1911750"/>
              <a:chExt cx="2360475" cy="544650"/>
            </a:xfrm>
          </p:grpSpPr>
          <p:sp>
            <p:nvSpPr>
              <p:cNvPr id="407" name="Google Shape;407;p17"/>
              <p:cNvSpPr/>
              <p:nvPr/>
            </p:nvSpPr>
            <p:spPr>
              <a:xfrm>
                <a:off x="3086750" y="2015325"/>
                <a:ext cx="154050" cy="4100"/>
              </a:xfrm>
              <a:custGeom>
                <a:avLst/>
                <a:gdLst/>
                <a:ahLst/>
                <a:cxnLst/>
                <a:rect l="l" t="t" r="r" b="b"/>
                <a:pathLst>
                  <a:path w="6162" h="164" extrusionOk="0">
                    <a:moveTo>
                      <a:pt x="82" y="0"/>
                    </a:moveTo>
                    <a:cubicBezTo>
                      <a:pt x="36" y="0"/>
                      <a:pt x="1" y="37"/>
                      <a:pt x="1" y="82"/>
                    </a:cubicBezTo>
                    <a:cubicBezTo>
                      <a:pt x="1" y="126"/>
                      <a:pt x="36" y="163"/>
                      <a:pt x="82" y="163"/>
                    </a:cubicBezTo>
                    <a:lnTo>
                      <a:pt x="6080" y="163"/>
                    </a:lnTo>
                    <a:cubicBezTo>
                      <a:pt x="6127" y="163"/>
                      <a:pt x="6161" y="126"/>
                      <a:pt x="6161" y="82"/>
                    </a:cubicBezTo>
                    <a:cubicBezTo>
                      <a:pt x="6161" y="37"/>
                      <a:pt x="6124" y="0"/>
                      <a:pt x="608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08" name="Google Shape;408;p17"/>
              <p:cNvSpPr/>
              <p:nvPr/>
            </p:nvSpPr>
            <p:spPr>
              <a:xfrm>
                <a:off x="3223350" y="20019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7" y="0"/>
                    </a:moveTo>
                    <a:cubicBezTo>
                      <a:pt x="277" y="0"/>
                      <a:pt x="1" y="277"/>
                      <a:pt x="1" y="617"/>
                    </a:cubicBezTo>
                    <a:cubicBezTo>
                      <a:pt x="1" y="957"/>
                      <a:pt x="277" y="1234"/>
                      <a:pt x="617" y="1234"/>
                    </a:cubicBezTo>
                    <a:cubicBezTo>
                      <a:pt x="958" y="1234"/>
                      <a:pt x="1234" y="957"/>
                      <a:pt x="1234" y="617"/>
                    </a:cubicBezTo>
                    <a:cubicBezTo>
                      <a:pt x="1234" y="277"/>
                      <a:pt x="958" y="0"/>
                      <a:pt x="6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09" name="Google Shape;409;p17"/>
              <p:cNvSpPr/>
              <p:nvPr/>
            </p:nvSpPr>
            <p:spPr>
              <a:xfrm>
                <a:off x="2679100" y="2009100"/>
                <a:ext cx="35625" cy="16475"/>
              </a:xfrm>
              <a:custGeom>
                <a:avLst/>
                <a:gdLst/>
                <a:ahLst/>
                <a:cxnLst/>
                <a:rect l="l" t="t" r="r" b="b"/>
                <a:pathLst>
                  <a:path w="1425" h="659" extrusionOk="0">
                    <a:moveTo>
                      <a:pt x="329" y="0"/>
                    </a:moveTo>
                    <a:cubicBezTo>
                      <a:pt x="147" y="0"/>
                      <a:pt x="1" y="147"/>
                      <a:pt x="1" y="330"/>
                    </a:cubicBezTo>
                    <a:cubicBezTo>
                      <a:pt x="1" y="511"/>
                      <a:pt x="148" y="658"/>
                      <a:pt x="329" y="658"/>
                    </a:cubicBezTo>
                    <a:lnTo>
                      <a:pt x="1095" y="658"/>
                    </a:lnTo>
                    <a:cubicBezTo>
                      <a:pt x="1277" y="658"/>
                      <a:pt x="1425" y="511"/>
                      <a:pt x="1425" y="330"/>
                    </a:cubicBezTo>
                    <a:cubicBezTo>
                      <a:pt x="1425" y="147"/>
                      <a:pt x="1277" y="0"/>
                      <a:pt x="10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10" name="Google Shape;410;p17"/>
              <p:cNvSpPr/>
              <p:nvPr/>
            </p:nvSpPr>
            <p:spPr>
              <a:xfrm>
                <a:off x="2740975" y="2009100"/>
                <a:ext cx="294175" cy="16475"/>
              </a:xfrm>
              <a:custGeom>
                <a:avLst/>
                <a:gdLst/>
                <a:ahLst/>
                <a:cxnLst/>
                <a:rect l="l" t="t" r="r" b="b"/>
                <a:pathLst>
                  <a:path w="11767" h="659" extrusionOk="0">
                    <a:moveTo>
                      <a:pt x="330" y="0"/>
                    </a:moveTo>
                    <a:cubicBezTo>
                      <a:pt x="148" y="0"/>
                      <a:pt x="1" y="147"/>
                      <a:pt x="1" y="330"/>
                    </a:cubicBezTo>
                    <a:cubicBezTo>
                      <a:pt x="1" y="511"/>
                      <a:pt x="150" y="658"/>
                      <a:pt x="330" y="658"/>
                    </a:cubicBezTo>
                    <a:lnTo>
                      <a:pt x="1825" y="658"/>
                    </a:lnTo>
                    <a:cubicBezTo>
                      <a:pt x="2006" y="658"/>
                      <a:pt x="2154" y="511"/>
                      <a:pt x="2154" y="330"/>
                    </a:cubicBezTo>
                    <a:cubicBezTo>
                      <a:pt x="2154" y="147"/>
                      <a:pt x="2006" y="0"/>
                      <a:pt x="1825" y="0"/>
                    </a:cubicBezTo>
                    <a:close/>
                    <a:moveTo>
                      <a:pt x="3534" y="0"/>
                    </a:moveTo>
                    <a:cubicBezTo>
                      <a:pt x="3353" y="0"/>
                      <a:pt x="3206" y="147"/>
                      <a:pt x="3206" y="330"/>
                    </a:cubicBezTo>
                    <a:cubicBezTo>
                      <a:pt x="3206" y="511"/>
                      <a:pt x="3354" y="658"/>
                      <a:pt x="3534" y="658"/>
                    </a:cubicBezTo>
                    <a:lnTo>
                      <a:pt x="5029" y="658"/>
                    </a:lnTo>
                    <a:cubicBezTo>
                      <a:pt x="5211" y="658"/>
                      <a:pt x="5358" y="511"/>
                      <a:pt x="5358" y="330"/>
                    </a:cubicBezTo>
                    <a:cubicBezTo>
                      <a:pt x="5358" y="147"/>
                      <a:pt x="5211" y="0"/>
                      <a:pt x="5029" y="0"/>
                    </a:cubicBezTo>
                    <a:close/>
                    <a:moveTo>
                      <a:pt x="6739" y="0"/>
                    </a:moveTo>
                    <a:cubicBezTo>
                      <a:pt x="6556" y="0"/>
                      <a:pt x="6410" y="147"/>
                      <a:pt x="6410" y="330"/>
                    </a:cubicBezTo>
                    <a:cubicBezTo>
                      <a:pt x="6410" y="511"/>
                      <a:pt x="6558" y="658"/>
                      <a:pt x="6739" y="658"/>
                    </a:cubicBezTo>
                    <a:lnTo>
                      <a:pt x="8234" y="658"/>
                    </a:lnTo>
                    <a:cubicBezTo>
                      <a:pt x="8414" y="658"/>
                      <a:pt x="8562" y="511"/>
                      <a:pt x="8562" y="330"/>
                    </a:cubicBezTo>
                    <a:cubicBezTo>
                      <a:pt x="8562" y="147"/>
                      <a:pt x="8414" y="0"/>
                      <a:pt x="8234" y="0"/>
                    </a:cubicBezTo>
                    <a:close/>
                    <a:moveTo>
                      <a:pt x="9942" y="0"/>
                    </a:moveTo>
                    <a:cubicBezTo>
                      <a:pt x="9760" y="0"/>
                      <a:pt x="9613" y="147"/>
                      <a:pt x="9613" y="330"/>
                    </a:cubicBezTo>
                    <a:cubicBezTo>
                      <a:pt x="9613" y="511"/>
                      <a:pt x="9761" y="658"/>
                      <a:pt x="9942" y="658"/>
                    </a:cubicBezTo>
                    <a:lnTo>
                      <a:pt x="11437" y="658"/>
                    </a:lnTo>
                    <a:cubicBezTo>
                      <a:pt x="11619" y="658"/>
                      <a:pt x="11766" y="511"/>
                      <a:pt x="11766" y="330"/>
                    </a:cubicBezTo>
                    <a:cubicBezTo>
                      <a:pt x="11766" y="147"/>
                      <a:pt x="11617" y="0"/>
                      <a:pt x="114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11" name="Google Shape;411;p17"/>
              <p:cNvSpPr/>
              <p:nvPr/>
            </p:nvSpPr>
            <p:spPr>
              <a:xfrm>
                <a:off x="3061400" y="2009100"/>
                <a:ext cx="35625" cy="16475"/>
              </a:xfrm>
              <a:custGeom>
                <a:avLst/>
                <a:gdLst/>
                <a:ahLst/>
                <a:cxnLst/>
                <a:rect l="l" t="t" r="r" b="b"/>
                <a:pathLst>
                  <a:path w="1425" h="659" extrusionOk="0">
                    <a:moveTo>
                      <a:pt x="330" y="0"/>
                    </a:moveTo>
                    <a:cubicBezTo>
                      <a:pt x="147" y="0"/>
                      <a:pt x="0" y="147"/>
                      <a:pt x="0" y="330"/>
                    </a:cubicBezTo>
                    <a:cubicBezTo>
                      <a:pt x="0" y="511"/>
                      <a:pt x="148" y="658"/>
                      <a:pt x="330" y="658"/>
                    </a:cubicBezTo>
                    <a:lnTo>
                      <a:pt x="1096" y="658"/>
                    </a:lnTo>
                    <a:cubicBezTo>
                      <a:pt x="1278" y="658"/>
                      <a:pt x="1424" y="511"/>
                      <a:pt x="1424" y="330"/>
                    </a:cubicBezTo>
                    <a:cubicBezTo>
                      <a:pt x="1424" y="147"/>
                      <a:pt x="1277" y="0"/>
                      <a:pt x="10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12" name="Google Shape;412;p17"/>
              <p:cNvSpPr/>
              <p:nvPr/>
            </p:nvSpPr>
            <p:spPr>
              <a:xfrm>
                <a:off x="1520225" y="2015300"/>
                <a:ext cx="1169125" cy="235550"/>
              </a:xfrm>
              <a:custGeom>
                <a:avLst/>
                <a:gdLst/>
                <a:ahLst/>
                <a:cxnLst/>
                <a:rect l="l" t="t" r="r" b="b"/>
                <a:pathLst>
                  <a:path w="46765" h="9422" extrusionOk="0">
                    <a:moveTo>
                      <a:pt x="9349" y="0"/>
                    </a:moveTo>
                    <a:cubicBezTo>
                      <a:pt x="9328" y="0"/>
                      <a:pt x="9306" y="9"/>
                      <a:pt x="9291" y="24"/>
                    </a:cubicBezTo>
                    <a:lnTo>
                      <a:pt x="34" y="9281"/>
                    </a:lnTo>
                    <a:cubicBezTo>
                      <a:pt x="1" y="9313"/>
                      <a:pt x="1" y="9365"/>
                      <a:pt x="34" y="9397"/>
                    </a:cubicBezTo>
                    <a:cubicBezTo>
                      <a:pt x="50" y="9413"/>
                      <a:pt x="70" y="9421"/>
                      <a:pt x="92" y="9421"/>
                    </a:cubicBezTo>
                    <a:cubicBezTo>
                      <a:pt x="114" y="9421"/>
                      <a:pt x="135" y="9414"/>
                      <a:pt x="152" y="9395"/>
                    </a:cubicBezTo>
                    <a:lnTo>
                      <a:pt x="9384" y="163"/>
                    </a:lnTo>
                    <a:lnTo>
                      <a:pt x="46683" y="163"/>
                    </a:lnTo>
                    <a:cubicBezTo>
                      <a:pt x="46727" y="163"/>
                      <a:pt x="46764" y="126"/>
                      <a:pt x="46764" y="82"/>
                    </a:cubicBezTo>
                    <a:cubicBezTo>
                      <a:pt x="46764" y="36"/>
                      <a:pt x="46727" y="0"/>
                      <a:pt x="466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13" name="Google Shape;413;p17"/>
              <p:cNvSpPr/>
              <p:nvPr/>
            </p:nvSpPr>
            <p:spPr>
              <a:xfrm>
                <a:off x="2102650" y="1925075"/>
                <a:ext cx="175350" cy="94350"/>
              </a:xfrm>
              <a:custGeom>
                <a:avLst/>
                <a:gdLst/>
                <a:ahLst/>
                <a:cxnLst/>
                <a:rect l="l" t="t" r="r" b="b"/>
                <a:pathLst>
                  <a:path w="7014" h="3774" extrusionOk="0">
                    <a:moveTo>
                      <a:pt x="3699" y="1"/>
                    </a:moveTo>
                    <a:cubicBezTo>
                      <a:pt x="3677" y="1"/>
                      <a:pt x="3655" y="11"/>
                      <a:pt x="3641" y="25"/>
                    </a:cubicBezTo>
                    <a:lnTo>
                      <a:pt x="33" y="3633"/>
                    </a:lnTo>
                    <a:cubicBezTo>
                      <a:pt x="0" y="3665"/>
                      <a:pt x="0" y="3717"/>
                      <a:pt x="33" y="3748"/>
                    </a:cubicBezTo>
                    <a:cubicBezTo>
                      <a:pt x="49" y="3765"/>
                      <a:pt x="70" y="3773"/>
                      <a:pt x="92" y="3773"/>
                    </a:cubicBezTo>
                    <a:cubicBezTo>
                      <a:pt x="113" y="3773"/>
                      <a:pt x="133" y="3766"/>
                      <a:pt x="149" y="3747"/>
                    </a:cubicBezTo>
                    <a:lnTo>
                      <a:pt x="3734" y="164"/>
                    </a:lnTo>
                    <a:lnTo>
                      <a:pt x="6932" y="164"/>
                    </a:lnTo>
                    <a:cubicBezTo>
                      <a:pt x="6976" y="164"/>
                      <a:pt x="7013" y="127"/>
                      <a:pt x="7013" y="82"/>
                    </a:cubicBezTo>
                    <a:cubicBezTo>
                      <a:pt x="7013" y="38"/>
                      <a:pt x="6976" y="1"/>
                      <a:pt x="69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14" name="Google Shape;414;p17"/>
              <p:cNvSpPr/>
              <p:nvPr/>
            </p:nvSpPr>
            <p:spPr>
              <a:xfrm>
                <a:off x="2260500" y="1911750"/>
                <a:ext cx="30900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6" h="1235" extrusionOk="0">
                    <a:moveTo>
                      <a:pt x="618" y="0"/>
                    </a:moveTo>
                    <a:cubicBezTo>
                      <a:pt x="278" y="0"/>
                      <a:pt x="0" y="276"/>
                      <a:pt x="0" y="617"/>
                    </a:cubicBezTo>
                    <a:cubicBezTo>
                      <a:pt x="0" y="958"/>
                      <a:pt x="278" y="1234"/>
                      <a:pt x="618" y="1234"/>
                    </a:cubicBezTo>
                    <a:cubicBezTo>
                      <a:pt x="958" y="1234"/>
                      <a:pt x="1235" y="958"/>
                      <a:pt x="1235" y="617"/>
                    </a:cubicBezTo>
                    <a:cubicBezTo>
                      <a:pt x="1235" y="276"/>
                      <a:pt x="958" y="0"/>
                      <a:pt x="6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15" name="Google Shape;415;p17"/>
              <p:cNvSpPr/>
              <p:nvPr/>
            </p:nvSpPr>
            <p:spPr>
              <a:xfrm>
                <a:off x="2538650" y="2015275"/>
                <a:ext cx="461325" cy="131575"/>
              </a:xfrm>
              <a:custGeom>
                <a:avLst/>
                <a:gdLst/>
                <a:ahLst/>
                <a:cxnLst/>
                <a:rect l="l" t="t" r="r" b="b"/>
                <a:pathLst>
                  <a:path w="18453" h="5263" extrusionOk="0">
                    <a:moveTo>
                      <a:pt x="91" y="1"/>
                    </a:moveTo>
                    <a:cubicBezTo>
                      <a:pt x="70" y="1"/>
                      <a:pt x="49" y="9"/>
                      <a:pt x="33" y="25"/>
                    </a:cubicBezTo>
                    <a:cubicBezTo>
                      <a:pt x="0" y="57"/>
                      <a:pt x="0" y="109"/>
                      <a:pt x="33" y="140"/>
                    </a:cubicBezTo>
                    <a:lnTo>
                      <a:pt x="5130" y="5238"/>
                    </a:lnTo>
                    <a:cubicBezTo>
                      <a:pt x="5147" y="5254"/>
                      <a:pt x="5167" y="5263"/>
                      <a:pt x="5189" y="5263"/>
                    </a:cubicBezTo>
                    <a:lnTo>
                      <a:pt x="18372" y="5263"/>
                    </a:lnTo>
                    <a:cubicBezTo>
                      <a:pt x="18419" y="5263"/>
                      <a:pt x="18452" y="5225"/>
                      <a:pt x="18452" y="5180"/>
                    </a:cubicBezTo>
                    <a:cubicBezTo>
                      <a:pt x="18452" y="5135"/>
                      <a:pt x="18415" y="5099"/>
                      <a:pt x="18371" y="5099"/>
                    </a:cubicBezTo>
                    <a:lnTo>
                      <a:pt x="5222" y="5099"/>
                    </a:lnTo>
                    <a:lnTo>
                      <a:pt x="148" y="25"/>
                    </a:lnTo>
                    <a:cubicBezTo>
                      <a:pt x="133" y="9"/>
                      <a:pt x="112" y="1"/>
                      <a:pt x="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16" name="Google Shape;416;p17"/>
              <p:cNvSpPr/>
              <p:nvPr/>
            </p:nvSpPr>
            <p:spPr>
              <a:xfrm>
                <a:off x="2982525" y="21293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7" y="1"/>
                    </a:moveTo>
                    <a:cubicBezTo>
                      <a:pt x="277" y="1"/>
                      <a:pt x="0" y="277"/>
                      <a:pt x="0" y="618"/>
                    </a:cubicBezTo>
                    <a:cubicBezTo>
                      <a:pt x="0" y="959"/>
                      <a:pt x="277" y="1235"/>
                      <a:pt x="617" y="1235"/>
                    </a:cubicBezTo>
                    <a:cubicBezTo>
                      <a:pt x="957" y="1235"/>
                      <a:pt x="1234" y="959"/>
                      <a:pt x="1234" y="618"/>
                    </a:cubicBezTo>
                    <a:cubicBezTo>
                      <a:pt x="1234" y="277"/>
                      <a:pt x="957" y="1"/>
                      <a:pt x="6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17" name="Google Shape;417;p17"/>
              <p:cNvSpPr/>
              <p:nvPr/>
            </p:nvSpPr>
            <p:spPr>
              <a:xfrm>
                <a:off x="1997625" y="2015300"/>
                <a:ext cx="1841950" cy="415750"/>
              </a:xfrm>
              <a:custGeom>
                <a:avLst/>
                <a:gdLst/>
                <a:ahLst/>
                <a:cxnLst/>
                <a:rect l="l" t="t" r="r" b="b"/>
                <a:pathLst>
                  <a:path w="73678" h="16630" extrusionOk="0">
                    <a:moveTo>
                      <a:pt x="92" y="0"/>
                    </a:moveTo>
                    <a:cubicBezTo>
                      <a:pt x="71" y="0"/>
                      <a:pt x="50" y="8"/>
                      <a:pt x="33" y="24"/>
                    </a:cubicBezTo>
                    <a:cubicBezTo>
                      <a:pt x="1" y="56"/>
                      <a:pt x="1" y="108"/>
                      <a:pt x="33" y="139"/>
                    </a:cubicBezTo>
                    <a:lnTo>
                      <a:pt x="16498" y="16605"/>
                    </a:lnTo>
                    <a:cubicBezTo>
                      <a:pt x="16514" y="16621"/>
                      <a:pt x="16535" y="16629"/>
                      <a:pt x="16557" y="16629"/>
                    </a:cubicBezTo>
                    <a:lnTo>
                      <a:pt x="73595" y="16629"/>
                    </a:lnTo>
                    <a:cubicBezTo>
                      <a:pt x="73641" y="16629"/>
                      <a:pt x="73677" y="16592"/>
                      <a:pt x="73676" y="16548"/>
                    </a:cubicBezTo>
                    <a:cubicBezTo>
                      <a:pt x="73676" y="16503"/>
                      <a:pt x="73639" y="16466"/>
                      <a:pt x="73595" y="16466"/>
                    </a:cubicBezTo>
                    <a:lnTo>
                      <a:pt x="16590" y="16466"/>
                    </a:lnTo>
                    <a:lnTo>
                      <a:pt x="148" y="24"/>
                    </a:lnTo>
                    <a:cubicBezTo>
                      <a:pt x="133" y="8"/>
                      <a:pt x="112" y="0"/>
                      <a:pt x="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18" name="Google Shape;418;p17"/>
              <p:cNvSpPr/>
              <p:nvPr/>
            </p:nvSpPr>
            <p:spPr>
              <a:xfrm>
                <a:off x="3822050" y="2413550"/>
                <a:ext cx="30875" cy="30850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4" extrusionOk="0">
                    <a:moveTo>
                      <a:pt x="618" y="0"/>
                    </a:moveTo>
                    <a:cubicBezTo>
                      <a:pt x="277" y="0"/>
                      <a:pt x="0" y="277"/>
                      <a:pt x="0" y="618"/>
                    </a:cubicBezTo>
                    <a:cubicBezTo>
                      <a:pt x="0" y="958"/>
                      <a:pt x="277" y="1234"/>
                      <a:pt x="618" y="1234"/>
                    </a:cubicBezTo>
                    <a:cubicBezTo>
                      <a:pt x="958" y="1234"/>
                      <a:pt x="1234" y="958"/>
                      <a:pt x="1234" y="618"/>
                    </a:cubicBezTo>
                    <a:cubicBezTo>
                      <a:pt x="1234" y="277"/>
                      <a:pt x="958" y="0"/>
                      <a:pt x="6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19" name="Google Shape;419;p17"/>
              <p:cNvSpPr/>
              <p:nvPr/>
            </p:nvSpPr>
            <p:spPr>
              <a:xfrm>
                <a:off x="2220000" y="2015325"/>
                <a:ext cx="10525" cy="4100"/>
              </a:xfrm>
              <a:custGeom>
                <a:avLst/>
                <a:gdLst/>
                <a:ahLst/>
                <a:cxnLst/>
                <a:rect l="l" t="t" r="r" b="b"/>
                <a:pathLst>
                  <a:path w="421" h="164" extrusionOk="0">
                    <a:moveTo>
                      <a:pt x="82" y="0"/>
                    </a:moveTo>
                    <a:cubicBezTo>
                      <a:pt x="38" y="0"/>
                      <a:pt x="1" y="37"/>
                      <a:pt x="1" y="82"/>
                    </a:cubicBezTo>
                    <a:cubicBezTo>
                      <a:pt x="1" y="126"/>
                      <a:pt x="38" y="163"/>
                      <a:pt x="82" y="163"/>
                    </a:cubicBezTo>
                    <a:lnTo>
                      <a:pt x="339" y="163"/>
                    </a:lnTo>
                    <a:cubicBezTo>
                      <a:pt x="384" y="163"/>
                      <a:pt x="420" y="126"/>
                      <a:pt x="420" y="82"/>
                    </a:cubicBezTo>
                    <a:cubicBezTo>
                      <a:pt x="420" y="37"/>
                      <a:pt x="383" y="0"/>
                      <a:pt x="33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20" name="Google Shape;420;p17"/>
              <p:cNvSpPr/>
              <p:nvPr/>
            </p:nvSpPr>
            <p:spPr>
              <a:xfrm>
                <a:off x="2213025" y="20019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8" y="0"/>
                    </a:moveTo>
                    <a:cubicBezTo>
                      <a:pt x="276" y="0"/>
                      <a:pt x="0" y="275"/>
                      <a:pt x="0" y="617"/>
                    </a:cubicBezTo>
                    <a:cubicBezTo>
                      <a:pt x="0" y="958"/>
                      <a:pt x="276" y="1234"/>
                      <a:pt x="618" y="1234"/>
                    </a:cubicBezTo>
                    <a:cubicBezTo>
                      <a:pt x="958" y="1234"/>
                      <a:pt x="1234" y="958"/>
                      <a:pt x="1234" y="617"/>
                    </a:cubicBezTo>
                    <a:cubicBezTo>
                      <a:pt x="1234" y="275"/>
                      <a:pt x="958" y="0"/>
                      <a:pt x="6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21" name="Google Shape;421;p17"/>
              <p:cNvSpPr/>
              <p:nvPr/>
            </p:nvSpPr>
            <p:spPr>
              <a:xfrm>
                <a:off x="2275150" y="2015325"/>
                <a:ext cx="10475" cy="4100"/>
              </a:xfrm>
              <a:custGeom>
                <a:avLst/>
                <a:gdLst/>
                <a:ahLst/>
                <a:cxnLst/>
                <a:rect l="l" t="t" r="r" b="b"/>
                <a:pathLst>
                  <a:path w="419" h="164" extrusionOk="0">
                    <a:moveTo>
                      <a:pt x="82" y="0"/>
                    </a:moveTo>
                    <a:cubicBezTo>
                      <a:pt x="37" y="0"/>
                      <a:pt x="0" y="37"/>
                      <a:pt x="0" y="82"/>
                    </a:cubicBezTo>
                    <a:cubicBezTo>
                      <a:pt x="0" y="126"/>
                      <a:pt x="37" y="163"/>
                      <a:pt x="82" y="163"/>
                    </a:cubicBezTo>
                    <a:lnTo>
                      <a:pt x="337" y="163"/>
                    </a:lnTo>
                    <a:cubicBezTo>
                      <a:pt x="384" y="163"/>
                      <a:pt x="419" y="126"/>
                      <a:pt x="419" y="82"/>
                    </a:cubicBezTo>
                    <a:cubicBezTo>
                      <a:pt x="419" y="37"/>
                      <a:pt x="383" y="0"/>
                      <a:pt x="3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22" name="Google Shape;422;p17"/>
              <p:cNvSpPr/>
              <p:nvPr/>
            </p:nvSpPr>
            <p:spPr>
              <a:xfrm>
                <a:off x="2268150" y="20019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7" y="0"/>
                    </a:moveTo>
                    <a:cubicBezTo>
                      <a:pt x="277" y="0"/>
                      <a:pt x="1" y="277"/>
                      <a:pt x="1" y="617"/>
                    </a:cubicBezTo>
                    <a:cubicBezTo>
                      <a:pt x="1" y="957"/>
                      <a:pt x="277" y="1234"/>
                      <a:pt x="617" y="1234"/>
                    </a:cubicBezTo>
                    <a:cubicBezTo>
                      <a:pt x="959" y="1234"/>
                      <a:pt x="1235" y="957"/>
                      <a:pt x="1235" y="617"/>
                    </a:cubicBezTo>
                    <a:cubicBezTo>
                      <a:pt x="1235" y="277"/>
                      <a:pt x="959" y="0"/>
                      <a:pt x="6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23" name="Google Shape;423;p17"/>
              <p:cNvSpPr/>
              <p:nvPr/>
            </p:nvSpPr>
            <p:spPr>
              <a:xfrm>
                <a:off x="2330300" y="2015325"/>
                <a:ext cx="10475" cy="4100"/>
              </a:xfrm>
              <a:custGeom>
                <a:avLst/>
                <a:gdLst/>
                <a:ahLst/>
                <a:cxnLst/>
                <a:rect l="l" t="t" r="r" b="b"/>
                <a:pathLst>
                  <a:path w="419" h="164" extrusionOk="0">
                    <a:moveTo>
                      <a:pt x="82" y="0"/>
                    </a:moveTo>
                    <a:cubicBezTo>
                      <a:pt x="37" y="0"/>
                      <a:pt x="0" y="37"/>
                      <a:pt x="0" y="82"/>
                    </a:cubicBezTo>
                    <a:cubicBezTo>
                      <a:pt x="0" y="126"/>
                      <a:pt x="37" y="163"/>
                      <a:pt x="82" y="163"/>
                    </a:cubicBezTo>
                    <a:lnTo>
                      <a:pt x="337" y="163"/>
                    </a:lnTo>
                    <a:cubicBezTo>
                      <a:pt x="384" y="163"/>
                      <a:pt x="419" y="126"/>
                      <a:pt x="419" y="82"/>
                    </a:cubicBezTo>
                    <a:cubicBezTo>
                      <a:pt x="419" y="37"/>
                      <a:pt x="382" y="0"/>
                      <a:pt x="3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24" name="Google Shape;424;p17"/>
              <p:cNvSpPr/>
              <p:nvPr/>
            </p:nvSpPr>
            <p:spPr>
              <a:xfrm>
                <a:off x="2323325" y="20019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7" y="0"/>
                    </a:moveTo>
                    <a:cubicBezTo>
                      <a:pt x="277" y="0"/>
                      <a:pt x="1" y="277"/>
                      <a:pt x="1" y="617"/>
                    </a:cubicBezTo>
                    <a:cubicBezTo>
                      <a:pt x="1" y="957"/>
                      <a:pt x="277" y="1234"/>
                      <a:pt x="617" y="1234"/>
                    </a:cubicBezTo>
                    <a:cubicBezTo>
                      <a:pt x="959" y="1234"/>
                      <a:pt x="1235" y="957"/>
                      <a:pt x="1235" y="617"/>
                    </a:cubicBezTo>
                    <a:cubicBezTo>
                      <a:pt x="1235" y="277"/>
                      <a:pt x="959" y="0"/>
                      <a:pt x="6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25" name="Google Shape;425;p17"/>
              <p:cNvSpPr/>
              <p:nvPr/>
            </p:nvSpPr>
            <p:spPr>
              <a:xfrm>
                <a:off x="1492450" y="2221400"/>
                <a:ext cx="60150" cy="54800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192" extrusionOk="0">
                    <a:moveTo>
                      <a:pt x="1203" y="1"/>
                    </a:moveTo>
                    <a:cubicBezTo>
                      <a:pt x="923" y="1"/>
                      <a:pt x="642" y="108"/>
                      <a:pt x="428" y="322"/>
                    </a:cubicBezTo>
                    <a:cubicBezTo>
                      <a:pt x="1" y="749"/>
                      <a:pt x="1" y="1443"/>
                      <a:pt x="428" y="1871"/>
                    </a:cubicBezTo>
                    <a:cubicBezTo>
                      <a:pt x="642" y="2085"/>
                      <a:pt x="923" y="2191"/>
                      <a:pt x="1203" y="2191"/>
                    </a:cubicBezTo>
                    <a:cubicBezTo>
                      <a:pt x="1483" y="2191"/>
                      <a:pt x="1764" y="2085"/>
                      <a:pt x="1977" y="1871"/>
                    </a:cubicBezTo>
                    <a:cubicBezTo>
                      <a:pt x="2406" y="1443"/>
                      <a:pt x="2406" y="749"/>
                      <a:pt x="1977" y="322"/>
                    </a:cubicBezTo>
                    <a:cubicBezTo>
                      <a:pt x="1764" y="108"/>
                      <a:pt x="1483" y="1"/>
                      <a:pt x="120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26" name="Google Shape;426;p17"/>
              <p:cNvSpPr/>
              <p:nvPr/>
            </p:nvSpPr>
            <p:spPr>
              <a:xfrm>
                <a:off x="2638300" y="2117400"/>
                <a:ext cx="60150" cy="54800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192" extrusionOk="0">
                    <a:moveTo>
                      <a:pt x="1203" y="1"/>
                    </a:moveTo>
                    <a:cubicBezTo>
                      <a:pt x="923" y="1"/>
                      <a:pt x="642" y="108"/>
                      <a:pt x="428" y="321"/>
                    </a:cubicBezTo>
                    <a:cubicBezTo>
                      <a:pt x="1" y="750"/>
                      <a:pt x="1" y="1443"/>
                      <a:pt x="428" y="1870"/>
                    </a:cubicBezTo>
                    <a:cubicBezTo>
                      <a:pt x="642" y="2085"/>
                      <a:pt x="923" y="2192"/>
                      <a:pt x="1203" y="2192"/>
                    </a:cubicBezTo>
                    <a:cubicBezTo>
                      <a:pt x="1483" y="2192"/>
                      <a:pt x="1764" y="2085"/>
                      <a:pt x="1977" y="1870"/>
                    </a:cubicBezTo>
                    <a:cubicBezTo>
                      <a:pt x="2406" y="1443"/>
                      <a:pt x="2406" y="750"/>
                      <a:pt x="1977" y="321"/>
                    </a:cubicBezTo>
                    <a:cubicBezTo>
                      <a:pt x="1764" y="108"/>
                      <a:pt x="1483" y="1"/>
                      <a:pt x="120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27" name="Google Shape;427;p17"/>
              <p:cNvSpPr/>
              <p:nvPr/>
            </p:nvSpPr>
            <p:spPr>
              <a:xfrm>
                <a:off x="1723875" y="1989975"/>
                <a:ext cx="60150" cy="54800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192" extrusionOk="0">
                    <a:moveTo>
                      <a:pt x="1203" y="0"/>
                    </a:moveTo>
                    <a:cubicBezTo>
                      <a:pt x="923" y="0"/>
                      <a:pt x="642" y="108"/>
                      <a:pt x="428" y="322"/>
                    </a:cubicBezTo>
                    <a:cubicBezTo>
                      <a:pt x="1" y="749"/>
                      <a:pt x="1" y="1443"/>
                      <a:pt x="428" y="1871"/>
                    </a:cubicBezTo>
                    <a:cubicBezTo>
                      <a:pt x="642" y="2085"/>
                      <a:pt x="923" y="2191"/>
                      <a:pt x="1203" y="2191"/>
                    </a:cubicBezTo>
                    <a:cubicBezTo>
                      <a:pt x="1483" y="2191"/>
                      <a:pt x="1764" y="2085"/>
                      <a:pt x="1977" y="1871"/>
                    </a:cubicBezTo>
                    <a:cubicBezTo>
                      <a:pt x="2406" y="1443"/>
                      <a:pt x="2406" y="749"/>
                      <a:pt x="1977" y="322"/>
                    </a:cubicBezTo>
                    <a:cubicBezTo>
                      <a:pt x="1764" y="108"/>
                      <a:pt x="1483" y="0"/>
                      <a:pt x="12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28" name="Google Shape;428;p17"/>
              <p:cNvSpPr/>
              <p:nvPr/>
            </p:nvSpPr>
            <p:spPr>
              <a:xfrm>
                <a:off x="2381475" y="2401600"/>
                <a:ext cx="60150" cy="54800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192" extrusionOk="0">
                    <a:moveTo>
                      <a:pt x="1203" y="0"/>
                    </a:moveTo>
                    <a:cubicBezTo>
                      <a:pt x="922" y="0"/>
                      <a:pt x="642" y="107"/>
                      <a:pt x="428" y="322"/>
                    </a:cubicBezTo>
                    <a:cubicBezTo>
                      <a:pt x="0" y="749"/>
                      <a:pt x="0" y="1442"/>
                      <a:pt x="428" y="1871"/>
                    </a:cubicBezTo>
                    <a:cubicBezTo>
                      <a:pt x="642" y="2084"/>
                      <a:pt x="922" y="2191"/>
                      <a:pt x="1203" y="2191"/>
                    </a:cubicBezTo>
                    <a:cubicBezTo>
                      <a:pt x="1483" y="2191"/>
                      <a:pt x="1763" y="2084"/>
                      <a:pt x="1977" y="1871"/>
                    </a:cubicBezTo>
                    <a:cubicBezTo>
                      <a:pt x="2405" y="1442"/>
                      <a:pt x="2405" y="749"/>
                      <a:pt x="1977" y="322"/>
                    </a:cubicBezTo>
                    <a:cubicBezTo>
                      <a:pt x="1763" y="107"/>
                      <a:pt x="1483" y="0"/>
                      <a:pt x="12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29" name="Google Shape;429;p17"/>
              <p:cNvSpPr/>
              <p:nvPr/>
            </p:nvSpPr>
            <p:spPr>
              <a:xfrm>
                <a:off x="1972525" y="1990000"/>
                <a:ext cx="54775" cy="54775"/>
              </a:xfrm>
              <a:custGeom>
                <a:avLst/>
                <a:gdLst/>
                <a:ahLst/>
                <a:cxnLst/>
                <a:rect l="l" t="t" r="r" b="b"/>
                <a:pathLst>
                  <a:path w="2191" h="2191" extrusionOk="0">
                    <a:moveTo>
                      <a:pt x="1096" y="0"/>
                    </a:moveTo>
                    <a:cubicBezTo>
                      <a:pt x="490" y="0"/>
                      <a:pt x="0" y="490"/>
                      <a:pt x="0" y="1095"/>
                    </a:cubicBezTo>
                    <a:cubicBezTo>
                      <a:pt x="0" y="1699"/>
                      <a:pt x="490" y="2191"/>
                      <a:pt x="1096" y="2191"/>
                    </a:cubicBezTo>
                    <a:cubicBezTo>
                      <a:pt x="1700" y="2191"/>
                      <a:pt x="2191" y="1699"/>
                      <a:pt x="2191" y="1095"/>
                    </a:cubicBezTo>
                    <a:cubicBezTo>
                      <a:pt x="2191" y="490"/>
                      <a:pt x="1700" y="0"/>
                      <a:pt x="10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430" name="Google Shape;430;p17"/>
            <p:cNvGrpSpPr/>
            <p:nvPr/>
          </p:nvGrpSpPr>
          <p:grpSpPr>
            <a:xfrm>
              <a:off x="7424013" y="68227"/>
              <a:ext cx="2013511" cy="471285"/>
              <a:chOff x="5000750" y="481775"/>
              <a:chExt cx="1329050" cy="311100"/>
            </a:xfrm>
          </p:grpSpPr>
          <p:sp>
            <p:nvSpPr>
              <p:cNvPr id="431" name="Google Shape;431;p17"/>
              <p:cNvSpPr/>
              <p:nvPr/>
            </p:nvSpPr>
            <p:spPr>
              <a:xfrm>
                <a:off x="5026400" y="621850"/>
                <a:ext cx="1303400" cy="147700"/>
              </a:xfrm>
              <a:custGeom>
                <a:avLst/>
                <a:gdLst/>
                <a:ahLst/>
                <a:cxnLst/>
                <a:rect l="l" t="t" r="r" b="b"/>
                <a:pathLst>
                  <a:path w="52136" h="5908" extrusionOk="0">
                    <a:moveTo>
                      <a:pt x="24815" y="0"/>
                    </a:moveTo>
                    <a:lnTo>
                      <a:pt x="19094" y="5721"/>
                    </a:lnTo>
                    <a:lnTo>
                      <a:pt x="1" y="5721"/>
                    </a:lnTo>
                    <a:lnTo>
                      <a:pt x="1" y="5908"/>
                    </a:lnTo>
                    <a:lnTo>
                      <a:pt x="19170" y="5908"/>
                    </a:lnTo>
                    <a:lnTo>
                      <a:pt x="24891" y="186"/>
                    </a:lnTo>
                    <a:lnTo>
                      <a:pt x="52136" y="186"/>
                    </a:lnTo>
                    <a:cubicBezTo>
                      <a:pt x="52090" y="135"/>
                      <a:pt x="52060" y="69"/>
                      <a:pt x="5204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32" name="Google Shape;432;p17"/>
              <p:cNvSpPr/>
              <p:nvPr/>
            </p:nvSpPr>
            <p:spPr>
              <a:xfrm>
                <a:off x="5161775" y="575150"/>
                <a:ext cx="1109150" cy="147725"/>
              </a:xfrm>
              <a:custGeom>
                <a:avLst/>
                <a:gdLst/>
                <a:ahLst/>
                <a:cxnLst/>
                <a:rect l="l" t="t" r="r" b="b"/>
                <a:pathLst>
                  <a:path w="44366" h="5909" extrusionOk="0">
                    <a:moveTo>
                      <a:pt x="19400" y="1"/>
                    </a:moveTo>
                    <a:lnTo>
                      <a:pt x="13679" y="5722"/>
                    </a:lnTo>
                    <a:lnTo>
                      <a:pt x="1" y="5722"/>
                    </a:lnTo>
                    <a:lnTo>
                      <a:pt x="1" y="5908"/>
                    </a:lnTo>
                    <a:lnTo>
                      <a:pt x="13756" y="5908"/>
                    </a:lnTo>
                    <a:lnTo>
                      <a:pt x="19477" y="188"/>
                    </a:lnTo>
                    <a:lnTo>
                      <a:pt x="44350" y="188"/>
                    </a:lnTo>
                    <a:cubicBezTo>
                      <a:pt x="44343" y="125"/>
                      <a:pt x="44349" y="62"/>
                      <a:pt x="443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33" name="Google Shape;433;p17"/>
              <p:cNvSpPr/>
              <p:nvPr/>
            </p:nvSpPr>
            <p:spPr>
              <a:xfrm>
                <a:off x="5270725" y="528425"/>
                <a:ext cx="949350" cy="147725"/>
              </a:xfrm>
              <a:custGeom>
                <a:avLst/>
                <a:gdLst/>
                <a:ahLst/>
                <a:cxnLst/>
                <a:rect l="l" t="t" r="r" b="b"/>
                <a:pathLst>
                  <a:path w="37974" h="5909" extrusionOk="0">
                    <a:moveTo>
                      <a:pt x="15042" y="1"/>
                    </a:moveTo>
                    <a:lnTo>
                      <a:pt x="9321" y="5722"/>
                    </a:lnTo>
                    <a:lnTo>
                      <a:pt x="0" y="5722"/>
                    </a:lnTo>
                    <a:lnTo>
                      <a:pt x="0" y="5908"/>
                    </a:lnTo>
                    <a:lnTo>
                      <a:pt x="9398" y="5908"/>
                    </a:lnTo>
                    <a:lnTo>
                      <a:pt x="15119" y="188"/>
                    </a:lnTo>
                    <a:lnTo>
                      <a:pt x="37974" y="188"/>
                    </a:lnTo>
                    <a:cubicBezTo>
                      <a:pt x="37954" y="128"/>
                      <a:pt x="37949" y="64"/>
                      <a:pt x="379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34" name="Google Shape;434;p17"/>
              <p:cNvSpPr/>
              <p:nvPr/>
            </p:nvSpPr>
            <p:spPr>
              <a:xfrm>
                <a:off x="5360950" y="481775"/>
                <a:ext cx="831450" cy="147700"/>
              </a:xfrm>
              <a:custGeom>
                <a:avLst/>
                <a:gdLst/>
                <a:ahLst/>
                <a:cxnLst/>
                <a:rect l="l" t="t" r="r" b="b"/>
                <a:pathLst>
                  <a:path w="33258" h="5908" extrusionOk="0">
                    <a:moveTo>
                      <a:pt x="11433" y="0"/>
                    </a:moveTo>
                    <a:lnTo>
                      <a:pt x="5712" y="5722"/>
                    </a:lnTo>
                    <a:lnTo>
                      <a:pt x="0" y="5722"/>
                    </a:lnTo>
                    <a:lnTo>
                      <a:pt x="0" y="5908"/>
                    </a:lnTo>
                    <a:lnTo>
                      <a:pt x="5789" y="5908"/>
                    </a:lnTo>
                    <a:lnTo>
                      <a:pt x="11510" y="186"/>
                    </a:lnTo>
                    <a:lnTo>
                      <a:pt x="33257" y="186"/>
                    </a:lnTo>
                    <a:cubicBezTo>
                      <a:pt x="33236" y="125"/>
                      <a:pt x="33228" y="61"/>
                      <a:pt x="3323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35" name="Google Shape;435;p17"/>
              <p:cNvSpPr/>
              <p:nvPr/>
            </p:nvSpPr>
            <p:spPr>
              <a:xfrm>
                <a:off x="5335300" y="601475"/>
                <a:ext cx="51375" cy="51375"/>
              </a:xfrm>
              <a:custGeom>
                <a:avLst/>
                <a:gdLst/>
                <a:ahLst/>
                <a:cxnLst/>
                <a:rect l="l" t="t" r="r" b="b"/>
                <a:pathLst>
                  <a:path w="2055" h="2055" extrusionOk="0">
                    <a:moveTo>
                      <a:pt x="2055" y="1027"/>
                    </a:moveTo>
                    <a:cubicBezTo>
                      <a:pt x="2055" y="1594"/>
                      <a:pt x="1596" y="2055"/>
                      <a:pt x="1027" y="2055"/>
                    </a:cubicBezTo>
                    <a:cubicBezTo>
                      <a:pt x="460" y="2055"/>
                      <a:pt x="0" y="1594"/>
                      <a:pt x="0" y="1027"/>
                    </a:cubicBezTo>
                    <a:cubicBezTo>
                      <a:pt x="0" y="460"/>
                      <a:pt x="459" y="0"/>
                      <a:pt x="1027" y="0"/>
                    </a:cubicBezTo>
                    <a:cubicBezTo>
                      <a:pt x="1594" y="0"/>
                      <a:pt x="2055" y="461"/>
                      <a:pt x="2055" y="102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36" name="Google Shape;436;p17"/>
              <p:cNvSpPr/>
              <p:nvPr/>
            </p:nvSpPr>
            <p:spPr>
              <a:xfrm>
                <a:off x="5245025" y="648125"/>
                <a:ext cx="51400" cy="51400"/>
              </a:xfrm>
              <a:custGeom>
                <a:avLst/>
                <a:gdLst/>
                <a:ahLst/>
                <a:cxnLst/>
                <a:rect l="l" t="t" r="r" b="b"/>
                <a:pathLst>
                  <a:path w="2056" h="2056" extrusionOk="0">
                    <a:moveTo>
                      <a:pt x="2055" y="1028"/>
                    </a:moveTo>
                    <a:cubicBezTo>
                      <a:pt x="2055" y="1595"/>
                      <a:pt x="1595" y="2055"/>
                      <a:pt x="1028" y="2055"/>
                    </a:cubicBezTo>
                    <a:cubicBezTo>
                      <a:pt x="459" y="2055"/>
                      <a:pt x="1" y="1594"/>
                      <a:pt x="1" y="1028"/>
                    </a:cubicBezTo>
                    <a:cubicBezTo>
                      <a:pt x="1" y="462"/>
                      <a:pt x="459" y="1"/>
                      <a:pt x="1028" y="1"/>
                    </a:cubicBezTo>
                    <a:cubicBezTo>
                      <a:pt x="1595" y="1"/>
                      <a:pt x="2055" y="462"/>
                      <a:pt x="2055" y="102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37" name="Google Shape;437;p17"/>
              <p:cNvSpPr/>
              <p:nvPr/>
            </p:nvSpPr>
            <p:spPr>
              <a:xfrm>
                <a:off x="5134550" y="694825"/>
                <a:ext cx="51400" cy="51400"/>
              </a:xfrm>
              <a:custGeom>
                <a:avLst/>
                <a:gdLst/>
                <a:ahLst/>
                <a:cxnLst/>
                <a:rect l="l" t="t" r="r" b="b"/>
                <a:pathLst>
                  <a:path w="2056" h="2056" extrusionOk="0">
                    <a:moveTo>
                      <a:pt x="2055" y="1028"/>
                    </a:moveTo>
                    <a:cubicBezTo>
                      <a:pt x="2055" y="1594"/>
                      <a:pt x="1594" y="2055"/>
                      <a:pt x="1028" y="2055"/>
                    </a:cubicBezTo>
                    <a:cubicBezTo>
                      <a:pt x="461" y="2055"/>
                      <a:pt x="0" y="1594"/>
                      <a:pt x="0" y="1028"/>
                    </a:cubicBezTo>
                    <a:cubicBezTo>
                      <a:pt x="0" y="461"/>
                      <a:pt x="461" y="0"/>
                      <a:pt x="1028" y="0"/>
                    </a:cubicBezTo>
                    <a:cubicBezTo>
                      <a:pt x="1595" y="0"/>
                      <a:pt x="2055" y="461"/>
                      <a:pt x="2055" y="102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38" name="Google Shape;438;p17"/>
              <p:cNvSpPr/>
              <p:nvPr/>
            </p:nvSpPr>
            <p:spPr>
              <a:xfrm>
                <a:off x="5000750" y="741475"/>
                <a:ext cx="51400" cy="51400"/>
              </a:xfrm>
              <a:custGeom>
                <a:avLst/>
                <a:gdLst/>
                <a:ahLst/>
                <a:cxnLst/>
                <a:rect l="l" t="t" r="r" b="b"/>
                <a:pathLst>
                  <a:path w="2056" h="2056" extrusionOk="0">
                    <a:moveTo>
                      <a:pt x="2055" y="1028"/>
                    </a:moveTo>
                    <a:cubicBezTo>
                      <a:pt x="2055" y="1596"/>
                      <a:pt x="1596" y="2056"/>
                      <a:pt x="1028" y="2056"/>
                    </a:cubicBezTo>
                    <a:cubicBezTo>
                      <a:pt x="460" y="2056"/>
                      <a:pt x="0" y="1595"/>
                      <a:pt x="0" y="1028"/>
                    </a:cubicBezTo>
                    <a:cubicBezTo>
                      <a:pt x="0" y="462"/>
                      <a:pt x="460" y="1"/>
                      <a:pt x="1028" y="1"/>
                    </a:cubicBezTo>
                    <a:cubicBezTo>
                      <a:pt x="1596" y="1"/>
                      <a:pt x="2055" y="462"/>
                      <a:pt x="2055" y="102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206363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Google Shape;440;p18"/>
          <p:cNvPicPr preferRelativeResize="0"/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 rot="10800000" flipH="1">
            <a:off x="-1" y="0"/>
            <a:ext cx="12191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grpSp>
        <p:nvGrpSpPr>
          <p:cNvPr id="442" name="Google Shape;442;p18"/>
          <p:cNvGrpSpPr/>
          <p:nvPr/>
        </p:nvGrpSpPr>
        <p:grpSpPr>
          <a:xfrm>
            <a:off x="174212" y="412875"/>
            <a:ext cx="11867048" cy="6546757"/>
            <a:chOff x="130659" y="309656"/>
            <a:chExt cx="8900286" cy="4910068"/>
          </a:xfrm>
        </p:grpSpPr>
        <p:grpSp>
          <p:nvGrpSpPr>
            <p:cNvPr id="443" name="Google Shape;443;p18"/>
            <p:cNvGrpSpPr/>
            <p:nvPr/>
          </p:nvGrpSpPr>
          <p:grpSpPr>
            <a:xfrm>
              <a:off x="130659" y="309656"/>
              <a:ext cx="1165116" cy="459680"/>
              <a:chOff x="1442275" y="2891575"/>
              <a:chExt cx="1370725" cy="540800"/>
            </a:xfrm>
          </p:grpSpPr>
          <p:sp>
            <p:nvSpPr>
              <p:cNvPr id="444" name="Google Shape;444;p18"/>
              <p:cNvSpPr/>
              <p:nvPr/>
            </p:nvSpPr>
            <p:spPr>
              <a:xfrm>
                <a:off x="1494900" y="3227975"/>
                <a:ext cx="629300" cy="8500"/>
              </a:xfrm>
              <a:custGeom>
                <a:avLst/>
                <a:gdLst/>
                <a:ahLst/>
                <a:cxnLst/>
                <a:rect l="l" t="t" r="r" b="b"/>
                <a:pathLst>
                  <a:path w="25172" h="340" extrusionOk="0">
                    <a:moveTo>
                      <a:pt x="170" y="0"/>
                    </a:moveTo>
                    <a:cubicBezTo>
                      <a:pt x="76" y="0"/>
                      <a:pt x="1" y="76"/>
                      <a:pt x="1" y="170"/>
                    </a:cubicBezTo>
                    <a:cubicBezTo>
                      <a:pt x="1" y="263"/>
                      <a:pt x="76" y="340"/>
                      <a:pt x="170" y="340"/>
                    </a:cubicBezTo>
                    <a:lnTo>
                      <a:pt x="25003" y="340"/>
                    </a:lnTo>
                    <a:cubicBezTo>
                      <a:pt x="25097" y="340"/>
                      <a:pt x="25171" y="263"/>
                      <a:pt x="25171" y="170"/>
                    </a:cubicBezTo>
                    <a:cubicBezTo>
                      <a:pt x="25171" y="76"/>
                      <a:pt x="25095" y="0"/>
                      <a:pt x="2500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45" name="Google Shape;445;p18"/>
              <p:cNvSpPr/>
              <p:nvPr/>
            </p:nvSpPr>
            <p:spPr>
              <a:xfrm>
                <a:off x="2087875" y="3200175"/>
                <a:ext cx="64150" cy="64100"/>
              </a:xfrm>
              <a:custGeom>
                <a:avLst/>
                <a:gdLst/>
                <a:ahLst/>
                <a:cxnLst/>
                <a:rect l="l" t="t" r="r" b="b"/>
                <a:pathLst>
                  <a:path w="2566" h="2564" extrusionOk="0">
                    <a:moveTo>
                      <a:pt x="1284" y="0"/>
                    </a:moveTo>
                    <a:cubicBezTo>
                      <a:pt x="576" y="0"/>
                      <a:pt x="3" y="574"/>
                      <a:pt x="3" y="1282"/>
                    </a:cubicBezTo>
                    <a:cubicBezTo>
                      <a:pt x="1" y="1989"/>
                      <a:pt x="576" y="2564"/>
                      <a:pt x="1284" y="2564"/>
                    </a:cubicBezTo>
                    <a:cubicBezTo>
                      <a:pt x="1993" y="2564"/>
                      <a:pt x="2566" y="1990"/>
                      <a:pt x="2566" y="1282"/>
                    </a:cubicBezTo>
                    <a:cubicBezTo>
                      <a:pt x="2566" y="574"/>
                      <a:pt x="1993" y="0"/>
                      <a:pt x="12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46" name="Google Shape;446;p18"/>
              <p:cNvSpPr/>
              <p:nvPr/>
            </p:nvSpPr>
            <p:spPr>
              <a:xfrm>
                <a:off x="2599250" y="2944225"/>
                <a:ext cx="185975" cy="8500"/>
              </a:xfrm>
              <a:custGeom>
                <a:avLst/>
                <a:gdLst/>
                <a:ahLst/>
                <a:cxnLst/>
                <a:rect l="l" t="t" r="r" b="b"/>
                <a:pathLst>
                  <a:path w="7439" h="340" extrusionOk="0">
                    <a:moveTo>
                      <a:pt x="171" y="1"/>
                    </a:moveTo>
                    <a:cubicBezTo>
                      <a:pt x="77" y="1"/>
                      <a:pt x="1" y="77"/>
                      <a:pt x="1" y="170"/>
                    </a:cubicBezTo>
                    <a:cubicBezTo>
                      <a:pt x="1" y="264"/>
                      <a:pt x="77" y="340"/>
                      <a:pt x="171" y="340"/>
                    </a:cubicBezTo>
                    <a:lnTo>
                      <a:pt x="7268" y="340"/>
                    </a:lnTo>
                    <a:cubicBezTo>
                      <a:pt x="7362" y="340"/>
                      <a:pt x="7439" y="264"/>
                      <a:pt x="7439" y="170"/>
                    </a:cubicBezTo>
                    <a:cubicBezTo>
                      <a:pt x="7439" y="77"/>
                      <a:pt x="7362" y="1"/>
                      <a:pt x="72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47" name="Google Shape;447;p18"/>
              <p:cNvSpPr/>
              <p:nvPr/>
            </p:nvSpPr>
            <p:spPr>
              <a:xfrm>
                <a:off x="2748900" y="2916400"/>
                <a:ext cx="64100" cy="64075"/>
              </a:xfrm>
              <a:custGeom>
                <a:avLst/>
                <a:gdLst/>
                <a:ahLst/>
                <a:cxnLst/>
                <a:rect l="l" t="t" r="r" b="b"/>
                <a:pathLst>
                  <a:path w="2564" h="2563" extrusionOk="0">
                    <a:moveTo>
                      <a:pt x="1282" y="0"/>
                    </a:moveTo>
                    <a:cubicBezTo>
                      <a:pt x="574" y="0"/>
                      <a:pt x="0" y="573"/>
                      <a:pt x="0" y="1281"/>
                    </a:cubicBezTo>
                    <a:cubicBezTo>
                      <a:pt x="0" y="1990"/>
                      <a:pt x="574" y="2563"/>
                      <a:pt x="1282" y="2563"/>
                    </a:cubicBezTo>
                    <a:cubicBezTo>
                      <a:pt x="1990" y="2563"/>
                      <a:pt x="2564" y="1990"/>
                      <a:pt x="2564" y="1281"/>
                    </a:cubicBezTo>
                    <a:cubicBezTo>
                      <a:pt x="2564" y="573"/>
                      <a:pt x="1990" y="0"/>
                      <a:pt x="128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48" name="Google Shape;448;p18"/>
              <p:cNvSpPr/>
              <p:nvPr/>
            </p:nvSpPr>
            <p:spPr>
              <a:xfrm>
                <a:off x="1737250" y="2944150"/>
                <a:ext cx="575300" cy="290800"/>
              </a:xfrm>
              <a:custGeom>
                <a:avLst/>
                <a:gdLst/>
                <a:ahLst/>
                <a:cxnLst/>
                <a:rect l="l" t="t" r="r" b="b"/>
                <a:pathLst>
                  <a:path w="23012" h="11632" extrusionOk="0">
                    <a:moveTo>
                      <a:pt x="11558" y="0"/>
                    </a:moveTo>
                    <a:cubicBezTo>
                      <a:pt x="11512" y="0"/>
                      <a:pt x="11470" y="20"/>
                      <a:pt x="11437" y="50"/>
                    </a:cubicBezTo>
                    <a:cubicBezTo>
                      <a:pt x="11437" y="50"/>
                      <a:pt x="8598" y="2885"/>
                      <a:pt x="5758" y="5719"/>
                    </a:cubicBezTo>
                    <a:cubicBezTo>
                      <a:pt x="1" y="11470"/>
                      <a:pt x="1" y="11470"/>
                      <a:pt x="50" y="11586"/>
                    </a:cubicBezTo>
                    <a:lnTo>
                      <a:pt x="213" y="11520"/>
                    </a:lnTo>
                    <a:lnTo>
                      <a:pt x="338" y="11632"/>
                    </a:lnTo>
                    <a:cubicBezTo>
                      <a:pt x="505" y="11444"/>
                      <a:pt x="7767" y="4196"/>
                      <a:pt x="11628" y="341"/>
                    </a:cubicBezTo>
                    <a:lnTo>
                      <a:pt x="22842" y="341"/>
                    </a:lnTo>
                    <a:cubicBezTo>
                      <a:pt x="22935" y="341"/>
                      <a:pt x="23011" y="265"/>
                      <a:pt x="23011" y="170"/>
                    </a:cubicBezTo>
                    <a:cubicBezTo>
                      <a:pt x="23011" y="76"/>
                      <a:pt x="22935" y="0"/>
                      <a:pt x="2284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49" name="Google Shape;449;p18"/>
              <p:cNvSpPr/>
              <p:nvPr/>
            </p:nvSpPr>
            <p:spPr>
              <a:xfrm>
                <a:off x="2291225" y="2931375"/>
                <a:ext cx="73900" cy="34125"/>
              </a:xfrm>
              <a:custGeom>
                <a:avLst/>
                <a:gdLst/>
                <a:ahLst/>
                <a:cxnLst/>
                <a:rect l="l" t="t" r="r" b="b"/>
                <a:pathLst>
                  <a:path w="2956" h="1365" extrusionOk="0">
                    <a:moveTo>
                      <a:pt x="683" y="0"/>
                    </a:moveTo>
                    <a:cubicBezTo>
                      <a:pt x="306" y="0"/>
                      <a:pt x="1" y="306"/>
                      <a:pt x="1" y="683"/>
                    </a:cubicBezTo>
                    <a:cubicBezTo>
                      <a:pt x="1" y="1059"/>
                      <a:pt x="306" y="1365"/>
                      <a:pt x="683" y="1365"/>
                    </a:cubicBezTo>
                    <a:lnTo>
                      <a:pt x="2274" y="1365"/>
                    </a:lnTo>
                    <a:cubicBezTo>
                      <a:pt x="2650" y="1365"/>
                      <a:pt x="2955" y="1060"/>
                      <a:pt x="2956" y="683"/>
                    </a:cubicBezTo>
                    <a:cubicBezTo>
                      <a:pt x="2956" y="306"/>
                      <a:pt x="2650" y="0"/>
                      <a:pt x="227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50" name="Google Shape;450;p18"/>
              <p:cNvSpPr/>
              <p:nvPr/>
            </p:nvSpPr>
            <p:spPr>
              <a:xfrm>
                <a:off x="2406000" y="2931375"/>
                <a:ext cx="99775" cy="34125"/>
              </a:xfrm>
              <a:custGeom>
                <a:avLst/>
                <a:gdLst/>
                <a:ahLst/>
                <a:cxnLst/>
                <a:rect l="l" t="t" r="r" b="b"/>
                <a:pathLst>
                  <a:path w="3991" h="1365" extrusionOk="0">
                    <a:moveTo>
                      <a:pt x="684" y="0"/>
                    </a:moveTo>
                    <a:cubicBezTo>
                      <a:pt x="308" y="0"/>
                      <a:pt x="1" y="306"/>
                      <a:pt x="1" y="683"/>
                    </a:cubicBezTo>
                    <a:cubicBezTo>
                      <a:pt x="1" y="1059"/>
                      <a:pt x="308" y="1365"/>
                      <a:pt x="684" y="1365"/>
                    </a:cubicBezTo>
                    <a:lnTo>
                      <a:pt x="3309" y="1365"/>
                    </a:lnTo>
                    <a:cubicBezTo>
                      <a:pt x="3685" y="1365"/>
                      <a:pt x="3991" y="1060"/>
                      <a:pt x="3991" y="683"/>
                    </a:cubicBezTo>
                    <a:cubicBezTo>
                      <a:pt x="3991" y="306"/>
                      <a:pt x="3685" y="0"/>
                      <a:pt x="330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51" name="Google Shape;451;p18"/>
              <p:cNvSpPr/>
              <p:nvPr/>
            </p:nvSpPr>
            <p:spPr>
              <a:xfrm>
                <a:off x="2546650" y="2931375"/>
                <a:ext cx="73925" cy="34125"/>
              </a:xfrm>
              <a:custGeom>
                <a:avLst/>
                <a:gdLst/>
                <a:ahLst/>
                <a:cxnLst/>
                <a:rect l="l" t="t" r="r" b="b"/>
                <a:pathLst>
                  <a:path w="2957" h="1365" extrusionOk="0">
                    <a:moveTo>
                      <a:pt x="684" y="0"/>
                    </a:moveTo>
                    <a:cubicBezTo>
                      <a:pt x="306" y="0"/>
                      <a:pt x="1" y="306"/>
                      <a:pt x="1" y="683"/>
                    </a:cubicBezTo>
                    <a:cubicBezTo>
                      <a:pt x="1" y="1059"/>
                      <a:pt x="306" y="1365"/>
                      <a:pt x="684" y="1365"/>
                    </a:cubicBezTo>
                    <a:lnTo>
                      <a:pt x="2275" y="1365"/>
                    </a:lnTo>
                    <a:cubicBezTo>
                      <a:pt x="2651" y="1365"/>
                      <a:pt x="2957" y="1060"/>
                      <a:pt x="2957" y="683"/>
                    </a:cubicBezTo>
                    <a:cubicBezTo>
                      <a:pt x="2957" y="306"/>
                      <a:pt x="2651" y="0"/>
                      <a:pt x="22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52" name="Google Shape;452;p18"/>
              <p:cNvSpPr/>
              <p:nvPr/>
            </p:nvSpPr>
            <p:spPr>
              <a:xfrm>
                <a:off x="1906550" y="3227925"/>
                <a:ext cx="563675" cy="151925"/>
              </a:xfrm>
              <a:custGeom>
                <a:avLst/>
                <a:gdLst/>
                <a:ahLst/>
                <a:cxnLst/>
                <a:rect l="l" t="t" r="r" b="b"/>
                <a:pathLst>
                  <a:path w="22547" h="6077" extrusionOk="0">
                    <a:moveTo>
                      <a:pt x="187" y="0"/>
                    </a:moveTo>
                    <a:cubicBezTo>
                      <a:pt x="144" y="0"/>
                      <a:pt x="100" y="17"/>
                      <a:pt x="67" y="50"/>
                    </a:cubicBezTo>
                    <a:cubicBezTo>
                      <a:pt x="1" y="118"/>
                      <a:pt x="1" y="225"/>
                      <a:pt x="67" y="292"/>
                    </a:cubicBezTo>
                    <a:lnTo>
                      <a:pt x="5802" y="6026"/>
                    </a:lnTo>
                    <a:cubicBezTo>
                      <a:pt x="5834" y="6059"/>
                      <a:pt x="5878" y="6076"/>
                      <a:pt x="5922" y="6076"/>
                    </a:cubicBezTo>
                    <a:lnTo>
                      <a:pt x="22376" y="6076"/>
                    </a:lnTo>
                    <a:cubicBezTo>
                      <a:pt x="22471" y="6076"/>
                      <a:pt x="22547" y="5999"/>
                      <a:pt x="22545" y="5904"/>
                    </a:cubicBezTo>
                    <a:cubicBezTo>
                      <a:pt x="22545" y="5811"/>
                      <a:pt x="22469" y="5735"/>
                      <a:pt x="22375" y="5735"/>
                    </a:cubicBezTo>
                    <a:lnTo>
                      <a:pt x="5992" y="5735"/>
                    </a:lnTo>
                    <a:lnTo>
                      <a:pt x="307" y="50"/>
                    </a:lnTo>
                    <a:cubicBezTo>
                      <a:pt x="274" y="17"/>
                      <a:pt x="230" y="0"/>
                      <a:pt x="18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53" name="Google Shape;453;p18"/>
              <p:cNvSpPr/>
              <p:nvPr/>
            </p:nvSpPr>
            <p:spPr>
              <a:xfrm>
                <a:off x="2433925" y="3343500"/>
                <a:ext cx="64075" cy="64100"/>
              </a:xfrm>
              <a:custGeom>
                <a:avLst/>
                <a:gdLst/>
                <a:ahLst/>
                <a:cxnLst/>
                <a:rect l="l" t="t" r="r" b="b"/>
                <a:pathLst>
                  <a:path w="2563" h="2564" extrusionOk="0">
                    <a:moveTo>
                      <a:pt x="1281" y="1"/>
                    </a:moveTo>
                    <a:cubicBezTo>
                      <a:pt x="573" y="1"/>
                      <a:pt x="0" y="574"/>
                      <a:pt x="0" y="1283"/>
                    </a:cubicBezTo>
                    <a:cubicBezTo>
                      <a:pt x="0" y="1990"/>
                      <a:pt x="573" y="2563"/>
                      <a:pt x="1281" y="2563"/>
                    </a:cubicBezTo>
                    <a:cubicBezTo>
                      <a:pt x="1990" y="2563"/>
                      <a:pt x="2563" y="1990"/>
                      <a:pt x="2563" y="1283"/>
                    </a:cubicBezTo>
                    <a:cubicBezTo>
                      <a:pt x="2563" y="574"/>
                      <a:pt x="1990" y="1"/>
                      <a:pt x="12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54" name="Google Shape;454;p18"/>
              <p:cNvSpPr/>
              <p:nvPr/>
            </p:nvSpPr>
            <p:spPr>
              <a:xfrm>
                <a:off x="1969350" y="2891575"/>
                <a:ext cx="113700" cy="113725"/>
              </a:xfrm>
              <a:custGeom>
                <a:avLst/>
                <a:gdLst/>
                <a:ahLst/>
                <a:cxnLst/>
                <a:rect l="l" t="t" r="r" b="b"/>
                <a:pathLst>
                  <a:path w="4548" h="4549" extrusionOk="0">
                    <a:moveTo>
                      <a:pt x="2274" y="1"/>
                    </a:moveTo>
                    <a:cubicBezTo>
                      <a:pt x="1019" y="1"/>
                      <a:pt x="1" y="1019"/>
                      <a:pt x="1" y="2274"/>
                    </a:cubicBezTo>
                    <a:cubicBezTo>
                      <a:pt x="1" y="3530"/>
                      <a:pt x="1019" y="4548"/>
                      <a:pt x="2274" y="4548"/>
                    </a:cubicBezTo>
                    <a:cubicBezTo>
                      <a:pt x="3530" y="4548"/>
                      <a:pt x="4547" y="3530"/>
                      <a:pt x="4547" y="2274"/>
                    </a:cubicBezTo>
                    <a:cubicBezTo>
                      <a:pt x="4547" y="1019"/>
                      <a:pt x="3530" y="1"/>
                      <a:pt x="227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55" name="Google Shape;455;p18"/>
              <p:cNvSpPr/>
              <p:nvPr/>
            </p:nvSpPr>
            <p:spPr>
              <a:xfrm>
                <a:off x="1442275" y="3175350"/>
                <a:ext cx="113725" cy="113725"/>
              </a:xfrm>
              <a:custGeom>
                <a:avLst/>
                <a:gdLst/>
                <a:ahLst/>
                <a:cxnLst/>
                <a:rect l="l" t="t" r="r" b="b"/>
                <a:pathLst>
                  <a:path w="4549" h="4549" extrusionOk="0">
                    <a:moveTo>
                      <a:pt x="2275" y="1"/>
                    </a:moveTo>
                    <a:cubicBezTo>
                      <a:pt x="1020" y="1"/>
                      <a:pt x="1" y="1019"/>
                      <a:pt x="1" y="2275"/>
                    </a:cubicBezTo>
                    <a:cubicBezTo>
                      <a:pt x="1" y="3531"/>
                      <a:pt x="1020" y="4548"/>
                      <a:pt x="2275" y="4548"/>
                    </a:cubicBezTo>
                    <a:cubicBezTo>
                      <a:pt x="3531" y="4548"/>
                      <a:pt x="4549" y="3531"/>
                      <a:pt x="4549" y="2275"/>
                    </a:cubicBezTo>
                    <a:cubicBezTo>
                      <a:pt x="4549" y="1019"/>
                      <a:pt x="3531" y="1"/>
                      <a:pt x="227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56" name="Google Shape;456;p18"/>
              <p:cNvSpPr/>
              <p:nvPr/>
            </p:nvSpPr>
            <p:spPr>
              <a:xfrm>
                <a:off x="1992225" y="3318725"/>
                <a:ext cx="124775" cy="113650"/>
              </a:xfrm>
              <a:custGeom>
                <a:avLst/>
                <a:gdLst/>
                <a:ahLst/>
                <a:cxnLst/>
                <a:rect l="l" t="t" r="r" b="b"/>
                <a:pathLst>
                  <a:path w="4991" h="4546" extrusionOk="0">
                    <a:moveTo>
                      <a:pt x="2496" y="0"/>
                    </a:moveTo>
                    <a:cubicBezTo>
                      <a:pt x="1914" y="0"/>
                      <a:pt x="1332" y="222"/>
                      <a:pt x="888" y="666"/>
                    </a:cubicBezTo>
                    <a:cubicBezTo>
                      <a:pt x="0" y="1553"/>
                      <a:pt x="0" y="2993"/>
                      <a:pt x="888" y="3880"/>
                    </a:cubicBezTo>
                    <a:cubicBezTo>
                      <a:pt x="1332" y="4324"/>
                      <a:pt x="1914" y="4546"/>
                      <a:pt x="2496" y="4546"/>
                    </a:cubicBezTo>
                    <a:cubicBezTo>
                      <a:pt x="3078" y="4546"/>
                      <a:pt x="3660" y="4324"/>
                      <a:pt x="4103" y="3880"/>
                    </a:cubicBezTo>
                    <a:cubicBezTo>
                      <a:pt x="4990" y="2993"/>
                      <a:pt x="4990" y="1554"/>
                      <a:pt x="4103" y="666"/>
                    </a:cubicBezTo>
                    <a:cubicBezTo>
                      <a:pt x="3660" y="222"/>
                      <a:pt x="3078" y="0"/>
                      <a:pt x="24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57" name="Google Shape;457;p18"/>
              <p:cNvSpPr/>
              <p:nvPr/>
            </p:nvSpPr>
            <p:spPr>
              <a:xfrm>
                <a:off x="1685600" y="3175350"/>
                <a:ext cx="113675" cy="113725"/>
              </a:xfrm>
              <a:custGeom>
                <a:avLst/>
                <a:gdLst/>
                <a:ahLst/>
                <a:cxnLst/>
                <a:rect l="l" t="t" r="r" b="b"/>
                <a:pathLst>
                  <a:path w="4547" h="4549" extrusionOk="0">
                    <a:moveTo>
                      <a:pt x="2273" y="1"/>
                    </a:moveTo>
                    <a:cubicBezTo>
                      <a:pt x="1018" y="1"/>
                      <a:pt x="0" y="1019"/>
                      <a:pt x="0" y="2275"/>
                    </a:cubicBezTo>
                    <a:cubicBezTo>
                      <a:pt x="0" y="3531"/>
                      <a:pt x="1018" y="4548"/>
                      <a:pt x="2273" y="4548"/>
                    </a:cubicBezTo>
                    <a:cubicBezTo>
                      <a:pt x="3529" y="4548"/>
                      <a:pt x="4547" y="3531"/>
                      <a:pt x="4547" y="2275"/>
                    </a:cubicBezTo>
                    <a:cubicBezTo>
                      <a:pt x="4547" y="1019"/>
                      <a:pt x="3529" y="1"/>
                      <a:pt x="22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458" name="Google Shape;458;p18"/>
            <p:cNvGrpSpPr/>
            <p:nvPr/>
          </p:nvGrpSpPr>
          <p:grpSpPr>
            <a:xfrm rot="-5400000">
              <a:off x="7589864" y="3778642"/>
              <a:ext cx="2454188" cy="427974"/>
              <a:chOff x="4249200" y="1851850"/>
              <a:chExt cx="2083175" cy="363275"/>
            </a:xfrm>
          </p:grpSpPr>
          <p:sp>
            <p:nvSpPr>
              <p:cNvPr id="459" name="Google Shape;459;p18"/>
              <p:cNvSpPr/>
              <p:nvPr/>
            </p:nvSpPr>
            <p:spPr>
              <a:xfrm>
                <a:off x="4308925" y="2086325"/>
                <a:ext cx="1707600" cy="128800"/>
              </a:xfrm>
              <a:custGeom>
                <a:avLst/>
                <a:gdLst/>
                <a:ahLst/>
                <a:cxnLst/>
                <a:rect l="l" t="t" r="r" b="b"/>
                <a:pathLst>
                  <a:path w="68304" h="5152" extrusionOk="0">
                    <a:moveTo>
                      <a:pt x="32499" y="1"/>
                    </a:moveTo>
                    <a:lnTo>
                      <a:pt x="27650" y="4851"/>
                    </a:lnTo>
                    <a:lnTo>
                      <a:pt x="0" y="4851"/>
                    </a:lnTo>
                    <a:lnTo>
                      <a:pt x="0" y="5152"/>
                    </a:lnTo>
                    <a:lnTo>
                      <a:pt x="27775" y="5152"/>
                    </a:lnTo>
                    <a:lnTo>
                      <a:pt x="32624" y="302"/>
                    </a:lnTo>
                    <a:lnTo>
                      <a:pt x="68303" y="302"/>
                    </a:lnTo>
                    <a:lnTo>
                      <a:pt x="6830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60" name="Google Shape;460;p18"/>
              <p:cNvSpPr/>
              <p:nvPr/>
            </p:nvSpPr>
            <p:spPr>
              <a:xfrm>
                <a:off x="4249200" y="1888950"/>
                <a:ext cx="1901425" cy="255925"/>
              </a:xfrm>
              <a:custGeom>
                <a:avLst/>
                <a:gdLst/>
                <a:ahLst/>
                <a:cxnLst/>
                <a:rect l="l" t="t" r="r" b="b"/>
                <a:pathLst>
                  <a:path w="76057" h="10237" extrusionOk="0">
                    <a:moveTo>
                      <a:pt x="56808" y="0"/>
                    </a:moveTo>
                    <a:lnTo>
                      <a:pt x="46873" y="9935"/>
                    </a:lnTo>
                    <a:lnTo>
                      <a:pt x="27055" y="9935"/>
                    </a:lnTo>
                    <a:lnTo>
                      <a:pt x="22244" y="5124"/>
                    </a:lnTo>
                    <a:lnTo>
                      <a:pt x="1" y="5124"/>
                    </a:lnTo>
                    <a:lnTo>
                      <a:pt x="1" y="5425"/>
                    </a:lnTo>
                    <a:lnTo>
                      <a:pt x="22119" y="5425"/>
                    </a:lnTo>
                    <a:lnTo>
                      <a:pt x="26930" y="10237"/>
                    </a:lnTo>
                    <a:lnTo>
                      <a:pt x="46998" y="10237"/>
                    </a:lnTo>
                    <a:lnTo>
                      <a:pt x="56933" y="301"/>
                    </a:lnTo>
                    <a:lnTo>
                      <a:pt x="76056" y="301"/>
                    </a:lnTo>
                    <a:lnTo>
                      <a:pt x="7605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61" name="Google Shape;461;p18"/>
              <p:cNvSpPr/>
              <p:nvPr/>
            </p:nvSpPr>
            <p:spPr>
              <a:xfrm>
                <a:off x="5884550" y="1851850"/>
                <a:ext cx="70825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2833" h="3271" extrusionOk="0">
                    <a:moveTo>
                      <a:pt x="0" y="0"/>
                    </a:moveTo>
                    <a:lnTo>
                      <a:pt x="0" y="3270"/>
                    </a:lnTo>
                    <a:lnTo>
                      <a:pt x="2832" y="16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62" name="Google Shape;462;p18"/>
              <p:cNvSpPr/>
              <p:nvPr/>
            </p:nvSpPr>
            <p:spPr>
              <a:xfrm>
                <a:off x="5978825" y="1851850"/>
                <a:ext cx="70775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2831" h="3271" extrusionOk="0">
                    <a:moveTo>
                      <a:pt x="0" y="0"/>
                    </a:moveTo>
                    <a:lnTo>
                      <a:pt x="0" y="3270"/>
                    </a:lnTo>
                    <a:lnTo>
                      <a:pt x="2830" y="16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63" name="Google Shape;463;p18"/>
              <p:cNvSpPr/>
              <p:nvPr/>
            </p:nvSpPr>
            <p:spPr>
              <a:xfrm>
                <a:off x="6073075" y="1851850"/>
                <a:ext cx="70800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2832" h="3271" extrusionOk="0">
                    <a:moveTo>
                      <a:pt x="1" y="0"/>
                    </a:moveTo>
                    <a:lnTo>
                      <a:pt x="1" y="3270"/>
                    </a:lnTo>
                    <a:lnTo>
                      <a:pt x="2832" y="163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64" name="Google Shape;464;p18"/>
              <p:cNvSpPr/>
              <p:nvPr/>
            </p:nvSpPr>
            <p:spPr>
              <a:xfrm>
                <a:off x="6167325" y="1851850"/>
                <a:ext cx="70825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2833" h="3271" extrusionOk="0">
                    <a:moveTo>
                      <a:pt x="1" y="0"/>
                    </a:moveTo>
                    <a:lnTo>
                      <a:pt x="1" y="3270"/>
                    </a:lnTo>
                    <a:lnTo>
                      <a:pt x="2833" y="163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65" name="Google Shape;465;p18"/>
              <p:cNvSpPr/>
              <p:nvPr/>
            </p:nvSpPr>
            <p:spPr>
              <a:xfrm>
                <a:off x="6261625" y="1851850"/>
                <a:ext cx="70750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2830" h="3271" extrusionOk="0">
                    <a:moveTo>
                      <a:pt x="0" y="0"/>
                    </a:moveTo>
                    <a:lnTo>
                      <a:pt x="0" y="3270"/>
                    </a:lnTo>
                    <a:lnTo>
                      <a:pt x="2830" y="16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141360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Google Shape;467;p19"/>
          <p:cNvPicPr preferRelativeResize="0"/>
          <p:nvPr/>
        </p:nvPicPr>
        <p:blipFill>
          <a:blip r:embed="rId2">
            <a:alphaModFix amt="51000"/>
          </a:blip>
          <a:stretch>
            <a:fillRect/>
          </a:stretch>
        </p:blipFill>
        <p:spPr>
          <a:xfrm flipH="1">
            <a:off x="-1" y="0"/>
            <a:ext cx="12191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grpSp>
        <p:nvGrpSpPr>
          <p:cNvPr id="469" name="Google Shape;469;p19"/>
          <p:cNvGrpSpPr/>
          <p:nvPr/>
        </p:nvGrpSpPr>
        <p:grpSpPr>
          <a:xfrm rot="5400000">
            <a:off x="10141217" y="1397507"/>
            <a:ext cx="3178193" cy="383208"/>
            <a:chOff x="4285100" y="1725050"/>
            <a:chExt cx="1548425" cy="186700"/>
          </a:xfrm>
        </p:grpSpPr>
        <p:sp>
          <p:nvSpPr>
            <p:cNvPr id="470" name="Google Shape;470;p19"/>
            <p:cNvSpPr/>
            <p:nvPr/>
          </p:nvSpPr>
          <p:spPr>
            <a:xfrm>
              <a:off x="4285100" y="1725050"/>
              <a:ext cx="1548425" cy="186700"/>
            </a:xfrm>
            <a:custGeom>
              <a:avLst/>
              <a:gdLst/>
              <a:ahLst/>
              <a:cxnLst/>
              <a:rect l="l" t="t" r="r" b="b"/>
              <a:pathLst>
                <a:path w="61937" h="7468" extrusionOk="0">
                  <a:moveTo>
                    <a:pt x="38840" y="1"/>
                  </a:moveTo>
                  <a:lnTo>
                    <a:pt x="31676" y="7165"/>
                  </a:lnTo>
                  <a:lnTo>
                    <a:pt x="1" y="7165"/>
                  </a:lnTo>
                  <a:lnTo>
                    <a:pt x="1" y="7467"/>
                  </a:lnTo>
                  <a:lnTo>
                    <a:pt x="31800" y="7467"/>
                  </a:lnTo>
                  <a:lnTo>
                    <a:pt x="38965" y="303"/>
                  </a:lnTo>
                  <a:lnTo>
                    <a:pt x="61936" y="303"/>
                  </a:lnTo>
                  <a:lnTo>
                    <a:pt x="619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1" name="Google Shape;471;p19"/>
            <p:cNvSpPr/>
            <p:nvPr/>
          </p:nvSpPr>
          <p:spPr>
            <a:xfrm>
              <a:off x="4765500" y="1743500"/>
              <a:ext cx="84325" cy="84350"/>
            </a:xfrm>
            <a:custGeom>
              <a:avLst/>
              <a:gdLst/>
              <a:ahLst/>
              <a:cxnLst/>
              <a:rect l="l" t="t" r="r" b="b"/>
              <a:pathLst>
                <a:path w="3373" h="3374" extrusionOk="0">
                  <a:moveTo>
                    <a:pt x="1686" y="1"/>
                  </a:moveTo>
                  <a:cubicBezTo>
                    <a:pt x="756" y="1"/>
                    <a:pt x="0" y="755"/>
                    <a:pt x="0" y="1687"/>
                  </a:cubicBezTo>
                  <a:cubicBezTo>
                    <a:pt x="0" y="2619"/>
                    <a:pt x="756" y="3373"/>
                    <a:pt x="1686" y="3373"/>
                  </a:cubicBezTo>
                  <a:cubicBezTo>
                    <a:pt x="2618" y="3373"/>
                    <a:pt x="3372" y="2619"/>
                    <a:pt x="3372" y="1687"/>
                  </a:cubicBezTo>
                  <a:cubicBezTo>
                    <a:pt x="3372" y="755"/>
                    <a:pt x="2618" y="1"/>
                    <a:pt x="16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2" name="Google Shape;472;p19"/>
            <p:cNvSpPr/>
            <p:nvPr/>
          </p:nvSpPr>
          <p:spPr>
            <a:xfrm>
              <a:off x="4896900" y="1760250"/>
              <a:ext cx="50850" cy="50850"/>
            </a:xfrm>
            <a:custGeom>
              <a:avLst/>
              <a:gdLst/>
              <a:ahLst/>
              <a:cxnLst/>
              <a:rect l="l" t="t" r="r" b="b"/>
              <a:pathLst>
                <a:path w="2034" h="2034" extrusionOk="0">
                  <a:moveTo>
                    <a:pt x="1017" y="303"/>
                  </a:moveTo>
                  <a:cubicBezTo>
                    <a:pt x="1412" y="303"/>
                    <a:pt x="1732" y="623"/>
                    <a:pt x="1732" y="1017"/>
                  </a:cubicBezTo>
                  <a:cubicBezTo>
                    <a:pt x="1732" y="1412"/>
                    <a:pt x="1412" y="1732"/>
                    <a:pt x="1017" y="1732"/>
                  </a:cubicBezTo>
                  <a:cubicBezTo>
                    <a:pt x="623" y="1732"/>
                    <a:pt x="303" y="1412"/>
                    <a:pt x="303" y="1017"/>
                  </a:cubicBezTo>
                  <a:cubicBezTo>
                    <a:pt x="303" y="623"/>
                    <a:pt x="623" y="303"/>
                    <a:pt x="1017" y="303"/>
                  </a:cubicBezTo>
                  <a:close/>
                  <a:moveTo>
                    <a:pt x="1017" y="0"/>
                  </a:moveTo>
                  <a:cubicBezTo>
                    <a:pt x="457" y="0"/>
                    <a:pt x="0" y="456"/>
                    <a:pt x="0" y="1017"/>
                  </a:cubicBezTo>
                  <a:cubicBezTo>
                    <a:pt x="0" y="1578"/>
                    <a:pt x="457" y="2033"/>
                    <a:pt x="1017" y="2033"/>
                  </a:cubicBezTo>
                  <a:cubicBezTo>
                    <a:pt x="1577" y="2033"/>
                    <a:pt x="2033" y="1577"/>
                    <a:pt x="2033" y="1017"/>
                  </a:cubicBezTo>
                  <a:cubicBezTo>
                    <a:pt x="2033" y="457"/>
                    <a:pt x="1577" y="0"/>
                    <a:pt x="10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3" name="Google Shape;473;p19"/>
            <p:cNvSpPr/>
            <p:nvPr/>
          </p:nvSpPr>
          <p:spPr>
            <a:xfrm>
              <a:off x="4985075" y="1764025"/>
              <a:ext cx="43275" cy="43300"/>
            </a:xfrm>
            <a:custGeom>
              <a:avLst/>
              <a:gdLst/>
              <a:ahLst/>
              <a:cxnLst/>
              <a:rect l="l" t="t" r="r" b="b"/>
              <a:pathLst>
                <a:path w="1731" h="1732" extrusionOk="0">
                  <a:moveTo>
                    <a:pt x="866" y="1"/>
                  </a:moveTo>
                  <a:cubicBezTo>
                    <a:pt x="387" y="1"/>
                    <a:pt x="0" y="388"/>
                    <a:pt x="0" y="866"/>
                  </a:cubicBezTo>
                  <a:cubicBezTo>
                    <a:pt x="0" y="1344"/>
                    <a:pt x="387" y="1731"/>
                    <a:pt x="866" y="1731"/>
                  </a:cubicBezTo>
                  <a:cubicBezTo>
                    <a:pt x="1344" y="1731"/>
                    <a:pt x="1731" y="1344"/>
                    <a:pt x="1731" y="866"/>
                  </a:cubicBezTo>
                  <a:cubicBezTo>
                    <a:pt x="1731" y="388"/>
                    <a:pt x="1343" y="1"/>
                    <a:pt x="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4" name="Google Shape;474;p19"/>
            <p:cNvSpPr/>
            <p:nvPr/>
          </p:nvSpPr>
          <p:spPr>
            <a:xfrm>
              <a:off x="5069400" y="1764025"/>
              <a:ext cx="43325" cy="43300"/>
            </a:xfrm>
            <a:custGeom>
              <a:avLst/>
              <a:gdLst/>
              <a:ahLst/>
              <a:cxnLst/>
              <a:rect l="l" t="t" r="r" b="b"/>
              <a:pathLst>
                <a:path w="1733" h="1732" extrusionOk="0">
                  <a:moveTo>
                    <a:pt x="867" y="1"/>
                  </a:moveTo>
                  <a:cubicBezTo>
                    <a:pt x="389" y="1"/>
                    <a:pt x="1" y="388"/>
                    <a:pt x="1" y="866"/>
                  </a:cubicBezTo>
                  <a:cubicBezTo>
                    <a:pt x="1" y="1344"/>
                    <a:pt x="389" y="1731"/>
                    <a:pt x="867" y="1731"/>
                  </a:cubicBezTo>
                  <a:cubicBezTo>
                    <a:pt x="1345" y="1731"/>
                    <a:pt x="1732" y="1344"/>
                    <a:pt x="1732" y="866"/>
                  </a:cubicBezTo>
                  <a:cubicBezTo>
                    <a:pt x="1732" y="388"/>
                    <a:pt x="1345" y="1"/>
                    <a:pt x="8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475" name="Google Shape;475;p19"/>
          <p:cNvGrpSpPr/>
          <p:nvPr/>
        </p:nvGrpSpPr>
        <p:grpSpPr>
          <a:xfrm>
            <a:off x="173500" y="6138668"/>
            <a:ext cx="2162933" cy="583433"/>
            <a:chOff x="3109550" y="3432375"/>
            <a:chExt cx="1622200" cy="437575"/>
          </a:xfrm>
        </p:grpSpPr>
        <p:sp>
          <p:nvSpPr>
            <p:cNvPr id="476" name="Google Shape;476;p19"/>
            <p:cNvSpPr/>
            <p:nvPr/>
          </p:nvSpPr>
          <p:spPr>
            <a:xfrm>
              <a:off x="3980725" y="3817350"/>
              <a:ext cx="727150" cy="7350"/>
            </a:xfrm>
            <a:custGeom>
              <a:avLst/>
              <a:gdLst/>
              <a:ahLst/>
              <a:cxnLst/>
              <a:rect l="l" t="t" r="r" b="b"/>
              <a:pathLst>
                <a:path w="29086" h="294" extrusionOk="0">
                  <a:moveTo>
                    <a:pt x="148" y="0"/>
                  </a:moveTo>
                  <a:cubicBezTo>
                    <a:pt x="66" y="0"/>
                    <a:pt x="1" y="65"/>
                    <a:pt x="1" y="147"/>
                  </a:cubicBezTo>
                  <a:cubicBezTo>
                    <a:pt x="1" y="228"/>
                    <a:pt x="66" y="294"/>
                    <a:pt x="148" y="294"/>
                  </a:cubicBezTo>
                  <a:lnTo>
                    <a:pt x="28937" y="294"/>
                  </a:lnTo>
                  <a:cubicBezTo>
                    <a:pt x="29019" y="294"/>
                    <a:pt x="29084" y="226"/>
                    <a:pt x="29085" y="147"/>
                  </a:cubicBezTo>
                  <a:cubicBezTo>
                    <a:pt x="29085" y="65"/>
                    <a:pt x="29020" y="0"/>
                    <a:pt x="289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7" name="Google Shape;477;p19"/>
            <p:cNvSpPr/>
            <p:nvPr/>
          </p:nvSpPr>
          <p:spPr>
            <a:xfrm>
              <a:off x="4676550" y="3793425"/>
              <a:ext cx="55200" cy="55200"/>
            </a:xfrm>
            <a:custGeom>
              <a:avLst/>
              <a:gdLst/>
              <a:ahLst/>
              <a:cxnLst/>
              <a:rect l="l" t="t" r="r" b="b"/>
              <a:pathLst>
                <a:path w="2208" h="2208" extrusionOk="0">
                  <a:moveTo>
                    <a:pt x="1104" y="0"/>
                  </a:moveTo>
                  <a:cubicBezTo>
                    <a:pt x="495" y="0"/>
                    <a:pt x="1" y="494"/>
                    <a:pt x="1" y="1104"/>
                  </a:cubicBezTo>
                  <a:cubicBezTo>
                    <a:pt x="1" y="1713"/>
                    <a:pt x="495" y="2207"/>
                    <a:pt x="1104" y="2207"/>
                  </a:cubicBezTo>
                  <a:cubicBezTo>
                    <a:pt x="1713" y="2207"/>
                    <a:pt x="2208" y="1713"/>
                    <a:pt x="2208" y="1104"/>
                  </a:cubicBezTo>
                  <a:cubicBezTo>
                    <a:pt x="2208" y="494"/>
                    <a:pt x="1713" y="0"/>
                    <a:pt x="11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8" name="Google Shape;478;p19"/>
            <p:cNvSpPr/>
            <p:nvPr/>
          </p:nvSpPr>
          <p:spPr>
            <a:xfrm>
              <a:off x="3154450" y="3477650"/>
              <a:ext cx="347750" cy="347050"/>
            </a:xfrm>
            <a:custGeom>
              <a:avLst/>
              <a:gdLst/>
              <a:ahLst/>
              <a:cxnLst/>
              <a:rect l="l" t="t" r="r" b="b"/>
              <a:pathLst>
                <a:path w="13910" h="13882" extrusionOk="0">
                  <a:moveTo>
                    <a:pt x="162" y="0"/>
                  </a:moveTo>
                  <a:cubicBezTo>
                    <a:pt x="124" y="0"/>
                    <a:pt x="86" y="15"/>
                    <a:pt x="57" y="43"/>
                  </a:cubicBezTo>
                  <a:cubicBezTo>
                    <a:pt x="1" y="100"/>
                    <a:pt x="1" y="193"/>
                    <a:pt x="57" y="251"/>
                  </a:cubicBezTo>
                  <a:lnTo>
                    <a:pt x="13645" y="13838"/>
                  </a:lnTo>
                  <a:cubicBezTo>
                    <a:pt x="13674" y="13866"/>
                    <a:pt x="13711" y="13882"/>
                    <a:pt x="13749" y="13882"/>
                  </a:cubicBezTo>
                  <a:cubicBezTo>
                    <a:pt x="13787" y="13882"/>
                    <a:pt x="13824" y="13866"/>
                    <a:pt x="13852" y="13838"/>
                  </a:cubicBezTo>
                  <a:cubicBezTo>
                    <a:pt x="13910" y="13781"/>
                    <a:pt x="13910" y="13687"/>
                    <a:pt x="13852" y="13629"/>
                  </a:cubicBezTo>
                  <a:lnTo>
                    <a:pt x="266" y="43"/>
                  </a:lnTo>
                  <a:cubicBezTo>
                    <a:pt x="237" y="15"/>
                    <a:pt x="199" y="0"/>
                    <a:pt x="1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9" name="Google Shape;479;p19"/>
            <p:cNvSpPr/>
            <p:nvPr/>
          </p:nvSpPr>
          <p:spPr>
            <a:xfrm>
              <a:off x="3483475" y="3806300"/>
              <a:ext cx="63625" cy="29400"/>
            </a:xfrm>
            <a:custGeom>
              <a:avLst/>
              <a:gdLst/>
              <a:ahLst/>
              <a:cxnLst/>
              <a:rect l="l" t="t" r="r" b="b"/>
              <a:pathLst>
                <a:path w="2545" h="1176" extrusionOk="0">
                  <a:moveTo>
                    <a:pt x="588" y="1"/>
                  </a:moveTo>
                  <a:cubicBezTo>
                    <a:pt x="263" y="1"/>
                    <a:pt x="1" y="264"/>
                    <a:pt x="1" y="589"/>
                  </a:cubicBezTo>
                  <a:cubicBezTo>
                    <a:pt x="1" y="913"/>
                    <a:pt x="263" y="1176"/>
                    <a:pt x="588" y="1176"/>
                  </a:cubicBezTo>
                  <a:lnTo>
                    <a:pt x="1957" y="1176"/>
                  </a:lnTo>
                  <a:cubicBezTo>
                    <a:pt x="2283" y="1176"/>
                    <a:pt x="2545" y="913"/>
                    <a:pt x="2545" y="589"/>
                  </a:cubicBezTo>
                  <a:cubicBezTo>
                    <a:pt x="2545" y="264"/>
                    <a:pt x="2283" y="1"/>
                    <a:pt x="19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0" name="Google Shape;480;p19"/>
            <p:cNvSpPr/>
            <p:nvPr/>
          </p:nvSpPr>
          <p:spPr>
            <a:xfrm>
              <a:off x="3605675" y="3806300"/>
              <a:ext cx="271225" cy="29400"/>
            </a:xfrm>
            <a:custGeom>
              <a:avLst/>
              <a:gdLst/>
              <a:ahLst/>
              <a:cxnLst/>
              <a:rect l="l" t="t" r="r" b="b"/>
              <a:pathLst>
                <a:path w="10849" h="1176" extrusionOk="0">
                  <a:moveTo>
                    <a:pt x="587" y="1"/>
                  </a:moveTo>
                  <a:cubicBezTo>
                    <a:pt x="264" y="1"/>
                    <a:pt x="0" y="264"/>
                    <a:pt x="0" y="589"/>
                  </a:cubicBezTo>
                  <a:cubicBezTo>
                    <a:pt x="0" y="913"/>
                    <a:pt x="264" y="1176"/>
                    <a:pt x="587" y="1176"/>
                  </a:cubicBezTo>
                  <a:lnTo>
                    <a:pt x="3666" y="1176"/>
                  </a:lnTo>
                  <a:cubicBezTo>
                    <a:pt x="3990" y="1176"/>
                    <a:pt x="4253" y="913"/>
                    <a:pt x="4253" y="589"/>
                  </a:cubicBezTo>
                  <a:cubicBezTo>
                    <a:pt x="4253" y="264"/>
                    <a:pt x="3990" y="1"/>
                    <a:pt x="3666" y="1"/>
                  </a:cubicBezTo>
                  <a:close/>
                  <a:moveTo>
                    <a:pt x="7184" y="1"/>
                  </a:moveTo>
                  <a:cubicBezTo>
                    <a:pt x="6859" y="1"/>
                    <a:pt x="6597" y="264"/>
                    <a:pt x="6597" y="589"/>
                  </a:cubicBezTo>
                  <a:cubicBezTo>
                    <a:pt x="6597" y="913"/>
                    <a:pt x="6859" y="1176"/>
                    <a:pt x="7184" y="1176"/>
                  </a:cubicBezTo>
                  <a:lnTo>
                    <a:pt x="10262" y="1176"/>
                  </a:lnTo>
                  <a:cubicBezTo>
                    <a:pt x="10587" y="1176"/>
                    <a:pt x="10849" y="913"/>
                    <a:pt x="10849" y="589"/>
                  </a:cubicBezTo>
                  <a:cubicBezTo>
                    <a:pt x="10849" y="264"/>
                    <a:pt x="10587" y="1"/>
                    <a:pt x="102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1" name="Google Shape;481;p19"/>
            <p:cNvSpPr/>
            <p:nvPr/>
          </p:nvSpPr>
          <p:spPr>
            <a:xfrm>
              <a:off x="3935475" y="3806300"/>
              <a:ext cx="63625" cy="29400"/>
            </a:xfrm>
            <a:custGeom>
              <a:avLst/>
              <a:gdLst/>
              <a:ahLst/>
              <a:cxnLst/>
              <a:rect l="l" t="t" r="r" b="b"/>
              <a:pathLst>
                <a:path w="2545" h="1176" extrusionOk="0">
                  <a:moveTo>
                    <a:pt x="588" y="1"/>
                  </a:moveTo>
                  <a:cubicBezTo>
                    <a:pt x="263" y="1"/>
                    <a:pt x="1" y="264"/>
                    <a:pt x="1" y="589"/>
                  </a:cubicBezTo>
                  <a:cubicBezTo>
                    <a:pt x="1" y="913"/>
                    <a:pt x="264" y="1176"/>
                    <a:pt x="588" y="1176"/>
                  </a:cubicBezTo>
                  <a:lnTo>
                    <a:pt x="1958" y="1176"/>
                  </a:lnTo>
                  <a:cubicBezTo>
                    <a:pt x="2282" y="1176"/>
                    <a:pt x="2545" y="913"/>
                    <a:pt x="2545" y="589"/>
                  </a:cubicBezTo>
                  <a:cubicBezTo>
                    <a:pt x="2545" y="264"/>
                    <a:pt x="2283" y="1"/>
                    <a:pt x="19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2" name="Google Shape;482;p19"/>
            <p:cNvSpPr/>
            <p:nvPr/>
          </p:nvSpPr>
          <p:spPr>
            <a:xfrm>
              <a:off x="3109550" y="3432375"/>
              <a:ext cx="97875" cy="97875"/>
            </a:xfrm>
            <a:custGeom>
              <a:avLst/>
              <a:gdLst/>
              <a:ahLst/>
              <a:cxnLst/>
              <a:rect l="l" t="t" r="r" b="b"/>
              <a:pathLst>
                <a:path w="3915" h="3915" extrusionOk="0">
                  <a:moveTo>
                    <a:pt x="1958" y="1"/>
                  </a:moveTo>
                  <a:cubicBezTo>
                    <a:pt x="877" y="1"/>
                    <a:pt x="1" y="877"/>
                    <a:pt x="1" y="1958"/>
                  </a:cubicBezTo>
                  <a:cubicBezTo>
                    <a:pt x="1" y="3038"/>
                    <a:pt x="877" y="3915"/>
                    <a:pt x="1958" y="3915"/>
                  </a:cubicBezTo>
                  <a:cubicBezTo>
                    <a:pt x="3039" y="3915"/>
                    <a:pt x="3914" y="3038"/>
                    <a:pt x="3914" y="1958"/>
                  </a:cubicBezTo>
                  <a:cubicBezTo>
                    <a:pt x="3914" y="877"/>
                    <a:pt x="3039" y="1"/>
                    <a:pt x="19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3" name="Google Shape;483;p19"/>
            <p:cNvSpPr/>
            <p:nvPr/>
          </p:nvSpPr>
          <p:spPr>
            <a:xfrm>
              <a:off x="4183025" y="3772075"/>
              <a:ext cx="97875" cy="97875"/>
            </a:xfrm>
            <a:custGeom>
              <a:avLst/>
              <a:gdLst/>
              <a:ahLst/>
              <a:cxnLst/>
              <a:rect l="l" t="t" r="r" b="b"/>
              <a:pathLst>
                <a:path w="3915" h="3915" extrusionOk="0">
                  <a:moveTo>
                    <a:pt x="1957" y="1"/>
                  </a:moveTo>
                  <a:cubicBezTo>
                    <a:pt x="877" y="1"/>
                    <a:pt x="1" y="876"/>
                    <a:pt x="1" y="1958"/>
                  </a:cubicBezTo>
                  <a:cubicBezTo>
                    <a:pt x="1" y="3038"/>
                    <a:pt x="877" y="3915"/>
                    <a:pt x="1957" y="3915"/>
                  </a:cubicBezTo>
                  <a:cubicBezTo>
                    <a:pt x="3038" y="3915"/>
                    <a:pt x="3914" y="3038"/>
                    <a:pt x="3914" y="1958"/>
                  </a:cubicBezTo>
                  <a:cubicBezTo>
                    <a:pt x="3914" y="876"/>
                    <a:pt x="3038" y="1"/>
                    <a:pt x="19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4" name="Google Shape;484;p19"/>
            <p:cNvSpPr/>
            <p:nvPr/>
          </p:nvSpPr>
          <p:spPr>
            <a:xfrm>
              <a:off x="4392475" y="3772075"/>
              <a:ext cx="97850" cy="97875"/>
            </a:xfrm>
            <a:custGeom>
              <a:avLst/>
              <a:gdLst/>
              <a:ahLst/>
              <a:cxnLst/>
              <a:rect l="l" t="t" r="r" b="b"/>
              <a:pathLst>
                <a:path w="3914" h="3915" extrusionOk="0">
                  <a:moveTo>
                    <a:pt x="1957" y="1"/>
                  </a:moveTo>
                  <a:cubicBezTo>
                    <a:pt x="876" y="1"/>
                    <a:pt x="0" y="876"/>
                    <a:pt x="0" y="1958"/>
                  </a:cubicBezTo>
                  <a:cubicBezTo>
                    <a:pt x="0" y="3038"/>
                    <a:pt x="876" y="3915"/>
                    <a:pt x="1957" y="3915"/>
                  </a:cubicBezTo>
                  <a:cubicBezTo>
                    <a:pt x="3038" y="3915"/>
                    <a:pt x="3914" y="3038"/>
                    <a:pt x="3914" y="1958"/>
                  </a:cubicBezTo>
                  <a:cubicBezTo>
                    <a:pt x="3914" y="876"/>
                    <a:pt x="3038" y="1"/>
                    <a:pt x="19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7607430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Google Shape;486;p20"/>
          <p:cNvPicPr preferRelativeResize="0"/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 rot="10800000" flipH="1">
            <a:off x="-1" y="0"/>
            <a:ext cx="12191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2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grpSp>
        <p:nvGrpSpPr>
          <p:cNvPr id="488" name="Google Shape;488;p20"/>
          <p:cNvGrpSpPr/>
          <p:nvPr/>
        </p:nvGrpSpPr>
        <p:grpSpPr>
          <a:xfrm>
            <a:off x="-101600" y="68451"/>
            <a:ext cx="12186784" cy="6723651"/>
            <a:chOff x="-76200" y="51338"/>
            <a:chExt cx="9140088" cy="5042738"/>
          </a:xfrm>
        </p:grpSpPr>
        <p:grpSp>
          <p:nvGrpSpPr>
            <p:cNvPr id="489" name="Google Shape;489;p20"/>
            <p:cNvGrpSpPr/>
            <p:nvPr/>
          </p:nvGrpSpPr>
          <p:grpSpPr>
            <a:xfrm rot="5400000">
              <a:off x="7611325" y="959250"/>
              <a:ext cx="2360475" cy="544650"/>
              <a:chOff x="1492450" y="1911750"/>
              <a:chExt cx="2360475" cy="544650"/>
            </a:xfrm>
          </p:grpSpPr>
          <p:sp>
            <p:nvSpPr>
              <p:cNvPr id="490" name="Google Shape;490;p20"/>
              <p:cNvSpPr/>
              <p:nvPr/>
            </p:nvSpPr>
            <p:spPr>
              <a:xfrm>
                <a:off x="3086750" y="2015325"/>
                <a:ext cx="154050" cy="4100"/>
              </a:xfrm>
              <a:custGeom>
                <a:avLst/>
                <a:gdLst/>
                <a:ahLst/>
                <a:cxnLst/>
                <a:rect l="l" t="t" r="r" b="b"/>
                <a:pathLst>
                  <a:path w="6162" h="164" extrusionOk="0">
                    <a:moveTo>
                      <a:pt x="82" y="0"/>
                    </a:moveTo>
                    <a:cubicBezTo>
                      <a:pt x="36" y="0"/>
                      <a:pt x="1" y="37"/>
                      <a:pt x="1" y="82"/>
                    </a:cubicBezTo>
                    <a:cubicBezTo>
                      <a:pt x="1" y="126"/>
                      <a:pt x="36" y="163"/>
                      <a:pt x="82" y="163"/>
                    </a:cubicBezTo>
                    <a:lnTo>
                      <a:pt x="6080" y="163"/>
                    </a:lnTo>
                    <a:cubicBezTo>
                      <a:pt x="6127" y="163"/>
                      <a:pt x="6161" y="126"/>
                      <a:pt x="6161" y="82"/>
                    </a:cubicBezTo>
                    <a:cubicBezTo>
                      <a:pt x="6161" y="37"/>
                      <a:pt x="6124" y="0"/>
                      <a:pt x="608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91" name="Google Shape;491;p20"/>
              <p:cNvSpPr/>
              <p:nvPr/>
            </p:nvSpPr>
            <p:spPr>
              <a:xfrm>
                <a:off x="3223350" y="20019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7" y="0"/>
                    </a:moveTo>
                    <a:cubicBezTo>
                      <a:pt x="277" y="0"/>
                      <a:pt x="1" y="277"/>
                      <a:pt x="1" y="617"/>
                    </a:cubicBezTo>
                    <a:cubicBezTo>
                      <a:pt x="1" y="957"/>
                      <a:pt x="277" y="1234"/>
                      <a:pt x="617" y="1234"/>
                    </a:cubicBezTo>
                    <a:cubicBezTo>
                      <a:pt x="958" y="1234"/>
                      <a:pt x="1234" y="957"/>
                      <a:pt x="1234" y="617"/>
                    </a:cubicBezTo>
                    <a:cubicBezTo>
                      <a:pt x="1234" y="277"/>
                      <a:pt x="958" y="0"/>
                      <a:pt x="6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92" name="Google Shape;492;p20"/>
              <p:cNvSpPr/>
              <p:nvPr/>
            </p:nvSpPr>
            <p:spPr>
              <a:xfrm>
                <a:off x="2679100" y="2009100"/>
                <a:ext cx="35625" cy="16475"/>
              </a:xfrm>
              <a:custGeom>
                <a:avLst/>
                <a:gdLst/>
                <a:ahLst/>
                <a:cxnLst/>
                <a:rect l="l" t="t" r="r" b="b"/>
                <a:pathLst>
                  <a:path w="1425" h="659" extrusionOk="0">
                    <a:moveTo>
                      <a:pt x="329" y="0"/>
                    </a:moveTo>
                    <a:cubicBezTo>
                      <a:pt x="147" y="0"/>
                      <a:pt x="1" y="147"/>
                      <a:pt x="1" y="330"/>
                    </a:cubicBezTo>
                    <a:cubicBezTo>
                      <a:pt x="1" y="511"/>
                      <a:pt x="148" y="658"/>
                      <a:pt x="329" y="658"/>
                    </a:cubicBezTo>
                    <a:lnTo>
                      <a:pt x="1095" y="658"/>
                    </a:lnTo>
                    <a:cubicBezTo>
                      <a:pt x="1277" y="658"/>
                      <a:pt x="1425" y="511"/>
                      <a:pt x="1425" y="330"/>
                    </a:cubicBezTo>
                    <a:cubicBezTo>
                      <a:pt x="1425" y="147"/>
                      <a:pt x="1277" y="0"/>
                      <a:pt x="10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93" name="Google Shape;493;p20"/>
              <p:cNvSpPr/>
              <p:nvPr/>
            </p:nvSpPr>
            <p:spPr>
              <a:xfrm>
                <a:off x="2740975" y="2009100"/>
                <a:ext cx="294175" cy="16475"/>
              </a:xfrm>
              <a:custGeom>
                <a:avLst/>
                <a:gdLst/>
                <a:ahLst/>
                <a:cxnLst/>
                <a:rect l="l" t="t" r="r" b="b"/>
                <a:pathLst>
                  <a:path w="11767" h="659" extrusionOk="0">
                    <a:moveTo>
                      <a:pt x="330" y="0"/>
                    </a:moveTo>
                    <a:cubicBezTo>
                      <a:pt x="148" y="0"/>
                      <a:pt x="1" y="147"/>
                      <a:pt x="1" y="330"/>
                    </a:cubicBezTo>
                    <a:cubicBezTo>
                      <a:pt x="1" y="511"/>
                      <a:pt x="150" y="658"/>
                      <a:pt x="330" y="658"/>
                    </a:cubicBezTo>
                    <a:lnTo>
                      <a:pt x="1825" y="658"/>
                    </a:lnTo>
                    <a:cubicBezTo>
                      <a:pt x="2006" y="658"/>
                      <a:pt x="2154" y="511"/>
                      <a:pt x="2154" y="330"/>
                    </a:cubicBezTo>
                    <a:cubicBezTo>
                      <a:pt x="2154" y="147"/>
                      <a:pt x="2006" y="0"/>
                      <a:pt x="1825" y="0"/>
                    </a:cubicBezTo>
                    <a:close/>
                    <a:moveTo>
                      <a:pt x="3534" y="0"/>
                    </a:moveTo>
                    <a:cubicBezTo>
                      <a:pt x="3353" y="0"/>
                      <a:pt x="3206" y="147"/>
                      <a:pt x="3206" y="330"/>
                    </a:cubicBezTo>
                    <a:cubicBezTo>
                      <a:pt x="3206" y="511"/>
                      <a:pt x="3354" y="658"/>
                      <a:pt x="3534" y="658"/>
                    </a:cubicBezTo>
                    <a:lnTo>
                      <a:pt x="5029" y="658"/>
                    </a:lnTo>
                    <a:cubicBezTo>
                      <a:pt x="5211" y="658"/>
                      <a:pt x="5358" y="511"/>
                      <a:pt x="5358" y="330"/>
                    </a:cubicBezTo>
                    <a:cubicBezTo>
                      <a:pt x="5358" y="147"/>
                      <a:pt x="5211" y="0"/>
                      <a:pt x="5029" y="0"/>
                    </a:cubicBezTo>
                    <a:close/>
                    <a:moveTo>
                      <a:pt x="6739" y="0"/>
                    </a:moveTo>
                    <a:cubicBezTo>
                      <a:pt x="6556" y="0"/>
                      <a:pt x="6410" y="147"/>
                      <a:pt x="6410" y="330"/>
                    </a:cubicBezTo>
                    <a:cubicBezTo>
                      <a:pt x="6410" y="511"/>
                      <a:pt x="6558" y="658"/>
                      <a:pt x="6739" y="658"/>
                    </a:cubicBezTo>
                    <a:lnTo>
                      <a:pt x="8234" y="658"/>
                    </a:lnTo>
                    <a:cubicBezTo>
                      <a:pt x="8414" y="658"/>
                      <a:pt x="8562" y="511"/>
                      <a:pt x="8562" y="330"/>
                    </a:cubicBezTo>
                    <a:cubicBezTo>
                      <a:pt x="8562" y="147"/>
                      <a:pt x="8414" y="0"/>
                      <a:pt x="8234" y="0"/>
                    </a:cubicBezTo>
                    <a:close/>
                    <a:moveTo>
                      <a:pt x="9942" y="0"/>
                    </a:moveTo>
                    <a:cubicBezTo>
                      <a:pt x="9760" y="0"/>
                      <a:pt x="9613" y="147"/>
                      <a:pt x="9613" y="330"/>
                    </a:cubicBezTo>
                    <a:cubicBezTo>
                      <a:pt x="9613" y="511"/>
                      <a:pt x="9761" y="658"/>
                      <a:pt x="9942" y="658"/>
                    </a:cubicBezTo>
                    <a:lnTo>
                      <a:pt x="11437" y="658"/>
                    </a:lnTo>
                    <a:cubicBezTo>
                      <a:pt x="11619" y="658"/>
                      <a:pt x="11766" y="511"/>
                      <a:pt x="11766" y="330"/>
                    </a:cubicBezTo>
                    <a:cubicBezTo>
                      <a:pt x="11766" y="147"/>
                      <a:pt x="11617" y="0"/>
                      <a:pt x="114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94" name="Google Shape;494;p20"/>
              <p:cNvSpPr/>
              <p:nvPr/>
            </p:nvSpPr>
            <p:spPr>
              <a:xfrm>
                <a:off x="3061400" y="2009100"/>
                <a:ext cx="35625" cy="16475"/>
              </a:xfrm>
              <a:custGeom>
                <a:avLst/>
                <a:gdLst/>
                <a:ahLst/>
                <a:cxnLst/>
                <a:rect l="l" t="t" r="r" b="b"/>
                <a:pathLst>
                  <a:path w="1425" h="659" extrusionOk="0">
                    <a:moveTo>
                      <a:pt x="330" y="0"/>
                    </a:moveTo>
                    <a:cubicBezTo>
                      <a:pt x="147" y="0"/>
                      <a:pt x="0" y="147"/>
                      <a:pt x="0" y="330"/>
                    </a:cubicBezTo>
                    <a:cubicBezTo>
                      <a:pt x="0" y="511"/>
                      <a:pt x="148" y="658"/>
                      <a:pt x="330" y="658"/>
                    </a:cubicBezTo>
                    <a:lnTo>
                      <a:pt x="1096" y="658"/>
                    </a:lnTo>
                    <a:cubicBezTo>
                      <a:pt x="1278" y="658"/>
                      <a:pt x="1424" y="511"/>
                      <a:pt x="1424" y="330"/>
                    </a:cubicBezTo>
                    <a:cubicBezTo>
                      <a:pt x="1424" y="147"/>
                      <a:pt x="1277" y="0"/>
                      <a:pt x="10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95" name="Google Shape;495;p20"/>
              <p:cNvSpPr/>
              <p:nvPr/>
            </p:nvSpPr>
            <p:spPr>
              <a:xfrm>
                <a:off x="1520225" y="2015300"/>
                <a:ext cx="1169125" cy="235550"/>
              </a:xfrm>
              <a:custGeom>
                <a:avLst/>
                <a:gdLst/>
                <a:ahLst/>
                <a:cxnLst/>
                <a:rect l="l" t="t" r="r" b="b"/>
                <a:pathLst>
                  <a:path w="46765" h="9422" extrusionOk="0">
                    <a:moveTo>
                      <a:pt x="9349" y="0"/>
                    </a:moveTo>
                    <a:cubicBezTo>
                      <a:pt x="9328" y="0"/>
                      <a:pt x="9306" y="9"/>
                      <a:pt x="9291" y="24"/>
                    </a:cubicBezTo>
                    <a:lnTo>
                      <a:pt x="34" y="9281"/>
                    </a:lnTo>
                    <a:cubicBezTo>
                      <a:pt x="1" y="9313"/>
                      <a:pt x="1" y="9365"/>
                      <a:pt x="34" y="9397"/>
                    </a:cubicBezTo>
                    <a:cubicBezTo>
                      <a:pt x="50" y="9413"/>
                      <a:pt x="70" y="9421"/>
                      <a:pt x="92" y="9421"/>
                    </a:cubicBezTo>
                    <a:cubicBezTo>
                      <a:pt x="114" y="9421"/>
                      <a:pt x="135" y="9414"/>
                      <a:pt x="152" y="9395"/>
                    </a:cubicBezTo>
                    <a:lnTo>
                      <a:pt x="9384" y="163"/>
                    </a:lnTo>
                    <a:lnTo>
                      <a:pt x="46683" y="163"/>
                    </a:lnTo>
                    <a:cubicBezTo>
                      <a:pt x="46727" y="163"/>
                      <a:pt x="46764" y="126"/>
                      <a:pt x="46764" y="82"/>
                    </a:cubicBezTo>
                    <a:cubicBezTo>
                      <a:pt x="46764" y="36"/>
                      <a:pt x="46727" y="0"/>
                      <a:pt x="466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96" name="Google Shape;496;p20"/>
              <p:cNvSpPr/>
              <p:nvPr/>
            </p:nvSpPr>
            <p:spPr>
              <a:xfrm>
                <a:off x="2102650" y="1925075"/>
                <a:ext cx="175350" cy="94350"/>
              </a:xfrm>
              <a:custGeom>
                <a:avLst/>
                <a:gdLst/>
                <a:ahLst/>
                <a:cxnLst/>
                <a:rect l="l" t="t" r="r" b="b"/>
                <a:pathLst>
                  <a:path w="7014" h="3774" extrusionOk="0">
                    <a:moveTo>
                      <a:pt x="3699" y="1"/>
                    </a:moveTo>
                    <a:cubicBezTo>
                      <a:pt x="3677" y="1"/>
                      <a:pt x="3655" y="11"/>
                      <a:pt x="3641" y="25"/>
                    </a:cubicBezTo>
                    <a:lnTo>
                      <a:pt x="33" y="3633"/>
                    </a:lnTo>
                    <a:cubicBezTo>
                      <a:pt x="0" y="3665"/>
                      <a:pt x="0" y="3717"/>
                      <a:pt x="33" y="3748"/>
                    </a:cubicBezTo>
                    <a:cubicBezTo>
                      <a:pt x="49" y="3765"/>
                      <a:pt x="70" y="3773"/>
                      <a:pt x="92" y="3773"/>
                    </a:cubicBezTo>
                    <a:cubicBezTo>
                      <a:pt x="113" y="3773"/>
                      <a:pt x="133" y="3766"/>
                      <a:pt x="149" y="3747"/>
                    </a:cubicBezTo>
                    <a:lnTo>
                      <a:pt x="3734" y="164"/>
                    </a:lnTo>
                    <a:lnTo>
                      <a:pt x="6932" y="164"/>
                    </a:lnTo>
                    <a:cubicBezTo>
                      <a:pt x="6976" y="164"/>
                      <a:pt x="7013" y="127"/>
                      <a:pt x="7013" y="82"/>
                    </a:cubicBezTo>
                    <a:cubicBezTo>
                      <a:pt x="7013" y="38"/>
                      <a:pt x="6976" y="1"/>
                      <a:pt x="69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97" name="Google Shape;497;p20"/>
              <p:cNvSpPr/>
              <p:nvPr/>
            </p:nvSpPr>
            <p:spPr>
              <a:xfrm>
                <a:off x="2260500" y="1911750"/>
                <a:ext cx="30900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6" h="1235" extrusionOk="0">
                    <a:moveTo>
                      <a:pt x="618" y="0"/>
                    </a:moveTo>
                    <a:cubicBezTo>
                      <a:pt x="278" y="0"/>
                      <a:pt x="0" y="276"/>
                      <a:pt x="0" y="617"/>
                    </a:cubicBezTo>
                    <a:cubicBezTo>
                      <a:pt x="0" y="958"/>
                      <a:pt x="278" y="1234"/>
                      <a:pt x="618" y="1234"/>
                    </a:cubicBezTo>
                    <a:cubicBezTo>
                      <a:pt x="958" y="1234"/>
                      <a:pt x="1235" y="958"/>
                      <a:pt x="1235" y="617"/>
                    </a:cubicBezTo>
                    <a:cubicBezTo>
                      <a:pt x="1235" y="276"/>
                      <a:pt x="958" y="0"/>
                      <a:pt x="6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98" name="Google Shape;498;p20"/>
              <p:cNvSpPr/>
              <p:nvPr/>
            </p:nvSpPr>
            <p:spPr>
              <a:xfrm>
                <a:off x="2538650" y="2015275"/>
                <a:ext cx="461325" cy="131575"/>
              </a:xfrm>
              <a:custGeom>
                <a:avLst/>
                <a:gdLst/>
                <a:ahLst/>
                <a:cxnLst/>
                <a:rect l="l" t="t" r="r" b="b"/>
                <a:pathLst>
                  <a:path w="18453" h="5263" extrusionOk="0">
                    <a:moveTo>
                      <a:pt x="91" y="1"/>
                    </a:moveTo>
                    <a:cubicBezTo>
                      <a:pt x="70" y="1"/>
                      <a:pt x="49" y="9"/>
                      <a:pt x="33" y="25"/>
                    </a:cubicBezTo>
                    <a:cubicBezTo>
                      <a:pt x="0" y="57"/>
                      <a:pt x="0" y="109"/>
                      <a:pt x="33" y="140"/>
                    </a:cubicBezTo>
                    <a:lnTo>
                      <a:pt x="5130" y="5238"/>
                    </a:lnTo>
                    <a:cubicBezTo>
                      <a:pt x="5147" y="5254"/>
                      <a:pt x="5167" y="5263"/>
                      <a:pt x="5189" y="5263"/>
                    </a:cubicBezTo>
                    <a:lnTo>
                      <a:pt x="18372" y="5263"/>
                    </a:lnTo>
                    <a:cubicBezTo>
                      <a:pt x="18419" y="5263"/>
                      <a:pt x="18452" y="5225"/>
                      <a:pt x="18452" y="5180"/>
                    </a:cubicBezTo>
                    <a:cubicBezTo>
                      <a:pt x="18452" y="5135"/>
                      <a:pt x="18415" y="5099"/>
                      <a:pt x="18371" y="5099"/>
                    </a:cubicBezTo>
                    <a:lnTo>
                      <a:pt x="5222" y="5099"/>
                    </a:lnTo>
                    <a:lnTo>
                      <a:pt x="148" y="25"/>
                    </a:lnTo>
                    <a:cubicBezTo>
                      <a:pt x="133" y="9"/>
                      <a:pt x="112" y="1"/>
                      <a:pt x="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99" name="Google Shape;499;p20"/>
              <p:cNvSpPr/>
              <p:nvPr/>
            </p:nvSpPr>
            <p:spPr>
              <a:xfrm>
                <a:off x="2982525" y="21293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7" y="1"/>
                    </a:moveTo>
                    <a:cubicBezTo>
                      <a:pt x="277" y="1"/>
                      <a:pt x="0" y="277"/>
                      <a:pt x="0" y="618"/>
                    </a:cubicBezTo>
                    <a:cubicBezTo>
                      <a:pt x="0" y="959"/>
                      <a:pt x="277" y="1235"/>
                      <a:pt x="617" y="1235"/>
                    </a:cubicBezTo>
                    <a:cubicBezTo>
                      <a:pt x="957" y="1235"/>
                      <a:pt x="1234" y="959"/>
                      <a:pt x="1234" y="618"/>
                    </a:cubicBezTo>
                    <a:cubicBezTo>
                      <a:pt x="1234" y="277"/>
                      <a:pt x="957" y="1"/>
                      <a:pt x="6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00" name="Google Shape;500;p20"/>
              <p:cNvSpPr/>
              <p:nvPr/>
            </p:nvSpPr>
            <p:spPr>
              <a:xfrm>
                <a:off x="1997625" y="2015300"/>
                <a:ext cx="1841950" cy="415750"/>
              </a:xfrm>
              <a:custGeom>
                <a:avLst/>
                <a:gdLst/>
                <a:ahLst/>
                <a:cxnLst/>
                <a:rect l="l" t="t" r="r" b="b"/>
                <a:pathLst>
                  <a:path w="73678" h="16630" extrusionOk="0">
                    <a:moveTo>
                      <a:pt x="92" y="0"/>
                    </a:moveTo>
                    <a:cubicBezTo>
                      <a:pt x="71" y="0"/>
                      <a:pt x="50" y="8"/>
                      <a:pt x="33" y="24"/>
                    </a:cubicBezTo>
                    <a:cubicBezTo>
                      <a:pt x="1" y="56"/>
                      <a:pt x="1" y="108"/>
                      <a:pt x="33" y="139"/>
                    </a:cubicBezTo>
                    <a:lnTo>
                      <a:pt x="16498" y="16605"/>
                    </a:lnTo>
                    <a:cubicBezTo>
                      <a:pt x="16514" y="16621"/>
                      <a:pt x="16535" y="16629"/>
                      <a:pt x="16557" y="16629"/>
                    </a:cubicBezTo>
                    <a:lnTo>
                      <a:pt x="73595" y="16629"/>
                    </a:lnTo>
                    <a:cubicBezTo>
                      <a:pt x="73641" y="16629"/>
                      <a:pt x="73677" y="16592"/>
                      <a:pt x="73676" y="16548"/>
                    </a:cubicBezTo>
                    <a:cubicBezTo>
                      <a:pt x="73676" y="16503"/>
                      <a:pt x="73639" y="16466"/>
                      <a:pt x="73595" y="16466"/>
                    </a:cubicBezTo>
                    <a:lnTo>
                      <a:pt x="16590" y="16466"/>
                    </a:lnTo>
                    <a:lnTo>
                      <a:pt x="148" y="24"/>
                    </a:lnTo>
                    <a:cubicBezTo>
                      <a:pt x="133" y="8"/>
                      <a:pt x="112" y="0"/>
                      <a:pt x="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01" name="Google Shape;501;p20"/>
              <p:cNvSpPr/>
              <p:nvPr/>
            </p:nvSpPr>
            <p:spPr>
              <a:xfrm>
                <a:off x="3822050" y="2413550"/>
                <a:ext cx="30875" cy="30850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4" extrusionOk="0">
                    <a:moveTo>
                      <a:pt x="618" y="0"/>
                    </a:moveTo>
                    <a:cubicBezTo>
                      <a:pt x="277" y="0"/>
                      <a:pt x="0" y="277"/>
                      <a:pt x="0" y="618"/>
                    </a:cubicBezTo>
                    <a:cubicBezTo>
                      <a:pt x="0" y="958"/>
                      <a:pt x="277" y="1234"/>
                      <a:pt x="618" y="1234"/>
                    </a:cubicBezTo>
                    <a:cubicBezTo>
                      <a:pt x="958" y="1234"/>
                      <a:pt x="1234" y="958"/>
                      <a:pt x="1234" y="618"/>
                    </a:cubicBezTo>
                    <a:cubicBezTo>
                      <a:pt x="1234" y="277"/>
                      <a:pt x="958" y="0"/>
                      <a:pt x="6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02" name="Google Shape;502;p20"/>
              <p:cNvSpPr/>
              <p:nvPr/>
            </p:nvSpPr>
            <p:spPr>
              <a:xfrm>
                <a:off x="2220000" y="2015325"/>
                <a:ext cx="10525" cy="4100"/>
              </a:xfrm>
              <a:custGeom>
                <a:avLst/>
                <a:gdLst/>
                <a:ahLst/>
                <a:cxnLst/>
                <a:rect l="l" t="t" r="r" b="b"/>
                <a:pathLst>
                  <a:path w="421" h="164" extrusionOk="0">
                    <a:moveTo>
                      <a:pt x="82" y="0"/>
                    </a:moveTo>
                    <a:cubicBezTo>
                      <a:pt x="38" y="0"/>
                      <a:pt x="1" y="37"/>
                      <a:pt x="1" y="82"/>
                    </a:cubicBezTo>
                    <a:cubicBezTo>
                      <a:pt x="1" y="126"/>
                      <a:pt x="38" y="163"/>
                      <a:pt x="82" y="163"/>
                    </a:cubicBezTo>
                    <a:lnTo>
                      <a:pt x="339" y="163"/>
                    </a:lnTo>
                    <a:cubicBezTo>
                      <a:pt x="384" y="163"/>
                      <a:pt x="420" y="126"/>
                      <a:pt x="420" y="82"/>
                    </a:cubicBezTo>
                    <a:cubicBezTo>
                      <a:pt x="420" y="37"/>
                      <a:pt x="383" y="0"/>
                      <a:pt x="33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03" name="Google Shape;503;p20"/>
              <p:cNvSpPr/>
              <p:nvPr/>
            </p:nvSpPr>
            <p:spPr>
              <a:xfrm>
                <a:off x="2213025" y="20019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8" y="0"/>
                    </a:moveTo>
                    <a:cubicBezTo>
                      <a:pt x="276" y="0"/>
                      <a:pt x="0" y="275"/>
                      <a:pt x="0" y="617"/>
                    </a:cubicBezTo>
                    <a:cubicBezTo>
                      <a:pt x="0" y="958"/>
                      <a:pt x="276" y="1234"/>
                      <a:pt x="618" y="1234"/>
                    </a:cubicBezTo>
                    <a:cubicBezTo>
                      <a:pt x="958" y="1234"/>
                      <a:pt x="1234" y="958"/>
                      <a:pt x="1234" y="617"/>
                    </a:cubicBezTo>
                    <a:cubicBezTo>
                      <a:pt x="1234" y="275"/>
                      <a:pt x="958" y="0"/>
                      <a:pt x="6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04" name="Google Shape;504;p20"/>
              <p:cNvSpPr/>
              <p:nvPr/>
            </p:nvSpPr>
            <p:spPr>
              <a:xfrm>
                <a:off x="2275150" y="2015325"/>
                <a:ext cx="10475" cy="4100"/>
              </a:xfrm>
              <a:custGeom>
                <a:avLst/>
                <a:gdLst/>
                <a:ahLst/>
                <a:cxnLst/>
                <a:rect l="l" t="t" r="r" b="b"/>
                <a:pathLst>
                  <a:path w="419" h="164" extrusionOk="0">
                    <a:moveTo>
                      <a:pt x="82" y="0"/>
                    </a:moveTo>
                    <a:cubicBezTo>
                      <a:pt x="37" y="0"/>
                      <a:pt x="0" y="37"/>
                      <a:pt x="0" y="82"/>
                    </a:cubicBezTo>
                    <a:cubicBezTo>
                      <a:pt x="0" y="126"/>
                      <a:pt x="37" y="163"/>
                      <a:pt x="82" y="163"/>
                    </a:cubicBezTo>
                    <a:lnTo>
                      <a:pt x="337" y="163"/>
                    </a:lnTo>
                    <a:cubicBezTo>
                      <a:pt x="384" y="163"/>
                      <a:pt x="419" y="126"/>
                      <a:pt x="419" y="82"/>
                    </a:cubicBezTo>
                    <a:cubicBezTo>
                      <a:pt x="419" y="37"/>
                      <a:pt x="383" y="0"/>
                      <a:pt x="3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05" name="Google Shape;505;p20"/>
              <p:cNvSpPr/>
              <p:nvPr/>
            </p:nvSpPr>
            <p:spPr>
              <a:xfrm>
                <a:off x="2268150" y="20019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7" y="0"/>
                    </a:moveTo>
                    <a:cubicBezTo>
                      <a:pt x="277" y="0"/>
                      <a:pt x="1" y="277"/>
                      <a:pt x="1" y="617"/>
                    </a:cubicBezTo>
                    <a:cubicBezTo>
                      <a:pt x="1" y="957"/>
                      <a:pt x="277" y="1234"/>
                      <a:pt x="617" y="1234"/>
                    </a:cubicBezTo>
                    <a:cubicBezTo>
                      <a:pt x="959" y="1234"/>
                      <a:pt x="1235" y="957"/>
                      <a:pt x="1235" y="617"/>
                    </a:cubicBezTo>
                    <a:cubicBezTo>
                      <a:pt x="1235" y="277"/>
                      <a:pt x="959" y="0"/>
                      <a:pt x="6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06" name="Google Shape;506;p20"/>
              <p:cNvSpPr/>
              <p:nvPr/>
            </p:nvSpPr>
            <p:spPr>
              <a:xfrm>
                <a:off x="2330300" y="2015325"/>
                <a:ext cx="10475" cy="4100"/>
              </a:xfrm>
              <a:custGeom>
                <a:avLst/>
                <a:gdLst/>
                <a:ahLst/>
                <a:cxnLst/>
                <a:rect l="l" t="t" r="r" b="b"/>
                <a:pathLst>
                  <a:path w="419" h="164" extrusionOk="0">
                    <a:moveTo>
                      <a:pt x="82" y="0"/>
                    </a:moveTo>
                    <a:cubicBezTo>
                      <a:pt x="37" y="0"/>
                      <a:pt x="0" y="37"/>
                      <a:pt x="0" y="82"/>
                    </a:cubicBezTo>
                    <a:cubicBezTo>
                      <a:pt x="0" y="126"/>
                      <a:pt x="37" y="163"/>
                      <a:pt x="82" y="163"/>
                    </a:cubicBezTo>
                    <a:lnTo>
                      <a:pt x="337" y="163"/>
                    </a:lnTo>
                    <a:cubicBezTo>
                      <a:pt x="384" y="163"/>
                      <a:pt x="419" y="126"/>
                      <a:pt x="419" y="82"/>
                    </a:cubicBezTo>
                    <a:cubicBezTo>
                      <a:pt x="419" y="37"/>
                      <a:pt x="382" y="0"/>
                      <a:pt x="3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07" name="Google Shape;507;p20"/>
              <p:cNvSpPr/>
              <p:nvPr/>
            </p:nvSpPr>
            <p:spPr>
              <a:xfrm>
                <a:off x="2323325" y="20019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7" y="0"/>
                    </a:moveTo>
                    <a:cubicBezTo>
                      <a:pt x="277" y="0"/>
                      <a:pt x="1" y="277"/>
                      <a:pt x="1" y="617"/>
                    </a:cubicBezTo>
                    <a:cubicBezTo>
                      <a:pt x="1" y="957"/>
                      <a:pt x="277" y="1234"/>
                      <a:pt x="617" y="1234"/>
                    </a:cubicBezTo>
                    <a:cubicBezTo>
                      <a:pt x="959" y="1234"/>
                      <a:pt x="1235" y="957"/>
                      <a:pt x="1235" y="617"/>
                    </a:cubicBezTo>
                    <a:cubicBezTo>
                      <a:pt x="1235" y="277"/>
                      <a:pt x="959" y="0"/>
                      <a:pt x="6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08" name="Google Shape;508;p20"/>
              <p:cNvSpPr/>
              <p:nvPr/>
            </p:nvSpPr>
            <p:spPr>
              <a:xfrm>
                <a:off x="1492450" y="2221400"/>
                <a:ext cx="60150" cy="54800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192" extrusionOk="0">
                    <a:moveTo>
                      <a:pt x="1203" y="1"/>
                    </a:moveTo>
                    <a:cubicBezTo>
                      <a:pt x="923" y="1"/>
                      <a:pt x="642" y="108"/>
                      <a:pt x="428" y="322"/>
                    </a:cubicBezTo>
                    <a:cubicBezTo>
                      <a:pt x="1" y="749"/>
                      <a:pt x="1" y="1443"/>
                      <a:pt x="428" y="1871"/>
                    </a:cubicBezTo>
                    <a:cubicBezTo>
                      <a:pt x="642" y="2085"/>
                      <a:pt x="923" y="2191"/>
                      <a:pt x="1203" y="2191"/>
                    </a:cubicBezTo>
                    <a:cubicBezTo>
                      <a:pt x="1483" y="2191"/>
                      <a:pt x="1764" y="2085"/>
                      <a:pt x="1977" y="1871"/>
                    </a:cubicBezTo>
                    <a:cubicBezTo>
                      <a:pt x="2406" y="1443"/>
                      <a:pt x="2406" y="749"/>
                      <a:pt x="1977" y="322"/>
                    </a:cubicBezTo>
                    <a:cubicBezTo>
                      <a:pt x="1764" y="108"/>
                      <a:pt x="1483" y="1"/>
                      <a:pt x="120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09" name="Google Shape;509;p20"/>
              <p:cNvSpPr/>
              <p:nvPr/>
            </p:nvSpPr>
            <p:spPr>
              <a:xfrm>
                <a:off x="2638300" y="2117400"/>
                <a:ext cx="60150" cy="54800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192" extrusionOk="0">
                    <a:moveTo>
                      <a:pt x="1203" y="1"/>
                    </a:moveTo>
                    <a:cubicBezTo>
                      <a:pt x="923" y="1"/>
                      <a:pt x="642" y="108"/>
                      <a:pt x="428" y="321"/>
                    </a:cubicBezTo>
                    <a:cubicBezTo>
                      <a:pt x="1" y="750"/>
                      <a:pt x="1" y="1443"/>
                      <a:pt x="428" y="1870"/>
                    </a:cubicBezTo>
                    <a:cubicBezTo>
                      <a:pt x="642" y="2085"/>
                      <a:pt x="923" y="2192"/>
                      <a:pt x="1203" y="2192"/>
                    </a:cubicBezTo>
                    <a:cubicBezTo>
                      <a:pt x="1483" y="2192"/>
                      <a:pt x="1764" y="2085"/>
                      <a:pt x="1977" y="1870"/>
                    </a:cubicBezTo>
                    <a:cubicBezTo>
                      <a:pt x="2406" y="1443"/>
                      <a:pt x="2406" y="750"/>
                      <a:pt x="1977" y="321"/>
                    </a:cubicBezTo>
                    <a:cubicBezTo>
                      <a:pt x="1764" y="108"/>
                      <a:pt x="1483" y="1"/>
                      <a:pt x="120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10" name="Google Shape;510;p20"/>
              <p:cNvSpPr/>
              <p:nvPr/>
            </p:nvSpPr>
            <p:spPr>
              <a:xfrm>
                <a:off x="1723875" y="1989975"/>
                <a:ext cx="60150" cy="54800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192" extrusionOk="0">
                    <a:moveTo>
                      <a:pt x="1203" y="0"/>
                    </a:moveTo>
                    <a:cubicBezTo>
                      <a:pt x="923" y="0"/>
                      <a:pt x="642" y="108"/>
                      <a:pt x="428" y="322"/>
                    </a:cubicBezTo>
                    <a:cubicBezTo>
                      <a:pt x="1" y="749"/>
                      <a:pt x="1" y="1443"/>
                      <a:pt x="428" y="1871"/>
                    </a:cubicBezTo>
                    <a:cubicBezTo>
                      <a:pt x="642" y="2085"/>
                      <a:pt x="923" y="2191"/>
                      <a:pt x="1203" y="2191"/>
                    </a:cubicBezTo>
                    <a:cubicBezTo>
                      <a:pt x="1483" y="2191"/>
                      <a:pt x="1764" y="2085"/>
                      <a:pt x="1977" y="1871"/>
                    </a:cubicBezTo>
                    <a:cubicBezTo>
                      <a:pt x="2406" y="1443"/>
                      <a:pt x="2406" y="749"/>
                      <a:pt x="1977" y="322"/>
                    </a:cubicBezTo>
                    <a:cubicBezTo>
                      <a:pt x="1764" y="108"/>
                      <a:pt x="1483" y="0"/>
                      <a:pt x="12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11" name="Google Shape;511;p20"/>
              <p:cNvSpPr/>
              <p:nvPr/>
            </p:nvSpPr>
            <p:spPr>
              <a:xfrm>
                <a:off x="2381475" y="2401600"/>
                <a:ext cx="60150" cy="54800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192" extrusionOk="0">
                    <a:moveTo>
                      <a:pt x="1203" y="0"/>
                    </a:moveTo>
                    <a:cubicBezTo>
                      <a:pt x="922" y="0"/>
                      <a:pt x="642" y="107"/>
                      <a:pt x="428" y="322"/>
                    </a:cubicBezTo>
                    <a:cubicBezTo>
                      <a:pt x="0" y="749"/>
                      <a:pt x="0" y="1442"/>
                      <a:pt x="428" y="1871"/>
                    </a:cubicBezTo>
                    <a:cubicBezTo>
                      <a:pt x="642" y="2084"/>
                      <a:pt x="922" y="2191"/>
                      <a:pt x="1203" y="2191"/>
                    </a:cubicBezTo>
                    <a:cubicBezTo>
                      <a:pt x="1483" y="2191"/>
                      <a:pt x="1763" y="2084"/>
                      <a:pt x="1977" y="1871"/>
                    </a:cubicBezTo>
                    <a:cubicBezTo>
                      <a:pt x="2405" y="1442"/>
                      <a:pt x="2405" y="749"/>
                      <a:pt x="1977" y="322"/>
                    </a:cubicBezTo>
                    <a:cubicBezTo>
                      <a:pt x="1763" y="107"/>
                      <a:pt x="1483" y="0"/>
                      <a:pt x="12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12" name="Google Shape;512;p20"/>
              <p:cNvSpPr/>
              <p:nvPr/>
            </p:nvSpPr>
            <p:spPr>
              <a:xfrm>
                <a:off x="1972525" y="1990000"/>
                <a:ext cx="54775" cy="54775"/>
              </a:xfrm>
              <a:custGeom>
                <a:avLst/>
                <a:gdLst/>
                <a:ahLst/>
                <a:cxnLst/>
                <a:rect l="l" t="t" r="r" b="b"/>
                <a:pathLst>
                  <a:path w="2191" h="2191" extrusionOk="0">
                    <a:moveTo>
                      <a:pt x="1096" y="0"/>
                    </a:moveTo>
                    <a:cubicBezTo>
                      <a:pt x="490" y="0"/>
                      <a:pt x="0" y="490"/>
                      <a:pt x="0" y="1095"/>
                    </a:cubicBezTo>
                    <a:cubicBezTo>
                      <a:pt x="0" y="1699"/>
                      <a:pt x="490" y="2191"/>
                      <a:pt x="1096" y="2191"/>
                    </a:cubicBezTo>
                    <a:cubicBezTo>
                      <a:pt x="1700" y="2191"/>
                      <a:pt x="2191" y="1699"/>
                      <a:pt x="2191" y="1095"/>
                    </a:cubicBezTo>
                    <a:cubicBezTo>
                      <a:pt x="2191" y="490"/>
                      <a:pt x="1700" y="0"/>
                      <a:pt x="10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13" name="Google Shape;513;p20"/>
              <p:cNvSpPr/>
              <p:nvPr/>
            </p:nvSpPr>
            <p:spPr>
              <a:xfrm>
                <a:off x="2506375" y="2248775"/>
                <a:ext cx="68525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3724" extrusionOk="0">
                    <a:moveTo>
                      <a:pt x="1" y="1"/>
                    </a:moveTo>
                    <a:lnTo>
                      <a:pt x="1111" y="1861"/>
                    </a:lnTo>
                    <a:lnTo>
                      <a:pt x="1" y="3723"/>
                    </a:lnTo>
                    <a:lnTo>
                      <a:pt x="1630" y="3723"/>
                    </a:lnTo>
                    <a:lnTo>
                      <a:pt x="2740" y="1861"/>
                    </a:lnTo>
                    <a:lnTo>
                      <a:pt x="163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14" name="Google Shape;514;p20"/>
              <p:cNvSpPr/>
              <p:nvPr/>
            </p:nvSpPr>
            <p:spPr>
              <a:xfrm>
                <a:off x="2620550" y="2248775"/>
                <a:ext cx="68550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3724" extrusionOk="0">
                    <a:moveTo>
                      <a:pt x="1" y="1"/>
                    </a:moveTo>
                    <a:lnTo>
                      <a:pt x="1111" y="1861"/>
                    </a:lnTo>
                    <a:lnTo>
                      <a:pt x="1" y="3723"/>
                    </a:lnTo>
                    <a:lnTo>
                      <a:pt x="1630" y="3723"/>
                    </a:lnTo>
                    <a:lnTo>
                      <a:pt x="2742" y="1861"/>
                    </a:lnTo>
                    <a:lnTo>
                      <a:pt x="163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15" name="Google Shape;515;p20"/>
              <p:cNvSpPr/>
              <p:nvPr/>
            </p:nvSpPr>
            <p:spPr>
              <a:xfrm>
                <a:off x="2734800" y="2248775"/>
                <a:ext cx="68500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3724" extrusionOk="0">
                    <a:moveTo>
                      <a:pt x="0" y="1"/>
                    </a:moveTo>
                    <a:lnTo>
                      <a:pt x="1110" y="1861"/>
                    </a:lnTo>
                    <a:lnTo>
                      <a:pt x="0" y="3723"/>
                    </a:lnTo>
                    <a:lnTo>
                      <a:pt x="1629" y="3723"/>
                    </a:lnTo>
                    <a:lnTo>
                      <a:pt x="2740" y="1861"/>
                    </a:lnTo>
                    <a:lnTo>
                      <a:pt x="162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16" name="Google Shape;516;p20"/>
              <p:cNvSpPr/>
              <p:nvPr/>
            </p:nvSpPr>
            <p:spPr>
              <a:xfrm>
                <a:off x="2848975" y="2248775"/>
                <a:ext cx="68525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3724" extrusionOk="0">
                    <a:moveTo>
                      <a:pt x="0" y="1"/>
                    </a:moveTo>
                    <a:lnTo>
                      <a:pt x="1110" y="1861"/>
                    </a:lnTo>
                    <a:lnTo>
                      <a:pt x="0" y="3723"/>
                    </a:lnTo>
                    <a:lnTo>
                      <a:pt x="1631" y="3723"/>
                    </a:lnTo>
                    <a:lnTo>
                      <a:pt x="2741" y="1861"/>
                    </a:lnTo>
                    <a:lnTo>
                      <a:pt x="163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17" name="Google Shape;517;p20"/>
              <p:cNvSpPr/>
              <p:nvPr/>
            </p:nvSpPr>
            <p:spPr>
              <a:xfrm>
                <a:off x="2963175" y="2248775"/>
                <a:ext cx="68500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3724" extrusionOk="0">
                    <a:moveTo>
                      <a:pt x="0" y="1"/>
                    </a:moveTo>
                    <a:lnTo>
                      <a:pt x="1111" y="1861"/>
                    </a:lnTo>
                    <a:lnTo>
                      <a:pt x="0" y="3723"/>
                    </a:lnTo>
                    <a:lnTo>
                      <a:pt x="1630" y="3723"/>
                    </a:lnTo>
                    <a:lnTo>
                      <a:pt x="2740" y="1861"/>
                    </a:lnTo>
                    <a:lnTo>
                      <a:pt x="163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18" name="Google Shape;518;p20"/>
              <p:cNvSpPr/>
              <p:nvPr/>
            </p:nvSpPr>
            <p:spPr>
              <a:xfrm>
                <a:off x="3077375" y="2248775"/>
                <a:ext cx="68550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3724" extrusionOk="0">
                    <a:moveTo>
                      <a:pt x="1" y="1"/>
                    </a:moveTo>
                    <a:lnTo>
                      <a:pt x="1112" y="1861"/>
                    </a:lnTo>
                    <a:lnTo>
                      <a:pt x="1" y="3723"/>
                    </a:lnTo>
                    <a:lnTo>
                      <a:pt x="1631" y="3723"/>
                    </a:lnTo>
                    <a:lnTo>
                      <a:pt x="2741" y="1861"/>
                    </a:lnTo>
                    <a:lnTo>
                      <a:pt x="163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519" name="Google Shape;519;p20"/>
            <p:cNvGrpSpPr/>
            <p:nvPr/>
          </p:nvGrpSpPr>
          <p:grpSpPr>
            <a:xfrm>
              <a:off x="-76200" y="4604000"/>
              <a:ext cx="2083175" cy="490075"/>
              <a:chOff x="4249200" y="1725050"/>
              <a:chExt cx="2083175" cy="490075"/>
            </a:xfrm>
          </p:grpSpPr>
          <p:sp>
            <p:nvSpPr>
              <p:cNvPr id="520" name="Google Shape;520;p20"/>
              <p:cNvSpPr/>
              <p:nvPr/>
            </p:nvSpPr>
            <p:spPr>
              <a:xfrm>
                <a:off x="4308925" y="2086325"/>
                <a:ext cx="1707600" cy="128800"/>
              </a:xfrm>
              <a:custGeom>
                <a:avLst/>
                <a:gdLst/>
                <a:ahLst/>
                <a:cxnLst/>
                <a:rect l="l" t="t" r="r" b="b"/>
                <a:pathLst>
                  <a:path w="68304" h="5152" extrusionOk="0">
                    <a:moveTo>
                      <a:pt x="32499" y="1"/>
                    </a:moveTo>
                    <a:lnTo>
                      <a:pt x="27650" y="4851"/>
                    </a:lnTo>
                    <a:lnTo>
                      <a:pt x="0" y="4851"/>
                    </a:lnTo>
                    <a:lnTo>
                      <a:pt x="0" y="5152"/>
                    </a:lnTo>
                    <a:lnTo>
                      <a:pt x="27775" y="5152"/>
                    </a:lnTo>
                    <a:lnTo>
                      <a:pt x="32624" y="302"/>
                    </a:lnTo>
                    <a:lnTo>
                      <a:pt x="68303" y="302"/>
                    </a:lnTo>
                    <a:lnTo>
                      <a:pt x="6830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21" name="Google Shape;521;p20"/>
              <p:cNvSpPr/>
              <p:nvPr/>
            </p:nvSpPr>
            <p:spPr>
              <a:xfrm>
                <a:off x="4249200" y="1888950"/>
                <a:ext cx="1901425" cy="255925"/>
              </a:xfrm>
              <a:custGeom>
                <a:avLst/>
                <a:gdLst/>
                <a:ahLst/>
                <a:cxnLst/>
                <a:rect l="l" t="t" r="r" b="b"/>
                <a:pathLst>
                  <a:path w="76057" h="10237" extrusionOk="0">
                    <a:moveTo>
                      <a:pt x="56808" y="0"/>
                    </a:moveTo>
                    <a:lnTo>
                      <a:pt x="46873" y="9935"/>
                    </a:lnTo>
                    <a:lnTo>
                      <a:pt x="27055" y="9935"/>
                    </a:lnTo>
                    <a:lnTo>
                      <a:pt x="22244" y="5124"/>
                    </a:lnTo>
                    <a:lnTo>
                      <a:pt x="1" y="5124"/>
                    </a:lnTo>
                    <a:lnTo>
                      <a:pt x="1" y="5425"/>
                    </a:lnTo>
                    <a:lnTo>
                      <a:pt x="22119" y="5425"/>
                    </a:lnTo>
                    <a:lnTo>
                      <a:pt x="26930" y="10237"/>
                    </a:lnTo>
                    <a:lnTo>
                      <a:pt x="46998" y="10237"/>
                    </a:lnTo>
                    <a:lnTo>
                      <a:pt x="56933" y="301"/>
                    </a:lnTo>
                    <a:lnTo>
                      <a:pt x="76056" y="301"/>
                    </a:lnTo>
                    <a:lnTo>
                      <a:pt x="7605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22" name="Google Shape;522;p20"/>
              <p:cNvSpPr/>
              <p:nvPr/>
            </p:nvSpPr>
            <p:spPr>
              <a:xfrm>
                <a:off x="4285100" y="1725050"/>
                <a:ext cx="1548425" cy="186700"/>
              </a:xfrm>
              <a:custGeom>
                <a:avLst/>
                <a:gdLst/>
                <a:ahLst/>
                <a:cxnLst/>
                <a:rect l="l" t="t" r="r" b="b"/>
                <a:pathLst>
                  <a:path w="61937" h="7468" extrusionOk="0">
                    <a:moveTo>
                      <a:pt x="38840" y="1"/>
                    </a:moveTo>
                    <a:lnTo>
                      <a:pt x="31676" y="7165"/>
                    </a:lnTo>
                    <a:lnTo>
                      <a:pt x="1" y="7165"/>
                    </a:lnTo>
                    <a:lnTo>
                      <a:pt x="1" y="7467"/>
                    </a:lnTo>
                    <a:lnTo>
                      <a:pt x="31800" y="7467"/>
                    </a:lnTo>
                    <a:lnTo>
                      <a:pt x="38965" y="303"/>
                    </a:lnTo>
                    <a:lnTo>
                      <a:pt x="61936" y="303"/>
                    </a:lnTo>
                    <a:lnTo>
                      <a:pt x="6193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23" name="Google Shape;523;p20"/>
              <p:cNvSpPr/>
              <p:nvPr/>
            </p:nvSpPr>
            <p:spPr>
              <a:xfrm>
                <a:off x="5884550" y="1851850"/>
                <a:ext cx="70825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2833" h="3271" extrusionOk="0">
                    <a:moveTo>
                      <a:pt x="0" y="0"/>
                    </a:moveTo>
                    <a:lnTo>
                      <a:pt x="0" y="3270"/>
                    </a:lnTo>
                    <a:lnTo>
                      <a:pt x="2832" y="16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24" name="Google Shape;524;p20"/>
              <p:cNvSpPr/>
              <p:nvPr/>
            </p:nvSpPr>
            <p:spPr>
              <a:xfrm>
                <a:off x="5978825" y="1851850"/>
                <a:ext cx="70775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2831" h="3271" extrusionOk="0">
                    <a:moveTo>
                      <a:pt x="0" y="0"/>
                    </a:moveTo>
                    <a:lnTo>
                      <a:pt x="0" y="3270"/>
                    </a:lnTo>
                    <a:lnTo>
                      <a:pt x="2830" y="16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25" name="Google Shape;525;p20"/>
              <p:cNvSpPr/>
              <p:nvPr/>
            </p:nvSpPr>
            <p:spPr>
              <a:xfrm>
                <a:off x="6073075" y="1851850"/>
                <a:ext cx="70800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2832" h="3271" extrusionOk="0">
                    <a:moveTo>
                      <a:pt x="1" y="0"/>
                    </a:moveTo>
                    <a:lnTo>
                      <a:pt x="1" y="3270"/>
                    </a:lnTo>
                    <a:lnTo>
                      <a:pt x="2832" y="163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26" name="Google Shape;526;p20"/>
              <p:cNvSpPr/>
              <p:nvPr/>
            </p:nvSpPr>
            <p:spPr>
              <a:xfrm>
                <a:off x="6167325" y="1851850"/>
                <a:ext cx="70825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2833" h="3271" extrusionOk="0">
                    <a:moveTo>
                      <a:pt x="1" y="0"/>
                    </a:moveTo>
                    <a:lnTo>
                      <a:pt x="1" y="3270"/>
                    </a:lnTo>
                    <a:lnTo>
                      <a:pt x="2833" y="163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27" name="Google Shape;527;p20"/>
              <p:cNvSpPr/>
              <p:nvPr/>
            </p:nvSpPr>
            <p:spPr>
              <a:xfrm>
                <a:off x="6261625" y="1851850"/>
                <a:ext cx="70750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2830" h="3271" extrusionOk="0">
                    <a:moveTo>
                      <a:pt x="0" y="0"/>
                    </a:moveTo>
                    <a:lnTo>
                      <a:pt x="0" y="3270"/>
                    </a:lnTo>
                    <a:lnTo>
                      <a:pt x="2830" y="16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28" name="Google Shape;528;p20"/>
              <p:cNvSpPr/>
              <p:nvPr/>
            </p:nvSpPr>
            <p:spPr>
              <a:xfrm>
                <a:off x="4765500" y="1743500"/>
                <a:ext cx="84325" cy="84350"/>
              </a:xfrm>
              <a:custGeom>
                <a:avLst/>
                <a:gdLst/>
                <a:ahLst/>
                <a:cxnLst/>
                <a:rect l="l" t="t" r="r" b="b"/>
                <a:pathLst>
                  <a:path w="3373" h="3374" extrusionOk="0">
                    <a:moveTo>
                      <a:pt x="1686" y="1"/>
                    </a:moveTo>
                    <a:cubicBezTo>
                      <a:pt x="756" y="1"/>
                      <a:pt x="0" y="755"/>
                      <a:pt x="0" y="1687"/>
                    </a:cubicBezTo>
                    <a:cubicBezTo>
                      <a:pt x="0" y="2619"/>
                      <a:pt x="756" y="3373"/>
                      <a:pt x="1686" y="3373"/>
                    </a:cubicBezTo>
                    <a:cubicBezTo>
                      <a:pt x="2618" y="3373"/>
                      <a:pt x="3372" y="2619"/>
                      <a:pt x="3372" y="1687"/>
                    </a:cubicBezTo>
                    <a:cubicBezTo>
                      <a:pt x="3372" y="755"/>
                      <a:pt x="2618" y="1"/>
                      <a:pt x="16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29" name="Google Shape;529;p20"/>
              <p:cNvSpPr/>
              <p:nvPr/>
            </p:nvSpPr>
            <p:spPr>
              <a:xfrm>
                <a:off x="4896900" y="1760250"/>
                <a:ext cx="50850" cy="50850"/>
              </a:xfrm>
              <a:custGeom>
                <a:avLst/>
                <a:gdLst/>
                <a:ahLst/>
                <a:cxnLst/>
                <a:rect l="l" t="t" r="r" b="b"/>
                <a:pathLst>
                  <a:path w="2034" h="2034" extrusionOk="0">
                    <a:moveTo>
                      <a:pt x="1017" y="303"/>
                    </a:moveTo>
                    <a:cubicBezTo>
                      <a:pt x="1412" y="303"/>
                      <a:pt x="1732" y="623"/>
                      <a:pt x="1732" y="1017"/>
                    </a:cubicBezTo>
                    <a:cubicBezTo>
                      <a:pt x="1732" y="1412"/>
                      <a:pt x="1412" y="1732"/>
                      <a:pt x="1017" y="1732"/>
                    </a:cubicBezTo>
                    <a:cubicBezTo>
                      <a:pt x="623" y="1732"/>
                      <a:pt x="303" y="1412"/>
                      <a:pt x="303" y="1017"/>
                    </a:cubicBezTo>
                    <a:cubicBezTo>
                      <a:pt x="303" y="623"/>
                      <a:pt x="623" y="303"/>
                      <a:pt x="1017" y="303"/>
                    </a:cubicBezTo>
                    <a:close/>
                    <a:moveTo>
                      <a:pt x="1017" y="0"/>
                    </a:moveTo>
                    <a:cubicBezTo>
                      <a:pt x="457" y="0"/>
                      <a:pt x="0" y="456"/>
                      <a:pt x="0" y="1017"/>
                    </a:cubicBezTo>
                    <a:cubicBezTo>
                      <a:pt x="0" y="1578"/>
                      <a:pt x="457" y="2033"/>
                      <a:pt x="1017" y="2033"/>
                    </a:cubicBezTo>
                    <a:cubicBezTo>
                      <a:pt x="1577" y="2033"/>
                      <a:pt x="2033" y="1577"/>
                      <a:pt x="2033" y="1017"/>
                    </a:cubicBezTo>
                    <a:cubicBezTo>
                      <a:pt x="2033" y="457"/>
                      <a:pt x="1577" y="0"/>
                      <a:pt x="10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30" name="Google Shape;530;p20"/>
              <p:cNvSpPr/>
              <p:nvPr/>
            </p:nvSpPr>
            <p:spPr>
              <a:xfrm>
                <a:off x="4985075" y="1764025"/>
                <a:ext cx="43275" cy="43300"/>
              </a:xfrm>
              <a:custGeom>
                <a:avLst/>
                <a:gdLst/>
                <a:ahLst/>
                <a:cxnLst/>
                <a:rect l="l" t="t" r="r" b="b"/>
                <a:pathLst>
                  <a:path w="1731" h="1732" extrusionOk="0">
                    <a:moveTo>
                      <a:pt x="866" y="1"/>
                    </a:moveTo>
                    <a:cubicBezTo>
                      <a:pt x="387" y="1"/>
                      <a:pt x="0" y="388"/>
                      <a:pt x="0" y="866"/>
                    </a:cubicBezTo>
                    <a:cubicBezTo>
                      <a:pt x="0" y="1344"/>
                      <a:pt x="387" y="1731"/>
                      <a:pt x="866" y="1731"/>
                    </a:cubicBezTo>
                    <a:cubicBezTo>
                      <a:pt x="1344" y="1731"/>
                      <a:pt x="1731" y="1344"/>
                      <a:pt x="1731" y="866"/>
                    </a:cubicBezTo>
                    <a:cubicBezTo>
                      <a:pt x="1731" y="388"/>
                      <a:pt x="1343" y="1"/>
                      <a:pt x="8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31" name="Google Shape;531;p20"/>
              <p:cNvSpPr/>
              <p:nvPr/>
            </p:nvSpPr>
            <p:spPr>
              <a:xfrm>
                <a:off x="5069400" y="1764025"/>
                <a:ext cx="43325" cy="43300"/>
              </a:xfrm>
              <a:custGeom>
                <a:avLst/>
                <a:gdLst/>
                <a:ahLst/>
                <a:cxnLst/>
                <a:rect l="l" t="t" r="r" b="b"/>
                <a:pathLst>
                  <a:path w="1733" h="1732" extrusionOk="0">
                    <a:moveTo>
                      <a:pt x="867" y="1"/>
                    </a:moveTo>
                    <a:cubicBezTo>
                      <a:pt x="389" y="1"/>
                      <a:pt x="1" y="388"/>
                      <a:pt x="1" y="866"/>
                    </a:cubicBezTo>
                    <a:cubicBezTo>
                      <a:pt x="1" y="1344"/>
                      <a:pt x="389" y="1731"/>
                      <a:pt x="867" y="1731"/>
                    </a:cubicBezTo>
                    <a:cubicBezTo>
                      <a:pt x="1345" y="1731"/>
                      <a:pt x="1732" y="1344"/>
                      <a:pt x="1732" y="866"/>
                    </a:cubicBezTo>
                    <a:cubicBezTo>
                      <a:pt x="1732" y="388"/>
                      <a:pt x="1345" y="1"/>
                      <a:pt x="86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96398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" name="Google Shape;533;p21"/>
          <p:cNvPicPr preferRelativeResize="0"/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-1" y="0"/>
            <a:ext cx="12191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p2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grpSp>
        <p:nvGrpSpPr>
          <p:cNvPr id="535" name="Google Shape;535;p21"/>
          <p:cNvGrpSpPr/>
          <p:nvPr/>
        </p:nvGrpSpPr>
        <p:grpSpPr>
          <a:xfrm>
            <a:off x="125517" y="-384701"/>
            <a:ext cx="11834416" cy="7145601"/>
            <a:chOff x="94138" y="-288526"/>
            <a:chExt cx="8875812" cy="5359201"/>
          </a:xfrm>
        </p:grpSpPr>
        <p:grpSp>
          <p:nvGrpSpPr>
            <p:cNvPr id="536" name="Google Shape;536;p21"/>
            <p:cNvGrpSpPr/>
            <p:nvPr/>
          </p:nvGrpSpPr>
          <p:grpSpPr>
            <a:xfrm rot="10800000">
              <a:off x="7599225" y="4529875"/>
              <a:ext cx="1370725" cy="540800"/>
              <a:chOff x="1442275" y="2891575"/>
              <a:chExt cx="1370725" cy="540800"/>
            </a:xfrm>
          </p:grpSpPr>
          <p:sp>
            <p:nvSpPr>
              <p:cNvPr id="537" name="Google Shape;537;p21"/>
              <p:cNvSpPr/>
              <p:nvPr/>
            </p:nvSpPr>
            <p:spPr>
              <a:xfrm>
                <a:off x="1494900" y="3227975"/>
                <a:ext cx="629300" cy="8500"/>
              </a:xfrm>
              <a:custGeom>
                <a:avLst/>
                <a:gdLst/>
                <a:ahLst/>
                <a:cxnLst/>
                <a:rect l="l" t="t" r="r" b="b"/>
                <a:pathLst>
                  <a:path w="25172" h="340" extrusionOk="0">
                    <a:moveTo>
                      <a:pt x="170" y="0"/>
                    </a:moveTo>
                    <a:cubicBezTo>
                      <a:pt x="76" y="0"/>
                      <a:pt x="1" y="76"/>
                      <a:pt x="1" y="170"/>
                    </a:cubicBezTo>
                    <a:cubicBezTo>
                      <a:pt x="1" y="263"/>
                      <a:pt x="76" y="340"/>
                      <a:pt x="170" y="340"/>
                    </a:cubicBezTo>
                    <a:lnTo>
                      <a:pt x="25003" y="340"/>
                    </a:lnTo>
                    <a:cubicBezTo>
                      <a:pt x="25097" y="340"/>
                      <a:pt x="25171" y="263"/>
                      <a:pt x="25171" y="170"/>
                    </a:cubicBezTo>
                    <a:cubicBezTo>
                      <a:pt x="25171" y="76"/>
                      <a:pt x="25095" y="0"/>
                      <a:pt x="2500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38" name="Google Shape;538;p21"/>
              <p:cNvSpPr/>
              <p:nvPr/>
            </p:nvSpPr>
            <p:spPr>
              <a:xfrm>
                <a:off x="2087875" y="3200175"/>
                <a:ext cx="64150" cy="64100"/>
              </a:xfrm>
              <a:custGeom>
                <a:avLst/>
                <a:gdLst/>
                <a:ahLst/>
                <a:cxnLst/>
                <a:rect l="l" t="t" r="r" b="b"/>
                <a:pathLst>
                  <a:path w="2566" h="2564" extrusionOk="0">
                    <a:moveTo>
                      <a:pt x="1284" y="0"/>
                    </a:moveTo>
                    <a:cubicBezTo>
                      <a:pt x="576" y="0"/>
                      <a:pt x="3" y="574"/>
                      <a:pt x="3" y="1282"/>
                    </a:cubicBezTo>
                    <a:cubicBezTo>
                      <a:pt x="1" y="1989"/>
                      <a:pt x="576" y="2564"/>
                      <a:pt x="1284" y="2564"/>
                    </a:cubicBezTo>
                    <a:cubicBezTo>
                      <a:pt x="1993" y="2564"/>
                      <a:pt x="2566" y="1990"/>
                      <a:pt x="2566" y="1282"/>
                    </a:cubicBezTo>
                    <a:cubicBezTo>
                      <a:pt x="2566" y="574"/>
                      <a:pt x="1993" y="0"/>
                      <a:pt x="12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39" name="Google Shape;539;p21"/>
              <p:cNvSpPr/>
              <p:nvPr/>
            </p:nvSpPr>
            <p:spPr>
              <a:xfrm>
                <a:off x="2599250" y="2944225"/>
                <a:ext cx="185975" cy="8500"/>
              </a:xfrm>
              <a:custGeom>
                <a:avLst/>
                <a:gdLst/>
                <a:ahLst/>
                <a:cxnLst/>
                <a:rect l="l" t="t" r="r" b="b"/>
                <a:pathLst>
                  <a:path w="7439" h="340" extrusionOk="0">
                    <a:moveTo>
                      <a:pt x="171" y="1"/>
                    </a:moveTo>
                    <a:cubicBezTo>
                      <a:pt x="77" y="1"/>
                      <a:pt x="1" y="77"/>
                      <a:pt x="1" y="170"/>
                    </a:cubicBezTo>
                    <a:cubicBezTo>
                      <a:pt x="1" y="264"/>
                      <a:pt x="77" y="340"/>
                      <a:pt x="171" y="340"/>
                    </a:cubicBezTo>
                    <a:lnTo>
                      <a:pt x="7268" y="340"/>
                    </a:lnTo>
                    <a:cubicBezTo>
                      <a:pt x="7362" y="340"/>
                      <a:pt x="7439" y="264"/>
                      <a:pt x="7439" y="170"/>
                    </a:cubicBezTo>
                    <a:cubicBezTo>
                      <a:pt x="7439" y="77"/>
                      <a:pt x="7362" y="1"/>
                      <a:pt x="72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40" name="Google Shape;540;p21"/>
              <p:cNvSpPr/>
              <p:nvPr/>
            </p:nvSpPr>
            <p:spPr>
              <a:xfrm>
                <a:off x="2748900" y="2916400"/>
                <a:ext cx="64100" cy="64075"/>
              </a:xfrm>
              <a:custGeom>
                <a:avLst/>
                <a:gdLst/>
                <a:ahLst/>
                <a:cxnLst/>
                <a:rect l="l" t="t" r="r" b="b"/>
                <a:pathLst>
                  <a:path w="2564" h="2563" extrusionOk="0">
                    <a:moveTo>
                      <a:pt x="1282" y="0"/>
                    </a:moveTo>
                    <a:cubicBezTo>
                      <a:pt x="574" y="0"/>
                      <a:pt x="0" y="573"/>
                      <a:pt x="0" y="1281"/>
                    </a:cubicBezTo>
                    <a:cubicBezTo>
                      <a:pt x="0" y="1990"/>
                      <a:pt x="574" y="2563"/>
                      <a:pt x="1282" y="2563"/>
                    </a:cubicBezTo>
                    <a:cubicBezTo>
                      <a:pt x="1990" y="2563"/>
                      <a:pt x="2564" y="1990"/>
                      <a:pt x="2564" y="1281"/>
                    </a:cubicBezTo>
                    <a:cubicBezTo>
                      <a:pt x="2564" y="573"/>
                      <a:pt x="1990" y="0"/>
                      <a:pt x="128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41" name="Google Shape;541;p21"/>
              <p:cNvSpPr/>
              <p:nvPr/>
            </p:nvSpPr>
            <p:spPr>
              <a:xfrm>
                <a:off x="1737250" y="2944150"/>
                <a:ext cx="575300" cy="290800"/>
              </a:xfrm>
              <a:custGeom>
                <a:avLst/>
                <a:gdLst/>
                <a:ahLst/>
                <a:cxnLst/>
                <a:rect l="l" t="t" r="r" b="b"/>
                <a:pathLst>
                  <a:path w="23012" h="11632" extrusionOk="0">
                    <a:moveTo>
                      <a:pt x="11558" y="0"/>
                    </a:moveTo>
                    <a:cubicBezTo>
                      <a:pt x="11512" y="0"/>
                      <a:pt x="11470" y="20"/>
                      <a:pt x="11437" y="50"/>
                    </a:cubicBezTo>
                    <a:cubicBezTo>
                      <a:pt x="11437" y="50"/>
                      <a:pt x="8598" y="2885"/>
                      <a:pt x="5758" y="5719"/>
                    </a:cubicBezTo>
                    <a:cubicBezTo>
                      <a:pt x="1" y="11470"/>
                      <a:pt x="1" y="11470"/>
                      <a:pt x="50" y="11586"/>
                    </a:cubicBezTo>
                    <a:lnTo>
                      <a:pt x="213" y="11520"/>
                    </a:lnTo>
                    <a:lnTo>
                      <a:pt x="338" y="11632"/>
                    </a:lnTo>
                    <a:cubicBezTo>
                      <a:pt x="505" y="11444"/>
                      <a:pt x="7767" y="4196"/>
                      <a:pt x="11628" y="341"/>
                    </a:cubicBezTo>
                    <a:lnTo>
                      <a:pt x="22842" y="341"/>
                    </a:lnTo>
                    <a:cubicBezTo>
                      <a:pt x="22935" y="341"/>
                      <a:pt x="23011" y="265"/>
                      <a:pt x="23011" y="170"/>
                    </a:cubicBezTo>
                    <a:cubicBezTo>
                      <a:pt x="23011" y="76"/>
                      <a:pt x="22935" y="0"/>
                      <a:pt x="2284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42" name="Google Shape;542;p21"/>
              <p:cNvSpPr/>
              <p:nvPr/>
            </p:nvSpPr>
            <p:spPr>
              <a:xfrm>
                <a:off x="2291225" y="2931375"/>
                <a:ext cx="73900" cy="34125"/>
              </a:xfrm>
              <a:custGeom>
                <a:avLst/>
                <a:gdLst/>
                <a:ahLst/>
                <a:cxnLst/>
                <a:rect l="l" t="t" r="r" b="b"/>
                <a:pathLst>
                  <a:path w="2956" h="1365" extrusionOk="0">
                    <a:moveTo>
                      <a:pt x="683" y="0"/>
                    </a:moveTo>
                    <a:cubicBezTo>
                      <a:pt x="306" y="0"/>
                      <a:pt x="1" y="306"/>
                      <a:pt x="1" y="683"/>
                    </a:cubicBezTo>
                    <a:cubicBezTo>
                      <a:pt x="1" y="1059"/>
                      <a:pt x="306" y="1365"/>
                      <a:pt x="683" y="1365"/>
                    </a:cubicBezTo>
                    <a:lnTo>
                      <a:pt x="2274" y="1365"/>
                    </a:lnTo>
                    <a:cubicBezTo>
                      <a:pt x="2650" y="1365"/>
                      <a:pt x="2955" y="1060"/>
                      <a:pt x="2956" y="683"/>
                    </a:cubicBezTo>
                    <a:cubicBezTo>
                      <a:pt x="2956" y="306"/>
                      <a:pt x="2650" y="0"/>
                      <a:pt x="227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43" name="Google Shape;543;p21"/>
              <p:cNvSpPr/>
              <p:nvPr/>
            </p:nvSpPr>
            <p:spPr>
              <a:xfrm>
                <a:off x="2406000" y="2931375"/>
                <a:ext cx="99775" cy="34125"/>
              </a:xfrm>
              <a:custGeom>
                <a:avLst/>
                <a:gdLst/>
                <a:ahLst/>
                <a:cxnLst/>
                <a:rect l="l" t="t" r="r" b="b"/>
                <a:pathLst>
                  <a:path w="3991" h="1365" extrusionOk="0">
                    <a:moveTo>
                      <a:pt x="684" y="0"/>
                    </a:moveTo>
                    <a:cubicBezTo>
                      <a:pt x="308" y="0"/>
                      <a:pt x="1" y="306"/>
                      <a:pt x="1" y="683"/>
                    </a:cubicBezTo>
                    <a:cubicBezTo>
                      <a:pt x="1" y="1059"/>
                      <a:pt x="308" y="1365"/>
                      <a:pt x="684" y="1365"/>
                    </a:cubicBezTo>
                    <a:lnTo>
                      <a:pt x="3309" y="1365"/>
                    </a:lnTo>
                    <a:cubicBezTo>
                      <a:pt x="3685" y="1365"/>
                      <a:pt x="3991" y="1060"/>
                      <a:pt x="3991" y="683"/>
                    </a:cubicBezTo>
                    <a:cubicBezTo>
                      <a:pt x="3991" y="306"/>
                      <a:pt x="3685" y="0"/>
                      <a:pt x="330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44" name="Google Shape;544;p21"/>
              <p:cNvSpPr/>
              <p:nvPr/>
            </p:nvSpPr>
            <p:spPr>
              <a:xfrm>
                <a:off x="2546650" y="2931375"/>
                <a:ext cx="73925" cy="34125"/>
              </a:xfrm>
              <a:custGeom>
                <a:avLst/>
                <a:gdLst/>
                <a:ahLst/>
                <a:cxnLst/>
                <a:rect l="l" t="t" r="r" b="b"/>
                <a:pathLst>
                  <a:path w="2957" h="1365" extrusionOk="0">
                    <a:moveTo>
                      <a:pt x="684" y="0"/>
                    </a:moveTo>
                    <a:cubicBezTo>
                      <a:pt x="306" y="0"/>
                      <a:pt x="1" y="306"/>
                      <a:pt x="1" y="683"/>
                    </a:cubicBezTo>
                    <a:cubicBezTo>
                      <a:pt x="1" y="1059"/>
                      <a:pt x="306" y="1365"/>
                      <a:pt x="684" y="1365"/>
                    </a:cubicBezTo>
                    <a:lnTo>
                      <a:pt x="2275" y="1365"/>
                    </a:lnTo>
                    <a:cubicBezTo>
                      <a:pt x="2651" y="1365"/>
                      <a:pt x="2957" y="1060"/>
                      <a:pt x="2957" y="683"/>
                    </a:cubicBezTo>
                    <a:cubicBezTo>
                      <a:pt x="2957" y="306"/>
                      <a:pt x="2651" y="0"/>
                      <a:pt x="22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45" name="Google Shape;545;p21"/>
              <p:cNvSpPr/>
              <p:nvPr/>
            </p:nvSpPr>
            <p:spPr>
              <a:xfrm>
                <a:off x="1906550" y="3227925"/>
                <a:ext cx="563675" cy="151925"/>
              </a:xfrm>
              <a:custGeom>
                <a:avLst/>
                <a:gdLst/>
                <a:ahLst/>
                <a:cxnLst/>
                <a:rect l="l" t="t" r="r" b="b"/>
                <a:pathLst>
                  <a:path w="22547" h="6077" extrusionOk="0">
                    <a:moveTo>
                      <a:pt x="187" y="0"/>
                    </a:moveTo>
                    <a:cubicBezTo>
                      <a:pt x="144" y="0"/>
                      <a:pt x="100" y="17"/>
                      <a:pt x="67" y="50"/>
                    </a:cubicBezTo>
                    <a:cubicBezTo>
                      <a:pt x="1" y="118"/>
                      <a:pt x="1" y="225"/>
                      <a:pt x="67" y="292"/>
                    </a:cubicBezTo>
                    <a:lnTo>
                      <a:pt x="5802" y="6026"/>
                    </a:lnTo>
                    <a:cubicBezTo>
                      <a:pt x="5834" y="6059"/>
                      <a:pt x="5878" y="6076"/>
                      <a:pt x="5922" y="6076"/>
                    </a:cubicBezTo>
                    <a:lnTo>
                      <a:pt x="22376" y="6076"/>
                    </a:lnTo>
                    <a:cubicBezTo>
                      <a:pt x="22471" y="6076"/>
                      <a:pt x="22547" y="5999"/>
                      <a:pt x="22545" y="5904"/>
                    </a:cubicBezTo>
                    <a:cubicBezTo>
                      <a:pt x="22545" y="5811"/>
                      <a:pt x="22469" y="5735"/>
                      <a:pt x="22375" y="5735"/>
                    </a:cubicBezTo>
                    <a:lnTo>
                      <a:pt x="5992" y="5735"/>
                    </a:lnTo>
                    <a:lnTo>
                      <a:pt x="307" y="50"/>
                    </a:lnTo>
                    <a:cubicBezTo>
                      <a:pt x="274" y="17"/>
                      <a:pt x="230" y="0"/>
                      <a:pt x="18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46" name="Google Shape;546;p21"/>
              <p:cNvSpPr/>
              <p:nvPr/>
            </p:nvSpPr>
            <p:spPr>
              <a:xfrm>
                <a:off x="2433925" y="3343500"/>
                <a:ext cx="64075" cy="64100"/>
              </a:xfrm>
              <a:custGeom>
                <a:avLst/>
                <a:gdLst/>
                <a:ahLst/>
                <a:cxnLst/>
                <a:rect l="l" t="t" r="r" b="b"/>
                <a:pathLst>
                  <a:path w="2563" h="2564" extrusionOk="0">
                    <a:moveTo>
                      <a:pt x="1281" y="1"/>
                    </a:moveTo>
                    <a:cubicBezTo>
                      <a:pt x="573" y="1"/>
                      <a:pt x="0" y="574"/>
                      <a:pt x="0" y="1283"/>
                    </a:cubicBezTo>
                    <a:cubicBezTo>
                      <a:pt x="0" y="1990"/>
                      <a:pt x="573" y="2563"/>
                      <a:pt x="1281" y="2563"/>
                    </a:cubicBezTo>
                    <a:cubicBezTo>
                      <a:pt x="1990" y="2563"/>
                      <a:pt x="2563" y="1990"/>
                      <a:pt x="2563" y="1283"/>
                    </a:cubicBezTo>
                    <a:cubicBezTo>
                      <a:pt x="2563" y="574"/>
                      <a:pt x="1990" y="1"/>
                      <a:pt x="12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47" name="Google Shape;547;p21"/>
              <p:cNvSpPr/>
              <p:nvPr/>
            </p:nvSpPr>
            <p:spPr>
              <a:xfrm>
                <a:off x="1969350" y="2891575"/>
                <a:ext cx="113700" cy="113725"/>
              </a:xfrm>
              <a:custGeom>
                <a:avLst/>
                <a:gdLst/>
                <a:ahLst/>
                <a:cxnLst/>
                <a:rect l="l" t="t" r="r" b="b"/>
                <a:pathLst>
                  <a:path w="4548" h="4549" extrusionOk="0">
                    <a:moveTo>
                      <a:pt x="2274" y="1"/>
                    </a:moveTo>
                    <a:cubicBezTo>
                      <a:pt x="1019" y="1"/>
                      <a:pt x="1" y="1019"/>
                      <a:pt x="1" y="2274"/>
                    </a:cubicBezTo>
                    <a:cubicBezTo>
                      <a:pt x="1" y="3530"/>
                      <a:pt x="1019" y="4548"/>
                      <a:pt x="2274" y="4548"/>
                    </a:cubicBezTo>
                    <a:cubicBezTo>
                      <a:pt x="3530" y="4548"/>
                      <a:pt x="4547" y="3530"/>
                      <a:pt x="4547" y="2274"/>
                    </a:cubicBezTo>
                    <a:cubicBezTo>
                      <a:pt x="4547" y="1019"/>
                      <a:pt x="3530" y="1"/>
                      <a:pt x="227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48" name="Google Shape;548;p21"/>
              <p:cNvSpPr/>
              <p:nvPr/>
            </p:nvSpPr>
            <p:spPr>
              <a:xfrm>
                <a:off x="1442275" y="3175350"/>
                <a:ext cx="113725" cy="113725"/>
              </a:xfrm>
              <a:custGeom>
                <a:avLst/>
                <a:gdLst/>
                <a:ahLst/>
                <a:cxnLst/>
                <a:rect l="l" t="t" r="r" b="b"/>
                <a:pathLst>
                  <a:path w="4549" h="4549" extrusionOk="0">
                    <a:moveTo>
                      <a:pt x="2275" y="1"/>
                    </a:moveTo>
                    <a:cubicBezTo>
                      <a:pt x="1020" y="1"/>
                      <a:pt x="1" y="1019"/>
                      <a:pt x="1" y="2275"/>
                    </a:cubicBezTo>
                    <a:cubicBezTo>
                      <a:pt x="1" y="3531"/>
                      <a:pt x="1020" y="4548"/>
                      <a:pt x="2275" y="4548"/>
                    </a:cubicBezTo>
                    <a:cubicBezTo>
                      <a:pt x="3531" y="4548"/>
                      <a:pt x="4549" y="3531"/>
                      <a:pt x="4549" y="2275"/>
                    </a:cubicBezTo>
                    <a:cubicBezTo>
                      <a:pt x="4549" y="1019"/>
                      <a:pt x="3531" y="1"/>
                      <a:pt x="227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49" name="Google Shape;549;p21"/>
              <p:cNvSpPr/>
              <p:nvPr/>
            </p:nvSpPr>
            <p:spPr>
              <a:xfrm>
                <a:off x="1992225" y="3318725"/>
                <a:ext cx="124775" cy="113650"/>
              </a:xfrm>
              <a:custGeom>
                <a:avLst/>
                <a:gdLst/>
                <a:ahLst/>
                <a:cxnLst/>
                <a:rect l="l" t="t" r="r" b="b"/>
                <a:pathLst>
                  <a:path w="4991" h="4546" extrusionOk="0">
                    <a:moveTo>
                      <a:pt x="2496" y="0"/>
                    </a:moveTo>
                    <a:cubicBezTo>
                      <a:pt x="1914" y="0"/>
                      <a:pt x="1332" y="222"/>
                      <a:pt x="888" y="666"/>
                    </a:cubicBezTo>
                    <a:cubicBezTo>
                      <a:pt x="0" y="1553"/>
                      <a:pt x="0" y="2993"/>
                      <a:pt x="888" y="3880"/>
                    </a:cubicBezTo>
                    <a:cubicBezTo>
                      <a:pt x="1332" y="4324"/>
                      <a:pt x="1914" y="4546"/>
                      <a:pt x="2496" y="4546"/>
                    </a:cubicBezTo>
                    <a:cubicBezTo>
                      <a:pt x="3078" y="4546"/>
                      <a:pt x="3660" y="4324"/>
                      <a:pt x="4103" y="3880"/>
                    </a:cubicBezTo>
                    <a:cubicBezTo>
                      <a:pt x="4990" y="2993"/>
                      <a:pt x="4990" y="1554"/>
                      <a:pt x="4103" y="666"/>
                    </a:cubicBezTo>
                    <a:cubicBezTo>
                      <a:pt x="3660" y="222"/>
                      <a:pt x="3078" y="0"/>
                      <a:pt x="24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50" name="Google Shape;550;p21"/>
              <p:cNvSpPr/>
              <p:nvPr/>
            </p:nvSpPr>
            <p:spPr>
              <a:xfrm>
                <a:off x="1685600" y="3175350"/>
                <a:ext cx="113675" cy="113725"/>
              </a:xfrm>
              <a:custGeom>
                <a:avLst/>
                <a:gdLst/>
                <a:ahLst/>
                <a:cxnLst/>
                <a:rect l="l" t="t" r="r" b="b"/>
                <a:pathLst>
                  <a:path w="4547" h="4549" extrusionOk="0">
                    <a:moveTo>
                      <a:pt x="2273" y="1"/>
                    </a:moveTo>
                    <a:cubicBezTo>
                      <a:pt x="1018" y="1"/>
                      <a:pt x="0" y="1019"/>
                      <a:pt x="0" y="2275"/>
                    </a:cubicBezTo>
                    <a:cubicBezTo>
                      <a:pt x="0" y="3531"/>
                      <a:pt x="1018" y="4548"/>
                      <a:pt x="2273" y="4548"/>
                    </a:cubicBezTo>
                    <a:cubicBezTo>
                      <a:pt x="3529" y="4548"/>
                      <a:pt x="4547" y="3531"/>
                      <a:pt x="4547" y="2275"/>
                    </a:cubicBezTo>
                    <a:cubicBezTo>
                      <a:pt x="4547" y="1019"/>
                      <a:pt x="3529" y="1"/>
                      <a:pt x="22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551" name="Google Shape;551;p21"/>
            <p:cNvGrpSpPr/>
            <p:nvPr/>
          </p:nvGrpSpPr>
          <p:grpSpPr>
            <a:xfrm rot="5400000" flipH="1">
              <a:off x="-687036" y="492649"/>
              <a:ext cx="2039826" cy="477476"/>
              <a:chOff x="5000750" y="481775"/>
              <a:chExt cx="1329050" cy="311100"/>
            </a:xfrm>
          </p:grpSpPr>
          <p:sp>
            <p:nvSpPr>
              <p:cNvPr id="552" name="Google Shape;552;p21"/>
              <p:cNvSpPr/>
              <p:nvPr/>
            </p:nvSpPr>
            <p:spPr>
              <a:xfrm>
                <a:off x="5026400" y="621850"/>
                <a:ext cx="1303400" cy="147700"/>
              </a:xfrm>
              <a:custGeom>
                <a:avLst/>
                <a:gdLst/>
                <a:ahLst/>
                <a:cxnLst/>
                <a:rect l="l" t="t" r="r" b="b"/>
                <a:pathLst>
                  <a:path w="52136" h="5908" extrusionOk="0">
                    <a:moveTo>
                      <a:pt x="24815" y="0"/>
                    </a:moveTo>
                    <a:lnTo>
                      <a:pt x="19094" y="5721"/>
                    </a:lnTo>
                    <a:lnTo>
                      <a:pt x="1" y="5721"/>
                    </a:lnTo>
                    <a:lnTo>
                      <a:pt x="1" y="5908"/>
                    </a:lnTo>
                    <a:lnTo>
                      <a:pt x="19170" y="5908"/>
                    </a:lnTo>
                    <a:lnTo>
                      <a:pt x="24891" y="186"/>
                    </a:lnTo>
                    <a:lnTo>
                      <a:pt x="52136" y="186"/>
                    </a:lnTo>
                    <a:cubicBezTo>
                      <a:pt x="52090" y="135"/>
                      <a:pt x="52060" y="69"/>
                      <a:pt x="5204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53" name="Google Shape;553;p21"/>
              <p:cNvSpPr/>
              <p:nvPr/>
            </p:nvSpPr>
            <p:spPr>
              <a:xfrm>
                <a:off x="5161775" y="575150"/>
                <a:ext cx="1109150" cy="147725"/>
              </a:xfrm>
              <a:custGeom>
                <a:avLst/>
                <a:gdLst/>
                <a:ahLst/>
                <a:cxnLst/>
                <a:rect l="l" t="t" r="r" b="b"/>
                <a:pathLst>
                  <a:path w="44366" h="5909" extrusionOk="0">
                    <a:moveTo>
                      <a:pt x="19400" y="1"/>
                    </a:moveTo>
                    <a:lnTo>
                      <a:pt x="13679" y="5722"/>
                    </a:lnTo>
                    <a:lnTo>
                      <a:pt x="1" y="5722"/>
                    </a:lnTo>
                    <a:lnTo>
                      <a:pt x="1" y="5908"/>
                    </a:lnTo>
                    <a:lnTo>
                      <a:pt x="13756" y="5908"/>
                    </a:lnTo>
                    <a:lnTo>
                      <a:pt x="19477" y="188"/>
                    </a:lnTo>
                    <a:lnTo>
                      <a:pt x="44350" y="188"/>
                    </a:lnTo>
                    <a:cubicBezTo>
                      <a:pt x="44343" y="125"/>
                      <a:pt x="44349" y="62"/>
                      <a:pt x="443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54" name="Google Shape;554;p21"/>
              <p:cNvSpPr/>
              <p:nvPr/>
            </p:nvSpPr>
            <p:spPr>
              <a:xfrm>
                <a:off x="5270725" y="528425"/>
                <a:ext cx="949350" cy="147725"/>
              </a:xfrm>
              <a:custGeom>
                <a:avLst/>
                <a:gdLst/>
                <a:ahLst/>
                <a:cxnLst/>
                <a:rect l="l" t="t" r="r" b="b"/>
                <a:pathLst>
                  <a:path w="37974" h="5909" extrusionOk="0">
                    <a:moveTo>
                      <a:pt x="15042" y="1"/>
                    </a:moveTo>
                    <a:lnTo>
                      <a:pt x="9321" y="5722"/>
                    </a:lnTo>
                    <a:lnTo>
                      <a:pt x="0" y="5722"/>
                    </a:lnTo>
                    <a:lnTo>
                      <a:pt x="0" y="5908"/>
                    </a:lnTo>
                    <a:lnTo>
                      <a:pt x="9398" y="5908"/>
                    </a:lnTo>
                    <a:lnTo>
                      <a:pt x="15119" y="188"/>
                    </a:lnTo>
                    <a:lnTo>
                      <a:pt x="37974" y="188"/>
                    </a:lnTo>
                    <a:cubicBezTo>
                      <a:pt x="37954" y="128"/>
                      <a:pt x="37949" y="64"/>
                      <a:pt x="379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55" name="Google Shape;555;p21"/>
              <p:cNvSpPr/>
              <p:nvPr/>
            </p:nvSpPr>
            <p:spPr>
              <a:xfrm>
                <a:off x="5360950" y="481775"/>
                <a:ext cx="831450" cy="147700"/>
              </a:xfrm>
              <a:custGeom>
                <a:avLst/>
                <a:gdLst/>
                <a:ahLst/>
                <a:cxnLst/>
                <a:rect l="l" t="t" r="r" b="b"/>
                <a:pathLst>
                  <a:path w="33258" h="5908" extrusionOk="0">
                    <a:moveTo>
                      <a:pt x="11433" y="0"/>
                    </a:moveTo>
                    <a:lnTo>
                      <a:pt x="5712" y="5722"/>
                    </a:lnTo>
                    <a:lnTo>
                      <a:pt x="0" y="5722"/>
                    </a:lnTo>
                    <a:lnTo>
                      <a:pt x="0" y="5908"/>
                    </a:lnTo>
                    <a:lnTo>
                      <a:pt x="5789" y="5908"/>
                    </a:lnTo>
                    <a:lnTo>
                      <a:pt x="11510" y="186"/>
                    </a:lnTo>
                    <a:lnTo>
                      <a:pt x="33257" y="186"/>
                    </a:lnTo>
                    <a:cubicBezTo>
                      <a:pt x="33236" y="125"/>
                      <a:pt x="33228" y="61"/>
                      <a:pt x="3323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56" name="Google Shape;556;p21"/>
              <p:cNvSpPr/>
              <p:nvPr/>
            </p:nvSpPr>
            <p:spPr>
              <a:xfrm>
                <a:off x="5335300" y="601475"/>
                <a:ext cx="51375" cy="51375"/>
              </a:xfrm>
              <a:custGeom>
                <a:avLst/>
                <a:gdLst/>
                <a:ahLst/>
                <a:cxnLst/>
                <a:rect l="l" t="t" r="r" b="b"/>
                <a:pathLst>
                  <a:path w="2055" h="2055" extrusionOk="0">
                    <a:moveTo>
                      <a:pt x="2055" y="1027"/>
                    </a:moveTo>
                    <a:cubicBezTo>
                      <a:pt x="2055" y="1594"/>
                      <a:pt x="1596" y="2055"/>
                      <a:pt x="1027" y="2055"/>
                    </a:cubicBezTo>
                    <a:cubicBezTo>
                      <a:pt x="460" y="2055"/>
                      <a:pt x="0" y="1594"/>
                      <a:pt x="0" y="1027"/>
                    </a:cubicBezTo>
                    <a:cubicBezTo>
                      <a:pt x="0" y="460"/>
                      <a:pt x="459" y="0"/>
                      <a:pt x="1027" y="0"/>
                    </a:cubicBezTo>
                    <a:cubicBezTo>
                      <a:pt x="1594" y="0"/>
                      <a:pt x="2055" y="461"/>
                      <a:pt x="2055" y="102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57" name="Google Shape;557;p21"/>
              <p:cNvSpPr/>
              <p:nvPr/>
            </p:nvSpPr>
            <p:spPr>
              <a:xfrm>
                <a:off x="5245025" y="648125"/>
                <a:ext cx="51400" cy="51400"/>
              </a:xfrm>
              <a:custGeom>
                <a:avLst/>
                <a:gdLst/>
                <a:ahLst/>
                <a:cxnLst/>
                <a:rect l="l" t="t" r="r" b="b"/>
                <a:pathLst>
                  <a:path w="2056" h="2056" extrusionOk="0">
                    <a:moveTo>
                      <a:pt x="2055" y="1028"/>
                    </a:moveTo>
                    <a:cubicBezTo>
                      <a:pt x="2055" y="1595"/>
                      <a:pt x="1595" y="2055"/>
                      <a:pt x="1028" y="2055"/>
                    </a:cubicBezTo>
                    <a:cubicBezTo>
                      <a:pt x="459" y="2055"/>
                      <a:pt x="1" y="1594"/>
                      <a:pt x="1" y="1028"/>
                    </a:cubicBezTo>
                    <a:cubicBezTo>
                      <a:pt x="1" y="462"/>
                      <a:pt x="459" y="1"/>
                      <a:pt x="1028" y="1"/>
                    </a:cubicBezTo>
                    <a:cubicBezTo>
                      <a:pt x="1595" y="1"/>
                      <a:pt x="2055" y="462"/>
                      <a:pt x="2055" y="102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58" name="Google Shape;558;p21"/>
              <p:cNvSpPr/>
              <p:nvPr/>
            </p:nvSpPr>
            <p:spPr>
              <a:xfrm>
                <a:off x="5134550" y="694825"/>
                <a:ext cx="51400" cy="51400"/>
              </a:xfrm>
              <a:custGeom>
                <a:avLst/>
                <a:gdLst/>
                <a:ahLst/>
                <a:cxnLst/>
                <a:rect l="l" t="t" r="r" b="b"/>
                <a:pathLst>
                  <a:path w="2056" h="2056" extrusionOk="0">
                    <a:moveTo>
                      <a:pt x="2055" y="1028"/>
                    </a:moveTo>
                    <a:cubicBezTo>
                      <a:pt x="2055" y="1594"/>
                      <a:pt x="1594" y="2055"/>
                      <a:pt x="1028" y="2055"/>
                    </a:cubicBezTo>
                    <a:cubicBezTo>
                      <a:pt x="461" y="2055"/>
                      <a:pt x="0" y="1594"/>
                      <a:pt x="0" y="1028"/>
                    </a:cubicBezTo>
                    <a:cubicBezTo>
                      <a:pt x="0" y="461"/>
                      <a:pt x="461" y="0"/>
                      <a:pt x="1028" y="0"/>
                    </a:cubicBezTo>
                    <a:cubicBezTo>
                      <a:pt x="1595" y="0"/>
                      <a:pt x="2055" y="461"/>
                      <a:pt x="2055" y="102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59" name="Google Shape;559;p21"/>
              <p:cNvSpPr/>
              <p:nvPr/>
            </p:nvSpPr>
            <p:spPr>
              <a:xfrm>
                <a:off x="5000750" y="741475"/>
                <a:ext cx="51400" cy="51400"/>
              </a:xfrm>
              <a:custGeom>
                <a:avLst/>
                <a:gdLst/>
                <a:ahLst/>
                <a:cxnLst/>
                <a:rect l="l" t="t" r="r" b="b"/>
                <a:pathLst>
                  <a:path w="2056" h="2056" extrusionOk="0">
                    <a:moveTo>
                      <a:pt x="2055" y="1028"/>
                    </a:moveTo>
                    <a:cubicBezTo>
                      <a:pt x="2055" y="1596"/>
                      <a:pt x="1596" y="2056"/>
                      <a:pt x="1028" y="2056"/>
                    </a:cubicBezTo>
                    <a:cubicBezTo>
                      <a:pt x="460" y="2056"/>
                      <a:pt x="0" y="1595"/>
                      <a:pt x="0" y="1028"/>
                    </a:cubicBezTo>
                    <a:cubicBezTo>
                      <a:pt x="0" y="462"/>
                      <a:pt x="460" y="1"/>
                      <a:pt x="1028" y="1"/>
                    </a:cubicBezTo>
                    <a:cubicBezTo>
                      <a:pt x="1596" y="1"/>
                      <a:pt x="2055" y="462"/>
                      <a:pt x="2055" y="102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37624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1" name="Google Shape;561;p22"/>
          <p:cNvPicPr preferRelativeResize="0"/>
          <p:nvPr/>
        </p:nvPicPr>
        <p:blipFill>
          <a:blip r:embed="rId2">
            <a:alphaModFix amt="51000"/>
          </a:blip>
          <a:stretch>
            <a:fillRect/>
          </a:stretch>
        </p:blipFill>
        <p:spPr>
          <a:xfrm rot="10800000" flipH="1">
            <a:off x="-1" y="0"/>
            <a:ext cx="12191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22"/>
          <p:cNvSpPr txBox="1">
            <a:spLocks noGrp="1"/>
          </p:cNvSpPr>
          <p:nvPr>
            <p:ph type="title"/>
          </p:nvPr>
        </p:nvSpPr>
        <p:spPr>
          <a:xfrm>
            <a:off x="1441167" y="778951"/>
            <a:ext cx="5930800" cy="14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563" name="Google Shape;563;p22"/>
          <p:cNvSpPr txBox="1">
            <a:spLocks noGrp="1"/>
          </p:cNvSpPr>
          <p:nvPr>
            <p:ph type="subTitle" idx="1"/>
          </p:nvPr>
        </p:nvSpPr>
        <p:spPr>
          <a:xfrm>
            <a:off x="1441117" y="2352851"/>
            <a:ext cx="5930800" cy="15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564" name="Google Shape;564;p22"/>
          <p:cNvGrpSpPr/>
          <p:nvPr/>
        </p:nvGrpSpPr>
        <p:grpSpPr>
          <a:xfrm>
            <a:off x="127355" y="-28867"/>
            <a:ext cx="12064645" cy="6934965"/>
            <a:chOff x="95516" y="-21650"/>
            <a:chExt cx="9048484" cy="5201224"/>
          </a:xfrm>
        </p:grpSpPr>
        <p:pic>
          <p:nvPicPr>
            <p:cNvPr id="565" name="Google Shape;565;p22"/>
            <p:cNvPicPr preferRelativeResize="0"/>
            <p:nvPr/>
          </p:nvPicPr>
          <p:blipFill rotWithShape="1">
            <a:blip r:embed="rId3">
              <a:alphaModFix/>
            </a:blip>
            <a:srcRect l="16558" r="9944"/>
            <a:stretch/>
          </p:blipFill>
          <p:spPr>
            <a:xfrm rot="5400000">
              <a:off x="4806950" y="842524"/>
              <a:ext cx="5201224" cy="34728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66" name="Google Shape;566;p22"/>
            <p:cNvGrpSpPr/>
            <p:nvPr/>
          </p:nvGrpSpPr>
          <p:grpSpPr>
            <a:xfrm rot="-5400000">
              <a:off x="-801955" y="3168606"/>
              <a:ext cx="2333330" cy="538387"/>
              <a:chOff x="1492450" y="1911750"/>
              <a:chExt cx="2360475" cy="544650"/>
            </a:xfrm>
          </p:grpSpPr>
          <p:sp>
            <p:nvSpPr>
              <p:cNvPr id="567" name="Google Shape;567;p22"/>
              <p:cNvSpPr/>
              <p:nvPr/>
            </p:nvSpPr>
            <p:spPr>
              <a:xfrm>
                <a:off x="3086750" y="2015325"/>
                <a:ext cx="154050" cy="4100"/>
              </a:xfrm>
              <a:custGeom>
                <a:avLst/>
                <a:gdLst/>
                <a:ahLst/>
                <a:cxnLst/>
                <a:rect l="l" t="t" r="r" b="b"/>
                <a:pathLst>
                  <a:path w="6162" h="164" extrusionOk="0">
                    <a:moveTo>
                      <a:pt x="82" y="0"/>
                    </a:moveTo>
                    <a:cubicBezTo>
                      <a:pt x="36" y="0"/>
                      <a:pt x="1" y="37"/>
                      <a:pt x="1" y="82"/>
                    </a:cubicBezTo>
                    <a:cubicBezTo>
                      <a:pt x="1" y="126"/>
                      <a:pt x="36" y="163"/>
                      <a:pt x="82" y="163"/>
                    </a:cubicBezTo>
                    <a:lnTo>
                      <a:pt x="6080" y="163"/>
                    </a:lnTo>
                    <a:cubicBezTo>
                      <a:pt x="6127" y="163"/>
                      <a:pt x="6161" y="126"/>
                      <a:pt x="6161" y="82"/>
                    </a:cubicBezTo>
                    <a:cubicBezTo>
                      <a:pt x="6161" y="37"/>
                      <a:pt x="6124" y="0"/>
                      <a:pt x="608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68" name="Google Shape;568;p22"/>
              <p:cNvSpPr/>
              <p:nvPr/>
            </p:nvSpPr>
            <p:spPr>
              <a:xfrm>
                <a:off x="3223350" y="20019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7" y="0"/>
                    </a:moveTo>
                    <a:cubicBezTo>
                      <a:pt x="277" y="0"/>
                      <a:pt x="1" y="277"/>
                      <a:pt x="1" y="617"/>
                    </a:cubicBezTo>
                    <a:cubicBezTo>
                      <a:pt x="1" y="957"/>
                      <a:pt x="277" y="1234"/>
                      <a:pt x="617" y="1234"/>
                    </a:cubicBezTo>
                    <a:cubicBezTo>
                      <a:pt x="958" y="1234"/>
                      <a:pt x="1234" y="957"/>
                      <a:pt x="1234" y="617"/>
                    </a:cubicBezTo>
                    <a:cubicBezTo>
                      <a:pt x="1234" y="277"/>
                      <a:pt x="958" y="0"/>
                      <a:pt x="6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69" name="Google Shape;569;p22"/>
              <p:cNvSpPr/>
              <p:nvPr/>
            </p:nvSpPr>
            <p:spPr>
              <a:xfrm>
                <a:off x="2679100" y="2009100"/>
                <a:ext cx="35625" cy="16475"/>
              </a:xfrm>
              <a:custGeom>
                <a:avLst/>
                <a:gdLst/>
                <a:ahLst/>
                <a:cxnLst/>
                <a:rect l="l" t="t" r="r" b="b"/>
                <a:pathLst>
                  <a:path w="1425" h="659" extrusionOk="0">
                    <a:moveTo>
                      <a:pt x="329" y="0"/>
                    </a:moveTo>
                    <a:cubicBezTo>
                      <a:pt x="147" y="0"/>
                      <a:pt x="1" y="147"/>
                      <a:pt x="1" y="330"/>
                    </a:cubicBezTo>
                    <a:cubicBezTo>
                      <a:pt x="1" y="511"/>
                      <a:pt x="148" y="658"/>
                      <a:pt x="329" y="658"/>
                    </a:cubicBezTo>
                    <a:lnTo>
                      <a:pt x="1095" y="658"/>
                    </a:lnTo>
                    <a:cubicBezTo>
                      <a:pt x="1277" y="658"/>
                      <a:pt x="1425" y="511"/>
                      <a:pt x="1425" y="330"/>
                    </a:cubicBezTo>
                    <a:cubicBezTo>
                      <a:pt x="1425" y="147"/>
                      <a:pt x="1277" y="0"/>
                      <a:pt x="10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70" name="Google Shape;570;p22"/>
              <p:cNvSpPr/>
              <p:nvPr/>
            </p:nvSpPr>
            <p:spPr>
              <a:xfrm>
                <a:off x="2740975" y="2009100"/>
                <a:ext cx="294175" cy="16475"/>
              </a:xfrm>
              <a:custGeom>
                <a:avLst/>
                <a:gdLst/>
                <a:ahLst/>
                <a:cxnLst/>
                <a:rect l="l" t="t" r="r" b="b"/>
                <a:pathLst>
                  <a:path w="11767" h="659" extrusionOk="0">
                    <a:moveTo>
                      <a:pt x="330" y="0"/>
                    </a:moveTo>
                    <a:cubicBezTo>
                      <a:pt x="148" y="0"/>
                      <a:pt x="1" y="147"/>
                      <a:pt x="1" y="330"/>
                    </a:cubicBezTo>
                    <a:cubicBezTo>
                      <a:pt x="1" y="511"/>
                      <a:pt x="150" y="658"/>
                      <a:pt x="330" y="658"/>
                    </a:cubicBezTo>
                    <a:lnTo>
                      <a:pt x="1825" y="658"/>
                    </a:lnTo>
                    <a:cubicBezTo>
                      <a:pt x="2006" y="658"/>
                      <a:pt x="2154" y="511"/>
                      <a:pt x="2154" y="330"/>
                    </a:cubicBezTo>
                    <a:cubicBezTo>
                      <a:pt x="2154" y="147"/>
                      <a:pt x="2006" y="0"/>
                      <a:pt x="1825" y="0"/>
                    </a:cubicBezTo>
                    <a:close/>
                    <a:moveTo>
                      <a:pt x="3534" y="0"/>
                    </a:moveTo>
                    <a:cubicBezTo>
                      <a:pt x="3353" y="0"/>
                      <a:pt x="3206" y="147"/>
                      <a:pt x="3206" y="330"/>
                    </a:cubicBezTo>
                    <a:cubicBezTo>
                      <a:pt x="3206" y="511"/>
                      <a:pt x="3354" y="658"/>
                      <a:pt x="3534" y="658"/>
                    </a:cubicBezTo>
                    <a:lnTo>
                      <a:pt x="5029" y="658"/>
                    </a:lnTo>
                    <a:cubicBezTo>
                      <a:pt x="5211" y="658"/>
                      <a:pt x="5358" y="511"/>
                      <a:pt x="5358" y="330"/>
                    </a:cubicBezTo>
                    <a:cubicBezTo>
                      <a:pt x="5358" y="147"/>
                      <a:pt x="5211" y="0"/>
                      <a:pt x="5029" y="0"/>
                    </a:cubicBezTo>
                    <a:close/>
                    <a:moveTo>
                      <a:pt x="6739" y="0"/>
                    </a:moveTo>
                    <a:cubicBezTo>
                      <a:pt x="6556" y="0"/>
                      <a:pt x="6410" y="147"/>
                      <a:pt x="6410" y="330"/>
                    </a:cubicBezTo>
                    <a:cubicBezTo>
                      <a:pt x="6410" y="511"/>
                      <a:pt x="6558" y="658"/>
                      <a:pt x="6739" y="658"/>
                    </a:cubicBezTo>
                    <a:lnTo>
                      <a:pt x="8234" y="658"/>
                    </a:lnTo>
                    <a:cubicBezTo>
                      <a:pt x="8414" y="658"/>
                      <a:pt x="8562" y="511"/>
                      <a:pt x="8562" y="330"/>
                    </a:cubicBezTo>
                    <a:cubicBezTo>
                      <a:pt x="8562" y="147"/>
                      <a:pt x="8414" y="0"/>
                      <a:pt x="8234" y="0"/>
                    </a:cubicBezTo>
                    <a:close/>
                    <a:moveTo>
                      <a:pt x="9942" y="0"/>
                    </a:moveTo>
                    <a:cubicBezTo>
                      <a:pt x="9760" y="0"/>
                      <a:pt x="9613" y="147"/>
                      <a:pt x="9613" y="330"/>
                    </a:cubicBezTo>
                    <a:cubicBezTo>
                      <a:pt x="9613" y="511"/>
                      <a:pt x="9761" y="658"/>
                      <a:pt x="9942" y="658"/>
                    </a:cubicBezTo>
                    <a:lnTo>
                      <a:pt x="11437" y="658"/>
                    </a:lnTo>
                    <a:cubicBezTo>
                      <a:pt x="11619" y="658"/>
                      <a:pt x="11766" y="511"/>
                      <a:pt x="11766" y="330"/>
                    </a:cubicBezTo>
                    <a:cubicBezTo>
                      <a:pt x="11766" y="147"/>
                      <a:pt x="11617" y="0"/>
                      <a:pt x="114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71" name="Google Shape;571;p22"/>
              <p:cNvSpPr/>
              <p:nvPr/>
            </p:nvSpPr>
            <p:spPr>
              <a:xfrm>
                <a:off x="3061400" y="2009100"/>
                <a:ext cx="35625" cy="16475"/>
              </a:xfrm>
              <a:custGeom>
                <a:avLst/>
                <a:gdLst/>
                <a:ahLst/>
                <a:cxnLst/>
                <a:rect l="l" t="t" r="r" b="b"/>
                <a:pathLst>
                  <a:path w="1425" h="659" extrusionOk="0">
                    <a:moveTo>
                      <a:pt x="330" y="0"/>
                    </a:moveTo>
                    <a:cubicBezTo>
                      <a:pt x="147" y="0"/>
                      <a:pt x="0" y="147"/>
                      <a:pt x="0" y="330"/>
                    </a:cubicBezTo>
                    <a:cubicBezTo>
                      <a:pt x="0" y="511"/>
                      <a:pt x="148" y="658"/>
                      <a:pt x="330" y="658"/>
                    </a:cubicBezTo>
                    <a:lnTo>
                      <a:pt x="1096" y="658"/>
                    </a:lnTo>
                    <a:cubicBezTo>
                      <a:pt x="1278" y="658"/>
                      <a:pt x="1424" y="511"/>
                      <a:pt x="1424" y="330"/>
                    </a:cubicBezTo>
                    <a:cubicBezTo>
                      <a:pt x="1424" y="147"/>
                      <a:pt x="1277" y="0"/>
                      <a:pt x="10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72" name="Google Shape;572;p22"/>
              <p:cNvSpPr/>
              <p:nvPr/>
            </p:nvSpPr>
            <p:spPr>
              <a:xfrm>
                <a:off x="1520225" y="2015300"/>
                <a:ext cx="1169125" cy="235550"/>
              </a:xfrm>
              <a:custGeom>
                <a:avLst/>
                <a:gdLst/>
                <a:ahLst/>
                <a:cxnLst/>
                <a:rect l="l" t="t" r="r" b="b"/>
                <a:pathLst>
                  <a:path w="46765" h="9422" extrusionOk="0">
                    <a:moveTo>
                      <a:pt x="9349" y="0"/>
                    </a:moveTo>
                    <a:cubicBezTo>
                      <a:pt x="9328" y="0"/>
                      <a:pt x="9306" y="9"/>
                      <a:pt x="9291" y="24"/>
                    </a:cubicBezTo>
                    <a:lnTo>
                      <a:pt x="34" y="9281"/>
                    </a:lnTo>
                    <a:cubicBezTo>
                      <a:pt x="1" y="9313"/>
                      <a:pt x="1" y="9365"/>
                      <a:pt x="34" y="9397"/>
                    </a:cubicBezTo>
                    <a:cubicBezTo>
                      <a:pt x="50" y="9413"/>
                      <a:pt x="70" y="9421"/>
                      <a:pt x="92" y="9421"/>
                    </a:cubicBezTo>
                    <a:cubicBezTo>
                      <a:pt x="114" y="9421"/>
                      <a:pt x="135" y="9414"/>
                      <a:pt x="152" y="9395"/>
                    </a:cubicBezTo>
                    <a:lnTo>
                      <a:pt x="9384" y="163"/>
                    </a:lnTo>
                    <a:lnTo>
                      <a:pt x="46683" y="163"/>
                    </a:lnTo>
                    <a:cubicBezTo>
                      <a:pt x="46727" y="163"/>
                      <a:pt x="46764" y="126"/>
                      <a:pt x="46764" y="82"/>
                    </a:cubicBezTo>
                    <a:cubicBezTo>
                      <a:pt x="46764" y="36"/>
                      <a:pt x="46727" y="0"/>
                      <a:pt x="466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73" name="Google Shape;573;p22"/>
              <p:cNvSpPr/>
              <p:nvPr/>
            </p:nvSpPr>
            <p:spPr>
              <a:xfrm>
                <a:off x="2102650" y="1925075"/>
                <a:ext cx="175350" cy="94350"/>
              </a:xfrm>
              <a:custGeom>
                <a:avLst/>
                <a:gdLst/>
                <a:ahLst/>
                <a:cxnLst/>
                <a:rect l="l" t="t" r="r" b="b"/>
                <a:pathLst>
                  <a:path w="7014" h="3774" extrusionOk="0">
                    <a:moveTo>
                      <a:pt x="3699" y="1"/>
                    </a:moveTo>
                    <a:cubicBezTo>
                      <a:pt x="3677" y="1"/>
                      <a:pt x="3655" y="11"/>
                      <a:pt x="3641" y="25"/>
                    </a:cubicBezTo>
                    <a:lnTo>
                      <a:pt x="33" y="3633"/>
                    </a:lnTo>
                    <a:cubicBezTo>
                      <a:pt x="0" y="3665"/>
                      <a:pt x="0" y="3717"/>
                      <a:pt x="33" y="3748"/>
                    </a:cubicBezTo>
                    <a:cubicBezTo>
                      <a:pt x="49" y="3765"/>
                      <a:pt x="70" y="3773"/>
                      <a:pt x="92" y="3773"/>
                    </a:cubicBezTo>
                    <a:cubicBezTo>
                      <a:pt x="113" y="3773"/>
                      <a:pt x="133" y="3766"/>
                      <a:pt x="149" y="3747"/>
                    </a:cubicBezTo>
                    <a:lnTo>
                      <a:pt x="3734" y="164"/>
                    </a:lnTo>
                    <a:lnTo>
                      <a:pt x="6932" y="164"/>
                    </a:lnTo>
                    <a:cubicBezTo>
                      <a:pt x="6976" y="164"/>
                      <a:pt x="7013" y="127"/>
                      <a:pt x="7013" y="82"/>
                    </a:cubicBezTo>
                    <a:cubicBezTo>
                      <a:pt x="7013" y="38"/>
                      <a:pt x="6976" y="1"/>
                      <a:pt x="69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74" name="Google Shape;574;p22"/>
              <p:cNvSpPr/>
              <p:nvPr/>
            </p:nvSpPr>
            <p:spPr>
              <a:xfrm>
                <a:off x="2260500" y="1911750"/>
                <a:ext cx="30900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6" h="1235" extrusionOk="0">
                    <a:moveTo>
                      <a:pt x="618" y="0"/>
                    </a:moveTo>
                    <a:cubicBezTo>
                      <a:pt x="278" y="0"/>
                      <a:pt x="0" y="276"/>
                      <a:pt x="0" y="617"/>
                    </a:cubicBezTo>
                    <a:cubicBezTo>
                      <a:pt x="0" y="958"/>
                      <a:pt x="278" y="1234"/>
                      <a:pt x="618" y="1234"/>
                    </a:cubicBezTo>
                    <a:cubicBezTo>
                      <a:pt x="958" y="1234"/>
                      <a:pt x="1235" y="958"/>
                      <a:pt x="1235" y="617"/>
                    </a:cubicBezTo>
                    <a:cubicBezTo>
                      <a:pt x="1235" y="276"/>
                      <a:pt x="958" y="0"/>
                      <a:pt x="6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75" name="Google Shape;575;p22"/>
              <p:cNvSpPr/>
              <p:nvPr/>
            </p:nvSpPr>
            <p:spPr>
              <a:xfrm>
                <a:off x="2538650" y="2015275"/>
                <a:ext cx="461325" cy="131575"/>
              </a:xfrm>
              <a:custGeom>
                <a:avLst/>
                <a:gdLst/>
                <a:ahLst/>
                <a:cxnLst/>
                <a:rect l="l" t="t" r="r" b="b"/>
                <a:pathLst>
                  <a:path w="18453" h="5263" extrusionOk="0">
                    <a:moveTo>
                      <a:pt x="91" y="1"/>
                    </a:moveTo>
                    <a:cubicBezTo>
                      <a:pt x="70" y="1"/>
                      <a:pt x="49" y="9"/>
                      <a:pt x="33" y="25"/>
                    </a:cubicBezTo>
                    <a:cubicBezTo>
                      <a:pt x="0" y="57"/>
                      <a:pt x="0" y="109"/>
                      <a:pt x="33" y="140"/>
                    </a:cubicBezTo>
                    <a:lnTo>
                      <a:pt x="5130" y="5238"/>
                    </a:lnTo>
                    <a:cubicBezTo>
                      <a:pt x="5147" y="5254"/>
                      <a:pt x="5167" y="5263"/>
                      <a:pt x="5189" y="5263"/>
                    </a:cubicBezTo>
                    <a:lnTo>
                      <a:pt x="18372" y="5263"/>
                    </a:lnTo>
                    <a:cubicBezTo>
                      <a:pt x="18419" y="5263"/>
                      <a:pt x="18452" y="5225"/>
                      <a:pt x="18452" y="5180"/>
                    </a:cubicBezTo>
                    <a:cubicBezTo>
                      <a:pt x="18452" y="5135"/>
                      <a:pt x="18415" y="5099"/>
                      <a:pt x="18371" y="5099"/>
                    </a:cubicBezTo>
                    <a:lnTo>
                      <a:pt x="5222" y="5099"/>
                    </a:lnTo>
                    <a:lnTo>
                      <a:pt x="148" y="25"/>
                    </a:lnTo>
                    <a:cubicBezTo>
                      <a:pt x="133" y="9"/>
                      <a:pt x="112" y="1"/>
                      <a:pt x="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76" name="Google Shape;576;p22"/>
              <p:cNvSpPr/>
              <p:nvPr/>
            </p:nvSpPr>
            <p:spPr>
              <a:xfrm>
                <a:off x="2982525" y="21293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7" y="1"/>
                    </a:moveTo>
                    <a:cubicBezTo>
                      <a:pt x="277" y="1"/>
                      <a:pt x="0" y="277"/>
                      <a:pt x="0" y="618"/>
                    </a:cubicBezTo>
                    <a:cubicBezTo>
                      <a:pt x="0" y="959"/>
                      <a:pt x="277" y="1235"/>
                      <a:pt x="617" y="1235"/>
                    </a:cubicBezTo>
                    <a:cubicBezTo>
                      <a:pt x="957" y="1235"/>
                      <a:pt x="1234" y="959"/>
                      <a:pt x="1234" y="618"/>
                    </a:cubicBezTo>
                    <a:cubicBezTo>
                      <a:pt x="1234" y="277"/>
                      <a:pt x="957" y="1"/>
                      <a:pt x="6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77" name="Google Shape;577;p22"/>
              <p:cNvSpPr/>
              <p:nvPr/>
            </p:nvSpPr>
            <p:spPr>
              <a:xfrm>
                <a:off x="1997625" y="2015300"/>
                <a:ext cx="1841950" cy="415750"/>
              </a:xfrm>
              <a:custGeom>
                <a:avLst/>
                <a:gdLst/>
                <a:ahLst/>
                <a:cxnLst/>
                <a:rect l="l" t="t" r="r" b="b"/>
                <a:pathLst>
                  <a:path w="73678" h="16630" extrusionOk="0">
                    <a:moveTo>
                      <a:pt x="92" y="0"/>
                    </a:moveTo>
                    <a:cubicBezTo>
                      <a:pt x="71" y="0"/>
                      <a:pt x="50" y="8"/>
                      <a:pt x="33" y="24"/>
                    </a:cubicBezTo>
                    <a:cubicBezTo>
                      <a:pt x="1" y="56"/>
                      <a:pt x="1" y="108"/>
                      <a:pt x="33" y="139"/>
                    </a:cubicBezTo>
                    <a:lnTo>
                      <a:pt x="16498" y="16605"/>
                    </a:lnTo>
                    <a:cubicBezTo>
                      <a:pt x="16514" y="16621"/>
                      <a:pt x="16535" y="16629"/>
                      <a:pt x="16557" y="16629"/>
                    </a:cubicBezTo>
                    <a:lnTo>
                      <a:pt x="73595" y="16629"/>
                    </a:lnTo>
                    <a:cubicBezTo>
                      <a:pt x="73641" y="16629"/>
                      <a:pt x="73677" y="16592"/>
                      <a:pt x="73676" y="16548"/>
                    </a:cubicBezTo>
                    <a:cubicBezTo>
                      <a:pt x="73676" y="16503"/>
                      <a:pt x="73639" y="16466"/>
                      <a:pt x="73595" y="16466"/>
                    </a:cubicBezTo>
                    <a:lnTo>
                      <a:pt x="16590" y="16466"/>
                    </a:lnTo>
                    <a:lnTo>
                      <a:pt x="148" y="24"/>
                    </a:lnTo>
                    <a:cubicBezTo>
                      <a:pt x="133" y="8"/>
                      <a:pt x="112" y="0"/>
                      <a:pt x="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78" name="Google Shape;578;p22"/>
              <p:cNvSpPr/>
              <p:nvPr/>
            </p:nvSpPr>
            <p:spPr>
              <a:xfrm>
                <a:off x="3822050" y="2413550"/>
                <a:ext cx="30875" cy="30850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4" extrusionOk="0">
                    <a:moveTo>
                      <a:pt x="618" y="0"/>
                    </a:moveTo>
                    <a:cubicBezTo>
                      <a:pt x="277" y="0"/>
                      <a:pt x="0" y="277"/>
                      <a:pt x="0" y="618"/>
                    </a:cubicBezTo>
                    <a:cubicBezTo>
                      <a:pt x="0" y="958"/>
                      <a:pt x="277" y="1234"/>
                      <a:pt x="618" y="1234"/>
                    </a:cubicBezTo>
                    <a:cubicBezTo>
                      <a:pt x="958" y="1234"/>
                      <a:pt x="1234" y="958"/>
                      <a:pt x="1234" y="618"/>
                    </a:cubicBezTo>
                    <a:cubicBezTo>
                      <a:pt x="1234" y="277"/>
                      <a:pt x="958" y="0"/>
                      <a:pt x="6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79" name="Google Shape;579;p22"/>
              <p:cNvSpPr/>
              <p:nvPr/>
            </p:nvSpPr>
            <p:spPr>
              <a:xfrm>
                <a:off x="2220000" y="2015325"/>
                <a:ext cx="10525" cy="4100"/>
              </a:xfrm>
              <a:custGeom>
                <a:avLst/>
                <a:gdLst/>
                <a:ahLst/>
                <a:cxnLst/>
                <a:rect l="l" t="t" r="r" b="b"/>
                <a:pathLst>
                  <a:path w="421" h="164" extrusionOk="0">
                    <a:moveTo>
                      <a:pt x="82" y="0"/>
                    </a:moveTo>
                    <a:cubicBezTo>
                      <a:pt x="38" y="0"/>
                      <a:pt x="1" y="37"/>
                      <a:pt x="1" y="82"/>
                    </a:cubicBezTo>
                    <a:cubicBezTo>
                      <a:pt x="1" y="126"/>
                      <a:pt x="38" y="163"/>
                      <a:pt x="82" y="163"/>
                    </a:cubicBezTo>
                    <a:lnTo>
                      <a:pt x="339" y="163"/>
                    </a:lnTo>
                    <a:cubicBezTo>
                      <a:pt x="384" y="163"/>
                      <a:pt x="420" y="126"/>
                      <a:pt x="420" y="82"/>
                    </a:cubicBezTo>
                    <a:cubicBezTo>
                      <a:pt x="420" y="37"/>
                      <a:pt x="383" y="0"/>
                      <a:pt x="33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80" name="Google Shape;580;p22"/>
              <p:cNvSpPr/>
              <p:nvPr/>
            </p:nvSpPr>
            <p:spPr>
              <a:xfrm>
                <a:off x="2213025" y="20019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8" y="0"/>
                    </a:moveTo>
                    <a:cubicBezTo>
                      <a:pt x="276" y="0"/>
                      <a:pt x="0" y="275"/>
                      <a:pt x="0" y="617"/>
                    </a:cubicBezTo>
                    <a:cubicBezTo>
                      <a:pt x="0" y="958"/>
                      <a:pt x="276" y="1234"/>
                      <a:pt x="618" y="1234"/>
                    </a:cubicBezTo>
                    <a:cubicBezTo>
                      <a:pt x="958" y="1234"/>
                      <a:pt x="1234" y="958"/>
                      <a:pt x="1234" y="617"/>
                    </a:cubicBezTo>
                    <a:cubicBezTo>
                      <a:pt x="1234" y="275"/>
                      <a:pt x="958" y="0"/>
                      <a:pt x="6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81" name="Google Shape;581;p22"/>
              <p:cNvSpPr/>
              <p:nvPr/>
            </p:nvSpPr>
            <p:spPr>
              <a:xfrm>
                <a:off x="2275150" y="2015325"/>
                <a:ext cx="10475" cy="4100"/>
              </a:xfrm>
              <a:custGeom>
                <a:avLst/>
                <a:gdLst/>
                <a:ahLst/>
                <a:cxnLst/>
                <a:rect l="l" t="t" r="r" b="b"/>
                <a:pathLst>
                  <a:path w="419" h="164" extrusionOk="0">
                    <a:moveTo>
                      <a:pt x="82" y="0"/>
                    </a:moveTo>
                    <a:cubicBezTo>
                      <a:pt x="37" y="0"/>
                      <a:pt x="0" y="37"/>
                      <a:pt x="0" y="82"/>
                    </a:cubicBezTo>
                    <a:cubicBezTo>
                      <a:pt x="0" y="126"/>
                      <a:pt x="37" y="163"/>
                      <a:pt x="82" y="163"/>
                    </a:cubicBezTo>
                    <a:lnTo>
                      <a:pt x="337" y="163"/>
                    </a:lnTo>
                    <a:cubicBezTo>
                      <a:pt x="384" y="163"/>
                      <a:pt x="419" y="126"/>
                      <a:pt x="419" y="82"/>
                    </a:cubicBezTo>
                    <a:cubicBezTo>
                      <a:pt x="419" y="37"/>
                      <a:pt x="383" y="0"/>
                      <a:pt x="3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82" name="Google Shape;582;p22"/>
              <p:cNvSpPr/>
              <p:nvPr/>
            </p:nvSpPr>
            <p:spPr>
              <a:xfrm>
                <a:off x="2268150" y="20019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7" y="0"/>
                    </a:moveTo>
                    <a:cubicBezTo>
                      <a:pt x="277" y="0"/>
                      <a:pt x="1" y="277"/>
                      <a:pt x="1" y="617"/>
                    </a:cubicBezTo>
                    <a:cubicBezTo>
                      <a:pt x="1" y="957"/>
                      <a:pt x="277" y="1234"/>
                      <a:pt x="617" y="1234"/>
                    </a:cubicBezTo>
                    <a:cubicBezTo>
                      <a:pt x="959" y="1234"/>
                      <a:pt x="1235" y="957"/>
                      <a:pt x="1235" y="617"/>
                    </a:cubicBezTo>
                    <a:cubicBezTo>
                      <a:pt x="1235" y="277"/>
                      <a:pt x="959" y="0"/>
                      <a:pt x="6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83" name="Google Shape;583;p22"/>
              <p:cNvSpPr/>
              <p:nvPr/>
            </p:nvSpPr>
            <p:spPr>
              <a:xfrm>
                <a:off x="2330300" y="2015325"/>
                <a:ext cx="10475" cy="4100"/>
              </a:xfrm>
              <a:custGeom>
                <a:avLst/>
                <a:gdLst/>
                <a:ahLst/>
                <a:cxnLst/>
                <a:rect l="l" t="t" r="r" b="b"/>
                <a:pathLst>
                  <a:path w="419" h="164" extrusionOk="0">
                    <a:moveTo>
                      <a:pt x="82" y="0"/>
                    </a:moveTo>
                    <a:cubicBezTo>
                      <a:pt x="37" y="0"/>
                      <a:pt x="0" y="37"/>
                      <a:pt x="0" y="82"/>
                    </a:cubicBezTo>
                    <a:cubicBezTo>
                      <a:pt x="0" y="126"/>
                      <a:pt x="37" y="163"/>
                      <a:pt x="82" y="163"/>
                    </a:cubicBezTo>
                    <a:lnTo>
                      <a:pt x="337" y="163"/>
                    </a:lnTo>
                    <a:cubicBezTo>
                      <a:pt x="384" y="163"/>
                      <a:pt x="419" y="126"/>
                      <a:pt x="419" y="82"/>
                    </a:cubicBezTo>
                    <a:cubicBezTo>
                      <a:pt x="419" y="37"/>
                      <a:pt x="382" y="0"/>
                      <a:pt x="3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84" name="Google Shape;584;p22"/>
              <p:cNvSpPr/>
              <p:nvPr/>
            </p:nvSpPr>
            <p:spPr>
              <a:xfrm>
                <a:off x="2323325" y="20019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7" y="0"/>
                    </a:moveTo>
                    <a:cubicBezTo>
                      <a:pt x="277" y="0"/>
                      <a:pt x="1" y="277"/>
                      <a:pt x="1" y="617"/>
                    </a:cubicBezTo>
                    <a:cubicBezTo>
                      <a:pt x="1" y="957"/>
                      <a:pt x="277" y="1234"/>
                      <a:pt x="617" y="1234"/>
                    </a:cubicBezTo>
                    <a:cubicBezTo>
                      <a:pt x="959" y="1234"/>
                      <a:pt x="1235" y="957"/>
                      <a:pt x="1235" y="617"/>
                    </a:cubicBezTo>
                    <a:cubicBezTo>
                      <a:pt x="1235" y="277"/>
                      <a:pt x="959" y="0"/>
                      <a:pt x="6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85" name="Google Shape;585;p22"/>
              <p:cNvSpPr/>
              <p:nvPr/>
            </p:nvSpPr>
            <p:spPr>
              <a:xfrm>
                <a:off x="1492450" y="2221400"/>
                <a:ext cx="60150" cy="54800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192" extrusionOk="0">
                    <a:moveTo>
                      <a:pt x="1203" y="1"/>
                    </a:moveTo>
                    <a:cubicBezTo>
                      <a:pt x="923" y="1"/>
                      <a:pt x="642" y="108"/>
                      <a:pt x="428" y="322"/>
                    </a:cubicBezTo>
                    <a:cubicBezTo>
                      <a:pt x="1" y="749"/>
                      <a:pt x="1" y="1443"/>
                      <a:pt x="428" y="1871"/>
                    </a:cubicBezTo>
                    <a:cubicBezTo>
                      <a:pt x="642" y="2085"/>
                      <a:pt x="923" y="2191"/>
                      <a:pt x="1203" y="2191"/>
                    </a:cubicBezTo>
                    <a:cubicBezTo>
                      <a:pt x="1483" y="2191"/>
                      <a:pt x="1764" y="2085"/>
                      <a:pt x="1977" y="1871"/>
                    </a:cubicBezTo>
                    <a:cubicBezTo>
                      <a:pt x="2406" y="1443"/>
                      <a:pt x="2406" y="749"/>
                      <a:pt x="1977" y="322"/>
                    </a:cubicBezTo>
                    <a:cubicBezTo>
                      <a:pt x="1764" y="108"/>
                      <a:pt x="1483" y="1"/>
                      <a:pt x="120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86" name="Google Shape;586;p22"/>
              <p:cNvSpPr/>
              <p:nvPr/>
            </p:nvSpPr>
            <p:spPr>
              <a:xfrm>
                <a:off x="2638300" y="2117400"/>
                <a:ext cx="60150" cy="54800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192" extrusionOk="0">
                    <a:moveTo>
                      <a:pt x="1203" y="1"/>
                    </a:moveTo>
                    <a:cubicBezTo>
                      <a:pt x="923" y="1"/>
                      <a:pt x="642" y="108"/>
                      <a:pt x="428" y="321"/>
                    </a:cubicBezTo>
                    <a:cubicBezTo>
                      <a:pt x="1" y="750"/>
                      <a:pt x="1" y="1443"/>
                      <a:pt x="428" y="1870"/>
                    </a:cubicBezTo>
                    <a:cubicBezTo>
                      <a:pt x="642" y="2085"/>
                      <a:pt x="923" y="2192"/>
                      <a:pt x="1203" y="2192"/>
                    </a:cubicBezTo>
                    <a:cubicBezTo>
                      <a:pt x="1483" y="2192"/>
                      <a:pt x="1764" y="2085"/>
                      <a:pt x="1977" y="1870"/>
                    </a:cubicBezTo>
                    <a:cubicBezTo>
                      <a:pt x="2406" y="1443"/>
                      <a:pt x="2406" y="750"/>
                      <a:pt x="1977" y="321"/>
                    </a:cubicBezTo>
                    <a:cubicBezTo>
                      <a:pt x="1764" y="108"/>
                      <a:pt x="1483" y="1"/>
                      <a:pt x="120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87" name="Google Shape;587;p22"/>
              <p:cNvSpPr/>
              <p:nvPr/>
            </p:nvSpPr>
            <p:spPr>
              <a:xfrm>
                <a:off x="1723875" y="1989975"/>
                <a:ext cx="60150" cy="54800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192" extrusionOk="0">
                    <a:moveTo>
                      <a:pt x="1203" y="0"/>
                    </a:moveTo>
                    <a:cubicBezTo>
                      <a:pt x="923" y="0"/>
                      <a:pt x="642" y="108"/>
                      <a:pt x="428" y="322"/>
                    </a:cubicBezTo>
                    <a:cubicBezTo>
                      <a:pt x="1" y="749"/>
                      <a:pt x="1" y="1443"/>
                      <a:pt x="428" y="1871"/>
                    </a:cubicBezTo>
                    <a:cubicBezTo>
                      <a:pt x="642" y="2085"/>
                      <a:pt x="923" y="2191"/>
                      <a:pt x="1203" y="2191"/>
                    </a:cubicBezTo>
                    <a:cubicBezTo>
                      <a:pt x="1483" y="2191"/>
                      <a:pt x="1764" y="2085"/>
                      <a:pt x="1977" y="1871"/>
                    </a:cubicBezTo>
                    <a:cubicBezTo>
                      <a:pt x="2406" y="1443"/>
                      <a:pt x="2406" y="749"/>
                      <a:pt x="1977" y="322"/>
                    </a:cubicBezTo>
                    <a:cubicBezTo>
                      <a:pt x="1764" y="108"/>
                      <a:pt x="1483" y="0"/>
                      <a:pt x="12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88" name="Google Shape;588;p22"/>
              <p:cNvSpPr/>
              <p:nvPr/>
            </p:nvSpPr>
            <p:spPr>
              <a:xfrm>
                <a:off x="2381475" y="2401600"/>
                <a:ext cx="60150" cy="54800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192" extrusionOk="0">
                    <a:moveTo>
                      <a:pt x="1203" y="0"/>
                    </a:moveTo>
                    <a:cubicBezTo>
                      <a:pt x="922" y="0"/>
                      <a:pt x="642" y="107"/>
                      <a:pt x="428" y="322"/>
                    </a:cubicBezTo>
                    <a:cubicBezTo>
                      <a:pt x="0" y="749"/>
                      <a:pt x="0" y="1442"/>
                      <a:pt x="428" y="1871"/>
                    </a:cubicBezTo>
                    <a:cubicBezTo>
                      <a:pt x="642" y="2084"/>
                      <a:pt x="922" y="2191"/>
                      <a:pt x="1203" y="2191"/>
                    </a:cubicBezTo>
                    <a:cubicBezTo>
                      <a:pt x="1483" y="2191"/>
                      <a:pt x="1763" y="2084"/>
                      <a:pt x="1977" y="1871"/>
                    </a:cubicBezTo>
                    <a:cubicBezTo>
                      <a:pt x="2405" y="1442"/>
                      <a:pt x="2405" y="749"/>
                      <a:pt x="1977" y="322"/>
                    </a:cubicBezTo>
                    <a:cubicBezTo>
                      <a:pt x="1763" y="107"/>
                      <a:pt x="1483" y="0"/>
                      <a:pt x="12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89" name="Google Shape;589;p22"/>
              <p:cNvSpPr/>
              <p:nvPr/>
            </p:nvSpPr>
            <p:spPr>
              <a:xfrm>
                <a:off x="1972525" y="1990000"/>
                <a:ext cx="54775" cy="54775"/>
              </a:xfrm>
              <a:custGeom>
                <a:avLst/>
                <a:gdLst/>
                <a:ahLst/>
                <a:cxnLst/>
                <a:rect l="l" t="t" r="r" b="b"/>
                <a:pathLst>
                  <a:path w="2191" h="2191" extrusionOk="0">
                    <a:moveTo>
                      <a:pt x="1096" y="0"/>
                    </a:moveTo>
                    <a:cubicBezTo>
                      <a:pt x="490" y="0"/>
                      <a:pt x="0" y="490"/>
                      <a:pt x="0" y="1095"/>
                    </a:cubicBezTo>
                    <a:cubicBezTo>
                      <a:pt x="0" y="1699"/>
                      <a:pt x="490" y="2191"/>
                      <a:pt x="1096" y="2191"/>
                    </a:cubicBezTo>
                    <a:cubicBezTo>
                      <a:pt x="1700" y="2191"/>
                      <a:pt x="2191" y="1699"/>
                      <a:pt x="2191" y="1095"/>
                    </a:cubicBezTo>
                    <a:cubicBezTo>
                      <a:pt x="2191" y="490"/>
                      <a:pt x="1700" y="0"/>
                      <a:pt x="10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90" name="Google Shape;590;p22"/>
              <p:cNvSpPr/>
              <p:nvPr/>
            </p:nvSpPr>
            <p:spPr>
              <a:xfrm>
                <a:off x="2506375" y="2248775"/>
                <a:ext cx="68525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3724" extrusionOk="0">
                    <a:moveTo>
                      <a:pt x="1" y="1"/>
                    </a:moveTo>
                    <a:lnTo>
                      <a:pt x="1111" y="1861"/>
                    </a:lnTo>
                    <a:lnTo>
                      <a:pt x="1" y="3723"/>
                    </a:lnTo>
                    <a:lnTo>
                      <a:pt x="1630" y="3723"/>
                    </a:lnTo>
                    <a:lnTo>
                      <a:pt x="2740" y="1861"/>
                    </a:lnTo>
                    <a:lnTo>
                      <a:pt x="163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91" name="Google Shape;591;p22"/>
              <p:cNvSpPr/>
              <p:nvPr/>
            </p:nvSpPr>
            <p:spPr>
              <a:xfrm>
                <a:off x="2620550" y="2248775"/>
                <a:ext cx="68550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3724" extrusionOk="0">
                    <a:moveTo>
                      <a:pt x="1" y="1"/>
                    </a:moveTo>
                    <a:lnTo>
                      <a:pt x="1111" y="1861"/>
                    </a:lnTo>
                    <a:lnTo>
                      <a:pt x="1" y="3723"/>
                    </a:lnTo>
                    <a:lnTo>
                      <a:pt x="1630" y="3723"/>
                    </a:lnTo>
                    <a:lnTo>
                      <a:pt x="2742" y="1861"/>
                    </a:lnTo>
                    <a:lnTo>
                      <a:pt x="163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92" name="Google Shape;592;p22"/>
              <p:cNvSpPr/>
              <p:nvPr/>
            </p:nvSpPr>
            <p:spPr>
              <a:xfrm>
                <a:off x="2734800" y="2248775"/>
                <a:ext cx="68500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3724" extrusionOk="0">
                    <a:moveTo>
                      <a:pt x="0" y="1"/>
                    </a:moveTo>
                    <a:lnTo>
                      <a:pt x="1110" y="1861"/>
                    </a:lnTo>
                    <a:lnTo>
                      <a:pt x="0" y="3723"/>
                    </a:lnTo>
                    <a:lnTo>
                      <a:pt x="1629" y="3723"/>
                    </a:lnTo>
                    <a:lnTo>
                      <a:pt x="2740" y="1861"/>
                    </a:lnTo>
                    <a:lnTo>
                      <a:pt x="162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93" name="Google Shape;593;p22"/>
              <p:cNvSpPr/>
              <p:nvPr/>
            </p:nvSpPr>
            <p:spPr>
              <a:xfrm>
                <a:off x="2848975" y="2248775"/>
                <a:ext cx="68525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3724" extrusionOk="0">
                    <a:moveTo>
                      <a:pt x="0" y="1"/>
                    </a:moveTo>
                    <a:lnTo>
                      <a:pt x="1110" y="1861"/>
                    </a:lnTo>
                    <a:lnTo>
                      <a:pt x="0" y="3723"/>
                    </a:lnTo>
                    <a:lnTo>
                      <a:pt x="1631" y="3723"/>
                    </a:lnTo>
                    <a:lnTo>
                      <a:pt x="2741" y="1861"/>
                    </a:lnTo>
                    <a:lnTo>
                      <a:pt x="163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94" name="Google Shape;594;p22"/>
              <p:cNvSpPr/>
              <p:nvPr/>
            </p:nvSpPr>
            <p:spPr>
              <a:xfrm>
                <a:off x="2963175" y="2248775"/>
                <a:ext cx="68500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3724" extrusionOk="0">
                    <a:moveTo>
                      <a:pt x="0" y="1"/>
                    </a:moveTo>
                    <a:lnTo>
                      <a:pt x="1111" y="1861"/>
                    </a:lnTo>
                    <a:lnTo>
                      <a:pt x="0" y="3723"/>
                    </a:lnTo>
                    <a:lnTo>
                      <a:pt x="1630" y="3723"/>
                    </a:lnTo>
                    <a:lnTo>
                      <a:pt x="2740" y="1861"/>
                    </a:lnTo>
                    <a:lnTo>
                      <a:pt x="163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95" name="Google Shape;595;p22"/>
              <p:cNvSpPr/>
              <p:nvPr/>
            </p:nvSpPr>
            <p:spPr>
              <a:xfrm>
                <a:off x="3077375" y="2248775"/>
                <a:ext cx="68550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3724" extrusionOk="0">
                    <a:moveTo>
                      <a:pt x="1" y="1"/>
                    </a:moveTo>
                    <a:lnTo>
                      <a:pt x="1112" y="1861"/>
                    </a:lnTo>
                    <a:lnTo>
                      <a:pt x="1" y="3723"/>
                    </a:lnTo>
                    <a:lnTo>
                      <a:pt x="1631" y="3723"/>
                    </a:lnTo>
                    <a:lnTo>
                      <a:pt x="2741" y="1861"/>
                    </a:lnTo>
                    <a:lnTo>
                      <a:pt x="163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  <p:sp>
        <p:nvSpPr>
          <p:cNvPr id="596" name="Google Shape;596;p22"/>
          <p:cNvSpPr txBox="1"/>
          <p:nvPr/>
        </p:nvSpPr>
        <p:spPr>
          <a:xfrm>
            <a:off x="1441117" y="4874884"/>
            <a:ext cx="59308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333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CREDITS:</a:t>
            </a:r>
            <a:r>
              <a:rPr lang="en" sz="1333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 This presentation template was created by </a:t>
            </a:r>
            <a:r>
              <a:rPr lang="en" sz="1333" b="1" u="sng">
                <a:solidFill>
                  <a:schemeClr val="hlink"/>
                </a:solidFill>
                <a:latin typeface="Figtree"/>
                <a:ea typeface="Figtree"/>
                <a:cs typeface="Figtree"/>
                <a:sym typeface="Figtree"/>
                <a:hlinkClick r:id="rId4"/>
              </a:rPr>
              <a:t>Slidesgo</a:t>
            </a:r>
            <a:r>
              <a:rPr lang="en" sz="1333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, and includes icons by </a:t>
            </a:r>
            <a:r>
              <a:rPr lang="en" sz="1333" b="1" u="sng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333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, and infographics &amp; images by </a:t>
            </a:r>
            <a:r>
              <a:rPr lang="en" sz="1333" b="1" u="sng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333" u="sng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 </a:t>
            </a:r>
            <a:endParaRPr sz="1333" b="1" u="sng">
              <a:solidFill>
                <a:schemeClr val="dk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  <p:extLst>
      <p:ext uri="{BB962C8B-B14F-4D97-AF65-F5344CB8AC3E}">
        <p14:creationId xmlns:p14="http://schemas.microsoft.com/office/powerpoint/2010/main" val="33412818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8" name="Google Shape;598;p23"/>
          <p:cNvPicPr preferRelativeResize="0"/>
          <p:nvPr/>
        </p:nvPicPr>
        <p:blipFill rotWithShape="1">
          <a:blip r:embed="rId2">
            <a:alphaModFix/>
          </a:blip>
          <a:srcRect l="17634" t="29552"/>
          <a:stretch/>
        </p:blipFill>
        <p:spPr>
          <a:xfrm>
            <a:off x="0" y="1"/>
            <a:ext cx="7213603" cy="3027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9" name="Google Shape;599;p23"/>
          <p:cNvGrpSpPr/>
          <p:nvPr/>
        </p:nvGrpSpPr>
        <p:grpSpPr>
          <a:xfrm>
            <a:off x="10223101" y="5815967"/>
            <a:ext cx="1683367" cy="645400"/>
            <a:chOff x="1350325" y="970000"/>
            <a:chExt cx="1262525" cy="484050"/>
          </a:xfrm>
        </p:grpSpPr>
        <p:sp>
          <p:nvSpPr>
            <p:cNvPr id="600" name="Google Shape;600;p23"/>
            <p:cNvSpPr/>
            <p:nvPr/>
          </p:nvSpPr>
          <p:spPr>
            <a:xfrm>
              <a:off x="1804000" y="1401425"/>
              <a:ext cx="808850" cy="52625"/>
            </a:xfrm>
            <a:custGeom>
              <a:avLst/>
              <a:gdLst/>
              <a:ahLst/>
              <a:cxnLst/>
              <a:rect l="l" t="t" r="r" b="b"/>
              <a:pathLst>
                <a:path w="32354" h="2105" extrusionOk="0">
                  <a:moveTo>
                    <a:pt x="1053" y="1"/>
                  </a:moveTo>
                  <a:cubicBezTo>
                    <a:pt x="473" y="1"/>
                    <a:pt x="1" y="471"/>
                    <a:pt x="1" y="1052"/>
                  </a:cubicBezTo>
                  <a:cubicBezTo>
                    <a:pt x="1" y="1633"/>
                    <a:pt x="473" y="2105"/>
                    <a:pt x="1053" y="2105"/>
                  </a:cubicBezTo>
                  <a:cubicBezTo>
                    <a:pt x="1637" y="2105"/>
                    <a:pt x="2109" y="1633"/>
                    <a:pt x="2109" y="1052"/>
                  </a:cubicBezTo>
                  <a:cubicBezTo>
                    <a:pt x="2109" y="471"/>
                    <a:pt x="1637" y="1"/>
                    <a:pt x="1053" y="1"/>
                  </a:cubicBezTo>
                  <a:close/>
                  <a:moveTo>
                    <a:pt x="7105" y="1"/>
                  </a:moveTo>
                  <a:cubicBezTo>
                    <a:pt x="6524" y="1"/>
                    <a:pt x="6052" y="471"/>
                    <a:pt x="6054" y="1052"/>
                  </a:cubicBezTo>
                  <a:cubicBezTo>
                    <a:pt x="6054" y="1633"/>
                    <a:pt x="6526" y="2105"/>
                    <a:pt x="7105" y="2105"/>
                  </a:cubicBezTo>
                  <a:cubicBezTo>
                    <a:pt x="7686" y="2105"/>
                    <a:pt x="8158" y="1633"/>
                    <a:pt x="8158" y="1052"/>
                  </a:cubicBezTo>
                  <a:cubicBezTo>
                    <a:pt x="8158" y="471"/>
                    <a:pt x="7686" y="1"/>
                    <a:pt x="7105" y="1"/>
                  </a:cubicBezTo>
                  <a:close/>
                  <a:moveTo>
                    <a:pt x="13153" y="1"/>
                  </a:moveTo>
                  <a:cubicBezTo>
                    <a:pt x="12572" y="1"/>
                    <a:pt x="12101" y="471"/>
                    <a:pt x="12101" y="1052"/>
                  </a:cubicBezTo>
                  <a:cubicBezTo>
                    <a:pt x="12101" y="1633"/>
                    <a:pt x="12572" y="2105"/>
                    <a:pt x="13153" y="2105"/>
                  </a:cubicBezTo>
                  <a:cubicBezTo>
                    <a:pt x="13734" y="2105"/>
                    <a:pt x="14204" y="1633"/>
                    <a:pt x="14204" y="1052"/>
                  </a:cubicBezTo>
                  <a:cubicBezTo>
                    <a:pt x="14204" y="471"/>
                    <a:pt x="13732" y="1"/>
                    <a:pt x="13153" y="1"/>
                  </a:cubicBezTo>
                  <a:close/>
                  <a:moveTo>
                    <a:pt x="19204" y="1"/>
                  </a:moveTo>
                  <a:cubicBezTo>
                    <a:pt x="18624" y="1"/>
                    <a:pt x="18153" y="471"/>
                    <a:pt x="18153" y="1052"/>
                  </a:cubicBezTo>
                  <a:cubicBezTo>
                    <a:pt x="18153" y="1633"/>
                    <a:pt x="18624" y="2105"/>
                    <a:pt x="19204" y="2105"/>
                  </a:cubicBezTo>
                  <a:cubicBezTo>
                    <a:pt x="19785" y="2105"/>
                    <a:pt x="20256" y="1633"/>
                    <a:pt x="20256" y="1052"/>
                  </a:cubicBezTo>
                  <a:cubicBezTo>
                    <a:pt x="20256" y="471"/>
                    <a:pt x="19785" y="1"/>
                    <a:pt x="19204" y="1"/>
                  </a:cubicBezTo>
                  <a:close/>
                  <a:moveTo>
                    <a:pt x="25253" y="1"/>
                  </a:moveTo>
                  <a:cubicBezTo>
                    <a:pt x="24672" y="1"/>
                    <a:pt x="24201" y="471"/>
                    <a:pt x="24201" y="1052"/>
                  </a:cubicBezTo>
                  <a:cubicBezTo>
                    <a:pt x="24201" y="1633"/>
                    <a:pt x="24672" y="2105"/>
                    <a:pt x="25253" y="2105"/>
                  </a:cubicBezTo>
                  <a:cubicBezTo>
                    <a:pt x="25833" y="2105"/>
                    <a:pt x="26304" y="1633"/>
                    <a:pt x="26304" y="1052"/>
                  </a:cubicBezTo>
                  <a:cubicBezTo>
                    <a:pt x="26304" y="471"/>
                    <a:pt x="25833" y="1"/>
                    <a:pt x="25253" y="1"/>
                  </a:cubicBezTo>
                  <a:close/>
                  <a:moveTo>
                    <a:pt x="31302" y="1"/>
                  </a:moveTo>
                  <a:cubicBezTo>
                    <a:pt x="30723" y="1"/>
                    <a:pt x="30248" y="471"/>
                    <a:pt x="30248" y="1052"/>
                  </a:cubicBezTo>
                  <a:cubicBezTo>
                    <a:pt x="30248" y="1633"/>
                    <a:pt x="30723" y="2105"/>
                    <a:pt x="31302" y="2105"/>
                  </a:cubicBezTo>
                  <a:cubicBezTo>
                    <a:pt x="31881" y="2105"/>
                    <a:pt x="32353" y="1633"/>
                    <a:pt x="32353" y="1052"/>
                  </a:cubicBezTo>
                  <a:cubicBezTo>
                    <a:pt x="32353" y="471"/>
                    <a:pt x="31881" y="1"/>
                    <a:pt x="313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1" name="Google Shape;601;p23"/>
            <p:cNvSpPr/>
            <p:nvPr/>
          </p:nvSpPr>
          <p:spPr>
            <a:xfrm>
              <a:off x="1652800" y="1293575"/>
              <a:ext cx="960050" cy="52600"/>
            </a:xfrm>
            <a:custGeom>
              <a:avLst/>
              <a:gdLst/>
              <a:ahLst/>
              <a:cxnLst/>
              <a:rect l="l" t="t" r="r" b="b"/>
              <a:pathLst>
                <a:path w="38402" h="2104" extrusionOk="0">
                  <a:moveTo>
                    <a:pt x="1053" y="0"/>
                  </a:moveTo>
                  <a:cubicBezTo>
                    <a:pt x="472" y="0"/>
                    <a:pt x="1" y="472"/>
                    <a:pt x="2" y="1051"/>
                  </a:cubicBezTo>
                  <a:cubicBezTo>
                    <a:pt x="2" y="1632"/>
                    <a:pt x="474" y="2104"/>
                    <a:pt x="1053" y="2104"/>
                  </a:cubicBezTo>
                  <a:cubicBezTo>
                    <a:pt x="1634" y="2104"/>
                    <a:pt x="2106" y="1632"/>
                    <a:pt x="2106" y="1051"/>
                  </a:cubicBezTo>
                  <a:cubicBezTo>
                    <a:pt x="2106" y="471"/>
                    <a:pt x="1634" y="0"/>
                    <a:pt x="1053" y="0"/>
                  </a:cubicBezTo>
                  <a:close/>
                  <a:moveTo>
                    <a:pt x="7105" y="0"/>
                  </a:moveTo>
                  <a:cubicBezTo>
                    <a:pt x="6525" y="0"/>
                    <a:pt x="6053" y="472"/>
                    <a:pt x="6052" y="1051"/>
                  </a:cubicBezTo>
                  <a:cubicBezTo>
                    <a:pt x="6052" y="1632"/>
                    <a:pt x="6525" y="2104"/>
                    <a:pt x="7105" y="2104"/>
                  </a:cubicBezTo>
                  <a:cubicBezTo>
                    <a:pt x="7685" y="2104"/>
                    <a:pt x="8157" y="1632"/>
                    <a:pt x="8157" y="1051"/>
                  </a:cubicBezTo>
                  <a:cubicBezTo>
                    <a:pt x="8157" y="471"/>
                    <a:pt x="7685" y="0"/>
                    <a:pt x="7105" y="0"/>
                  </a:cubicBezTo>
                  <a:close/>
                  <a:moveTo>
                    <a:pt x="13153" y="0"/>
                  </a:moveTo>
                  <a:cubicBezTo>
                    <a:pt x="12572" y="0"/>
                    <a:pt x="12100" y="472"/>
                    <a:pt x="12102" y="1051"/>
                  </a:cubicBezTo>
                  <a:cubicBezTo>
                    <a:pt x="12102" y="1632"/>
                    <a:pt x="12574" y="2104"/>
                    <a:pt x="13153" y="2104"/>
                  </a:cubicBezTo>
                  <a:cubicBezTo>
                    <a:pt x="13734" y="2104"/>
                    <a:pt x="14206" y="1632"/>
                    <a:pt x="14206" y="1051"/>
                  </a:cubicBezTo>
                  <a:cubicBezTo>
                    <a:pt x="14206" y="471"/>
                    <a:pt x="13734" y="0"/>
                    <a:pt x="13153" y="0"/>
                  </a:cubicBezTo>
                  <a:close/>
                  <a:moveTo>
                    <a:pt x="19201" y="0"/>
                  </a:moveTo>
                  <a:cubicBezTo>
                    <a:pt x="18620" y="0"/>
                    <a:pt x="18149" y="472"/>
                    <a:pt x="18149" y="1051"/>
                  </a:cubicBezTo>
                  <a:cubicBezTo>
                    <a:pt x="18149" y="1632"/>
                    <a:pt x="18620" y="2104"/>
                    <a:pt x="19201" y="2104"/>
                  </a:cubicBezTo>
                  <a:cubicBezTo>
                    <a:pt x="19782" y="2104"/>
                    <a:pt x="20252" y="1632"/>
                    <a:pt x="20252" y="1051"/>
                  </a:cubicBezTo>
                  <a:cubicBezTo>
                    <a:pt x="20252" y="471"/>
                    <a:pt x="19780" y="0"/>
                    <a:pt x="19201" y="0"/>
                  </a:cubicBezTo>
                  <a:close/>
                  <a:moveTo>
                    <a:pt x="25252" y="0"/>
                  </a:moveTo>
                  <a:cubicBezTo>
                    <a:pt x="24672" y="0"/>
                    <a:pt x="24201" y="472"/>
                    <a:pt x="24201" y="1051"/>
                  </a:cubicBezTo>
                  <a:cubicBezTo>
                    <a:pt x="24201" y="1632"/>
                    <a:pt x="24672" y="2104"/>
                    <a:pt x="25252" y="2104"/>
                  </a:cubicBezTo>
                  <a:cubicBezTo>
                    <a:pt x="25833" y="2104"/>
                    <a:pt x="26304" y="1632"/>
                    <a:pt x="26304" y="1051"/>
                  </a:cubicBezTo>
                  <a:cubicBezTo>
                    <a:pt x="26304" y="471"/>
                    <a:pt x="25833" y="0"/>
                    <a:pt x="25252" y="0"/>
                  </a:cubicBezTo>
                  <a:close/>
                  <a:moveTo>
                    <a:pt x="31301" y="0"/>
                  </a:moveTo>
                  <a:cubicBezTo>
                    <a:pt x="30720" y="0"/>
                    <a:pt x="30249" y="472"/>
                    <a:pt x="30249" y="1051"/>
                  </a:cubicBezTo>
                  <a:cubicBezTo>
                    <a:pt x="30249" y="1632"/>
                    <a:pt x="30720" y="2104"/>
                    <a:pt x="31301" y="2104"/>
                  </a:cubicBezTo>
                  <a:cubicBezTo>
                    <a:pt x="31881" y="2104"/>
                    <a:pt x="32352" y="1632"/>
                    <a:pt x="32352" y="1051"/>
                  </a:cubicBezTo>
                  <a:cubicBezTo>
                    <a:pt x="32352" y="471"/>
                    <a:pt x="31881" y="0"/>
                    <a:pt x="31301" y="0"/>
                  </a:cubicBezTo>
                  <a:close/>
                  <a:moveTo>
                    <a:pt x="37350" y="0"/>
                  </a:moveTo>
                  <a:cubicBezTo>
                    <a:pt x="36767" y="0"/>
                    <a:pt x="36296" y="472"/>
                    <a:pt x="36296" y="1051"/>
                  </a:cubicBezTo>
                  <a:cubicBezTo>
                    <a:pt x="36296" y="1632"/>
                    <a:pt x="36769" y="2104"/>
                    <a:pt x="37350" y="2104"/>
                  </a:cubicBezTo>
                  <a:cubicBezTo>
                    <a:pt x="37929" y="2104"/>
                    <a:pt x="38401" y="1632"/>
                    <a:pt x="38401" y="1051"/>
                  </a:cubicBezTo>
                  <a:cubicBezTo>
                    <a:pt x="38401" y="471"/>
                    <a:pt x="37929" y="0"/>
                    <a:pt x="373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2" name="Google Shape;602;p23"/>
            <p:cNvSpPr/>
            <p:nvPr/>
          </p:nvSpPr>
          <p:spPr>
            <a:xfrm>
              <a:off x="1501625" y="1185725"/>
              <a:ext cx="1111225" cy="52600"/>
            </a:xfrm>
            <a:custGeom>
              <a:avLst/>
              <a:gdLst/>
              <a:ahLst/>
              <a:cxnLst/>
              <a:rect l="l" t="t" r="r" b="b"/>
              <a:pathLst>
                <a:path w="44449" h="2104" extrusionOk="0">
                  <a:moveTo>
                    <a:pt x="1053" y="0"/>
                  </a:moveTo>
                  <a:cubicBezTo>
                    <a:pt x="472" y="0"/>
                    <a:pt x="0" y="471"/>
                    <a:pt x="0" y="1053"/>
                  </a:cubicBezTo>
                  <a:cubicBezTo>
                    <a:pt x="0" y="1633"/>
                    <a:pt x="472" y="2104"/>
                    <a:pt x="1053" y="2104"/>
                  </a:cubicBezTo>
                  <a:cubicBezTo>
                    <a:pt x="1632" y="2104"/>
                    <a:pt x="2104" y="1633"/>
                    <a:pt x="2104" y="1053"/>
                  </a:cubicBezTo>
                  <a:cubicBezTo>
                    <a:pt x="2104" y="472"/>
                    <a:pt x="1632" y="0"/>
                    <a:pt x="1053" y="0"/>
                  </a:cubicBezTo>
                  <a:close/>
                  <a:moveTo>
                    <a:pt x="7100" y="0"/>
                  </a:moveTo>
                  <a:cubicBezTo>
                    <a:pt x="6519" y="0"/>
                    <a:pt x="6048" y="471"/>
                    <a:pt x="6049" y="1053"/>
                  </a:cubicBezTo>
                  <a:cubicBezTo>
                    <a:pt x="6049" y="1633"/>
                    <a:pt x="6521" y="2104"/>
                    <a:pt x="7100" y="2104"/>
                  </a:cubicBezTo>
                  <a:cubicBezTo>
                    <a:pt x="7681" y="2104"/>
                    <a:pt x="8153" y="1633"/>
                    <a:pt x="8153" y="1053"/>
                  </a:cubicBezTo>
                  <a:cubicBezTo>
                    <a:pt x="8153" y="472"/>
                    <a:pt x="7681" y="0"/>
                    <a:pt x="7100" y="0"/>
                  </a:cubicBezTo>
                  <a:close/>
                  <a:moveTo>
                    <a:pt x="13152" y="0"/>
                  </a:moveTo>
                  <a:cubicBezTo>
                    <a:pt x="12572" y="0"/>
                    <a:pt x="12100" y="471"/>
                    <a:pt x="12099" y="1053"/>
                  </a:cubicBezTo>
                  <a:cubicBezTo>
                    <a:pt x="12099" y="1633"/>
                    <a:pt x="12572" y="2104"/>
                    <a:pt x="13152" y="2104"/>
                  </a:cubicBezTo>
                  <a:cubicBezTo>
                    <a:pt x="13732" y="2104"/>
                    <a:pt x="14199" y="1633"/>
                    <a:pt x="14199" y="1053"/>
                  </a:cubicBezTo>
                  <a:cubicBezTo>
                    <a:pt x="14199" y="472"/>
                    <a:pt x="13732" y="0"/>
                    <a:pt x="13152" y="0"/>
                  </a:cubicBezTo>
                  <a:close/>
                  <a:moveTo>
                    <a:pt x="19200" y="0"/>
                  </a:moveTo>
                  <a:cubicBezTo>
                    <a:pt x="18619" y="0"/>
                    <a:pt x="18147" y="471"/>
                    <a:pt x="18149" y="1053"/>
                  </a:cubicBezTo>
                  <a:cubicBezTo>
                    <a:pt x="18149" y="1633"/>
                    <a:pt x="18621" y="2104"/>
                    <a:pt x="19200" y="2104"/>
                  </a:cubicBezTo>
                  <a:cubicBezTo>
                    <a:pt x="19781" y="2104"/>
                    <a:pt x="20253" y="1633"/>
                    <a:pt x="20253" y="1053"/>
                  </a:cubicBezTo>
                  <a:cubicBezTo>
                    <a:pt x="20253" y="472"/>
                    <a:pt x="19781" y="0"/>
                    <a:pt x="19200" y="0"/>
                  </a:cubicBezTo>
                  <a:close/>
                  <a:moveTo>
                    <a:pt x="25248" y="0"/>
                  </a:moveTo>
                  <a:cubicBezTo>
                    <a:pt x="24667" y="0"/>
                    <a:pt x="24196" y="471"/>
                    <a:pt x="24196" y="1053"/>
                  </a:cubicBezTo>
                  <a:cubicBezTo>
                    <a:pt x="24196" y="1633"/>
                    <a:pt x="24667" y="2104"/>
                    <a:pt x="25248" y="2104"/>
                  </a:cubicBezTo>
                  <a:cubicBezTo>
                    <a:pt x="25829" y="2104"/>
                    <a:pt x="26299" y="1633"/>
                    <a:pt x="26299" y="1053"/>
                  </a:cubicBezTo>
                  <a:cubicBezTo>
                    <a:pt x="26299" y="472"/>
                    <a:pt x="25827" y="0"/>
                    <a:pt x="25248" y="0"/>
                  </a:cubicBezTo>
                  <a:close/>
                  <a:moveTo>
                    <a:pt x="31299" y="0"/>
                  </a:moveTo>
                  <a:cubicBezTo>
                    <a:pt x="30719" y="0"/>
                    <a:pt x="30248" y="471"/>
                    <a:pt x="30248" y="1053"/>
                  </a:cubicBezTo>
                  <a:cubicBezTo>
                    <a:pt x="30248" y="1633"/>
                    <a:pt x="30719" y="2104"/>
                    <a:pt x="31299" y="2104"/>
                  </a:cubicBezTo>
                  <a:cubicBezTo>
                    <a:pt x="31880" y="2104"/>
                    <a:pt x="32351" y="1633"/>
                    <a:pt x="32351" y="1053"/>
                  </a:cubicBezTo>
                  <a:cubicBezTo>
                    <a:pt x="32351" y="472"/>
                    <a:pt x="31880" y="0"/>
                    <a:pt x="31299" y="0"/>
                  </a:cubicBezTo>
                  <a:close/>
                  <a:moveTo>
                    <a:pt x="37348" y="0"/>
                  </a:moveTo>
                  <a:cubicBezTo>
                    <a:pt x="36767" y="0"/>
                    <a:pt x="36296" y="471"/>
                    <a:pt x="36296" y="1053"/>
                  </a:cubicBezTo>
                  <a:cubicBezTo>
                    <a:pt x="36296" y="1633"/>
                    <a:pt x="36767" y="2104"/>
                    <a:pt x="37348" y="2104"/>
                  </a:cubicBezTo>
                  <a:cubicBezTo>
                    <a:pt x="37928" y="2104"/>
                    <a:pt x="38399" y="1633"/>
                    <a:pt x="38399" y="1053"/>
                  </a:cubicBezTo>
                  <a:cubicBezTo>
                    <a:pt x="38399" y="472"/>
                    <a:pt x="37928" y="0"/>
                    <a:pt x="37348" y="0"/>
                  </a:cubicBezTo>
                  <a:close/>
                  <a:moveTo>
                    <a:pt x="43397" y="0"/>
                  </a:moveTo>
                  <a:cubicBezTo>
                    <a:pt x="42814" y="0"/>
                    <a:pt x="42343" y="471"/>
                    <a:pt x="42343" y="1053"/>
                  </a:cubicBezTo>
                  <a:cubicBezTo>
                    <a:pt x="42343" y="1633"/>
                    <a:pt x="42816" y="2104"/>
                    <a:pt x="43397" y="2104"/>
                  </a:cubicBezTo>
                  <a:cubicBezTo>
                    <a:pt x="43981" y="2104"/>
                    <a:pt x="44448" y="1633"/>
                    <a:pt x="44448" y="1053"/>
                  </a:cubicBezTo>
                  <a:cubicBezTo>
                    <a:pt x="44448" y="472"/>
                    <a:pt x="43981" y="0"/>
                    <a:pt x="433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3" name="Google Shape;603;p23"/>
            <p:cNvSpPr/>
            <p:nvPr/>
          </p:nvSpPr>
          <p:spPr>
            <a:xfrm>
              <a:off x="1501625" y="1077875"/>
              <a:ext cx="960000" cy="52625"/>
            </a:xfrm>
            <a:custGeom>
              <a:avLst/>
              <a:gdLst/>
              <a:ahLst/>
              <a:cxnLst/>
              <a:rect l="l" t="t" r="r" b="b"/>
              <a:pathLst>
                <a:path w="38400" h="2105" extrusionOk="0">
                  <a:moveTo>
                    <a:pt x="1053" y="1"/>
                  </a:moveTo>
                  <a:cubicBezTo>
                    <a:pt x="472" y="1"/>
                    <a:pt x="0" y="471"/>
                    <a:pt x="0" y="1052"/>
                  </a:cubicBezTo>
                  <a:cubicBezTo>
                    <a:pt x="0" y="1632"/>
                    <a:pt x="472" y="2104"/>
                    <a:pt x="1053" y="2104"/>
                  </a:cubicBezTo>
                  <a:cubicBezTo>
                    <a:pt x="1632" y="2104"/>
                    <a:pt x="2104" y="1632"/>
                    <a:pt x="2104" y="1052"/>
                  </a:cubicBezTo>
                  <a:cubicBezTo>
                    <a:pt x="2104" y="471"/>
                    <a:pt x="1632" y="1"/>
                    <a:pt x="1053" y="1"/>
                  </a:cubicBezTo>
                  <a:close/>
                  <a:moveTo>
                    <a:pt x="7100" y="1"/>
                  </a:moveTo>
                  <a:cubicBezTo>
                    <a:pt x="6519" y="1"/>
                    <a:pt x="6048" y="471"/>
                    <a:pt x="6049" y="1052"/>
                  </a:cubicBezTo>
                  <a:cubicBezTo>
                    <a:pt x="6049" y="1632"/>
                    <a:pt x="6521" y="2104"/>
                    <a:pt x="7100" y="2104"/>
                  </a:cubicBezTo>
                  <a:cubicBezTo>
                    <a:pt x="7681" y="2104"/>
                    <a:pt x="8153" y="1632"/>
                    <a:pt x="8153" y="1052"/>
                  </a:cubicBezTo>
                  <a:cubicBezTo>
                    <a:pt x="8153" y="471"/>
                    <a:pt x="7681" y="1"/>
                    <a:pt x="7100" y="1"/>
                  </a:cubicBezTo>
                  <a:close/>
                  <a:moveTo>
                    <a:pt x="13152" y="1"/>
                  </a:moveTo>
                  <a:cubicBezTo>
                    <a:pt x="12572" y="1"/>
                    <a:pt x="12100" y="471"/>
                    <a:pt x="12099" y="1052"/>
                  </a:cubicBezTo>
                  <a:cubicBezTo>
                    <a:pt x="12099" y="1632"/>
                    <a:pt x="12572" y="2104"/>
                    <a:pt x="13152" y="2104"/>
                  </a:cubicBezTo>
                  <a:cubicBezTo>
                    <a:pt x="13732" y="2104"/>
                    <a:pt x="14199" y="1632"/>
                    <a:pt x="14199" y="1052"/>
                  </a:cubicBezTo>
                  <a:cubicBezTo>
                    <a:pt x="14199" y="471"/>
                    <a:pt x="13732" y="1"/>
                    <a:pt x="13152" y="1"/>
                  </a:cubicBezTo>
                  <a:close/>
                  <a:moveTo>
                    <a:pt x="19200" y="1"/>
                  </a:moveTo>
                  <a:cubicBezTo>
                    <a:pt x="18619" y="1"/>
                    <a:pt x="18147" y="471"/>
                    <a:pt x="18149" y="1052"/>
                  </a:cubicBezTo>
                  <a:cubicBezTo>
                    <a:pt x="18149" y="1632"/>
                    <a:pt x="18621" y="2104"/>
                    <a:pt x="19200" y="2104"/>
                  </a:cubicBezTo>
                  <a:cubicBezTo>
                    <a:pt x="19781" y="2104"/>
                    <a:pt x="20253" y="1632"/>
                    <a:pt x="20253" y="1052"/>
                  </a:cubicBezTo>
                  <a:cubicBezTo>
                    <a:pt x="20253" y="471"/>
                    <a:pt x="19781" y="1"/>
                    <a:pt x="19200" y="1"/>
                  </a:cubicBezTo>
                  <a:close/>
                  <a:moveTo>
                    <a:pt x="25248" y="1"/>
                  </a:moveTo>
                  <a:cubicBezTo>
                    <a:pt x="24667" y="1"/>
                    <a:pt x="24196" y="471"/>
                    <a:pt x="24196" y="1052"/>
                  </a:cubicBezTo>
                  <a:cubicBezTo>
                    <a:pt x="24196" y="1632"/>
                    <a:pt x="24667" y="2104"/>
                    <a:pt x="25248" y="2104"/>
                  </a:cubicBezTo>
                  <a:cubicBezTo>
                    <a:pt x="25829" y="2104"/>
                    <a:pt x="26299" y="1632"/>
                    <a:pt x="26299" y="1052"/>
                  </a:cubicBezTo>
                  <a:cubicBezTo>
                    <a:pt x="26299" y="471"/>
                    <a:pt x="25827" y="1"/>
                    <a:pt x="25248" y="1"/>
                  </a:cubicBezTo>
                  <a:close/>
                  <a:moveTo>
                    <a:pt x="31299" y="1"/>
                  </a:moveTo>
                  <a:cubicBezTo>
                    <a:pt x="30719" y="1"/>
                    <a:pt x="30248" y="471"/>
                    <a:pt x="30248" y="1052"/>
                  </a:cubicBezTo>
                  <a:cubicBezTo>
                    <a:pt x="30248" y="1632"/>
                    <a:pt x="30719" y="2104"/>
                    <a:pt x="31299" y="2104"/>
                  </a:cubicBezTo>
                  <a:cubicBezTo>
                    <a:pt x="31880" y="2104"/>
                    <a:pt x="32351" y="1632"/>
                    <a:pt x="32351" y="1052"/>
                  </a:cubicBezTo>
                  <a:cubicBezTo>
                    <a:pt x="32351" y="471"/>
                    <a:pt x="31880" y="1"/>
                    <a:pt x="31299" y="1"/>
                  </a:cubicBezTo>
                  <a:close/>
                  <a:moveTo>
                    <a:pt x="37348" y="1"/>
                  </a:moveTo>
                  <a:cubicBezTo>
                    <a:pt x="36767" y="1"/>
                    <a:pt x="36296" y="471"/>
                    <a:pt x="36296" y="1052"/>
                  </a:cubicBezTo>
                  <a:cubicBezTo>
                    <a:pt x="36296" y="1632"/>
                    <a:pt x="36767" y="2104"/>
                    <a:pt x="37348" y="2104"/>
                  </a:cubicBezTo>
                  <a:cubicBezTo>
                    <a:pt x="37928" y="2104"/>
                    <a:pt x="38399" y="1632"/>
                    <a:pt x="38399" y="1052"/>
                  </a:cubicBezTo>
                  <a:cubicBezTo>
                    <a:pt x="38399" y="471"/>
                    <a:pt x="37928" y="1"/>
                    <a:pt x="3734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4" name="Google Shape;604;p23"/>
            <p:cNvSpPr/>
            <p:nvPr/>
          </p:nvSpPr>
          <p:spPr>
            <a:xfrm>
              <a:off x="1350325" y="1077825"/>
              <a:ext cx="54700" cy="52650"/>
            </a:xfrm>
            <a:custGeom>
              <a:avLst/>
              <a:gdLst/>
              <a:ahLst/>
              <a:cxnLst/>
              <a:rect l="l" t="t" r="r" b="b"/>
              <a:pathLst>
                <a:path w="2188" h="2106" extrusionOk="0">
                  <a:moveTo>
                    <a:pt x="1051" y="0"/>
                  </a:moveTo>
                  <a:cubicBezTo>
                    <a:pt x="778" y="0"/>
                    <a:pt x="505" y="115"/>
                    <a:pt x="311" y="308"/>
                  </a:cubicBezTo>
                  <a:cubicBezTo>
                    <a:pt x="113" y="506"/>
                    <a:pt x="0" y="777"/>
                    <a:pt x="0" y="1054"/>
                  </a:cubicBezTo>
                  <a:cubicBezTo>
                    <a:pt x="0" y="1332"/>
                    <a:pt x="113" y="1602"/>
                    <a:pt x="311" y="1798"/>
                  </a:cubicBezTo>
                  <a:cubicBezTo>
                    <a:pt x="503" y="1991"/>
                    <a:pt x="778" y="2105"/>
                    <a:pt x="1051" y="2105"/>
                  </a:cubicBezTo>
                  <a:cubicBezTo>
                    <a:pt x="1329" y="2105"/>
                    <a:pt x="1603" y="1991"/>
                    <a:pt x="1796" y="1798"/>
                  </a:cubicBezTo>
                  <a:cubicBezTo>
                    <a:pt x="2187" y="1407"/>
                    <a:pt x="2187" y="699"/>
                    <a:pt x="1796" y="308"/>
                  </a:cubicBezTo>
                  <a:cubicBezTo>
                    <a:pt x="1604" y="113"/>
                    <a:pt x="1329" y="0"/>
                    <a:pt x="10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5" name="Google Shape;605;p23"/>
            <p:cNvSpPr/>
            <p:nvPr/>
          </p:nvSpPr>
          <p:spPr>
            <a:xfrm>
              <a:off x="1501625" y="970025"/>
              <a:ext cx="808800" cy="52625"/>
            </a:xfrm>
            <a:custGeom>
              <a:avLst/>
              <a:gdLst/>
              <a:ahLst/>
              <a:cxnLst/>
              <a:rect l="l" t="t" r="r" b="b"/>
              <a:pathLst>
                <a:path w="32352" h="2105" extrusionOk="0">
                  <a:moveTo>
                    <a:pt x="1053" y="1"/>
                  </a:moveTo>
                  <a:cubicBezTo>
                    <a:pt x="472" y="1"/>
                    <a:pt x="0" y="471"/>
                    <a:pt x="0" y="1053"/>
                  </a:cubicBezTo>
                  <a:cubicBezTo>
                    <a:pt x="0" y="1633"/>
                    <a:pt x="472" y="2104"/>
                    <a:pt x="1053" y="2104"/>
                  </a:cubicBezTo>
                  <a:cubicBezTo>
                    <a:pt x="1632" y="2104"/>
                    <a:pt x="2104" y="1633"/>
                    <a:pt x="2104" y="1053"/>
                  </a:cubicBezTo>
                  <a:cubicBezTo>
                    <a:pt x="2104" y="473"/>
                    <a:pt x="1632" y="1"/>
                    <a:pt x="1053" y="1"/>
                  </a:cubicBezTo>
                  <a:close/>
                  <a:moveTo>
                    <a:pt x="7100" y="1"/>
                  </a:moveTo>
                  <a:cubicBezTo>
                    <a:pt x="6519" y="1"/>
                    <a:pt x="6048" y="471"/>
                    <a:pt x="6049" y="1053"/>
                  </a:cubicBezTo>
                  <a:cubicBezTo>
                    <a:pt x="6049" y="1633"/>
                    <a:pt x="6521" y="2104"/>
                    <a:pt x="7100" y="2104"/>
                  </a:cubicBezTo>
                  <a:cubicBezTo>
                    <a:pt x="7681" y="2104"/>
                    <a:pt x="8153" y="1633"/>
                    <a:pt x="8153" y="1053"/>
                  </a:cubicBezTo>
                  <a:cubicBezTo>
                    <a:pt x="8153" y="473"/>
                    <a:pt x="7681" y="1"/>
                    <a:pt x="7100" y="1"/>
                  </a:cubicBezTo>
                  <a:close/>
                  <a:moveTo>
                    <a:pt x="13152" y="1"/>
                  </a:moveTo>
                  <a:cubicBezTo>
                    <a:pt x="12572" y="1"/>
                    <a:pt x="12100" y="471"/>
                    <a:pt x="12099" y="1053"/>
                  </a:cubicBezTo>
                  <a:cubicBezTo>
                    <a:pt x="12099" y="1633"/>
                    <a:pt x="12572" y="2104"/>
                    <a:pt x="13152" y="2104"/>
                  </a:cubicBezTo>
                  <a:cubicBezTo>
                    <a:pt x="13732" y="2104"/>
                    <a:pt x="14199" y="1633"/>
                    <a:pt x="14199" y="1053"/>
                  </a:cubicBezTo>
                  <a:cubicBezTo>
                    <a:pt x="14199" y="473"/>
                    <a:pt x="13732" y="1"/>
                    <a:pt x="13152" y="1"/>
                  </a:cubicBezTo>
                  <a:close/>
                  <a:moveTo>
                    <a:pt x="19200" y="1"/>
                  </a:moveTo>
                  <a:cubicBezTo>
                    <a:pt x="18619" y="1"/>
                    <a:pt x="18147" y="471"/>
                    <a:pt x="18149" y="1053"/>
                  </a:cubicBezTo>
                  <a:cubicBezTo>
                    <a:pt x="18149" y="1633"/>
                    <a:pt x="18621" y="2104"/>
                    <a:pt x="19200" y="2104"/>
                  </a:cubicBezTo>
                  <a:cubicBezTo>
                    <a:pt x="19781" y="2104"/>
                    <a:pt x="20253" y="1633"/>
                    <a:pt x="20253" y="1053"/>
                  </a:cubicBezTo>
                  <a:cubicBezTo>
                    <a:pt x="20253" y="473"/>
                    <a:pt x="19781" y="1"/>
                    <a:pt x="19200" y="1"/>
                  </a:cubicBezTo>
                  <a:close/>
                  <a:moveTo>
                    <a:pt x="25248" y="1"/>
                  </a:moveTo>
                  <a:cubicBezTo>
                    <a:pt x="24667" y="1"/>
                    <a:pt x="24196" y="471"/>
                    <a:pt x="24196" y="1053"/>
                  </a:cubicBezTo>
                  <a:cubicBezTo>
                    <a:pt x="24196" y="1633"/>
                    <a:pt x="24667" y="2104"/>
                    <a:pt x="25248" y="2104"/>
                  </a:cubicBezTo>
                  <a:cubicBezTo>
                    <a:pt x="25829" y="2104"/>
                    <a:pt x="26299" y="1633"/>
                    <a:pt x="26299" y="1053"/>
                  </a:cubicBezTo>
                  <a:cubicBezTo>
                    <a:pt x="26299" y="473"/>
                    <a:pt x="25827" y="1"/>
                    <a:pt x="25248" y="1"/>
                  </a:cubicBezTo>
                  <a:close/>
                  <a:moveTo>
                    <a:pt x="31299" y="1"/>
                  </a:moveTo>
                  <a:cubicBezTo>
                    <a:pt x="30719" y="1"/>
                    <a:pt x="30248" y="471"/>
                    <a:pt x="30248" y="1053"/>
                  </a:cubicBezTo>
                  <a:cubicBezTo>
                    <a:pt x="30248" y="1633"/>
                    <a:pt x="30719" y="2104"/>
                    <a:pt x="31299" y="2104"/>
                  </a:cubicBezTo>
                  <a:cubicBezTo>
                    <a:pt x="31880" y="2104"/>
                    <a:pt x="32351" y="1633"/>
                    <a:pt x="32351" y="1053"/>
                  </a:cubicBezTo>
                  <a:cubicBezTo>
                    <a:pt x="32351" y="473"/>
                    <a:pt x="31880" y="1"/>
                    <a:pt x="312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6" name="Google Shape;606;p23"/>
            <p:cNvSpPr/>
            <p:nvPr/>
          </p:nvSpPr>
          <p:spPr>
            <a:xfrm>
              <a:off x="1350325" y="970000"/>
              <a:ext cx="54700" cy="52650"/>
            </a:xfrm>
            <a:custGeom>
              <a:avLst/>
              <a:gdLst/>
              <a:ahLst/>
              <a:cxnLst/>
              <a:rect l="l" t="t" r="r" b="b"/>
              <a:pathLst>
                <a:path w="2188" h="2106" extrusionOk="0">
                  <a:moveTo>
                    <a:pt x="1051" y="1"/>
                  </a:moveTo>
                  <a:cubicBezTo>
                    <a:pt x="778" y="1"/>
                    <a:pt x="505" y="115"/>
                    <a:pt x="311" y="307"/>
                  </a:cubicBezTo>
                  <a:cubicBezTo>
                    <a:pt x="113" y="506"/>
                    <a:pt x="0" y="777"/>
                    <a:pt x="0" y="1054"/>
                  </a:cubicBezTo>
                  <a:cubicBezTo>
                    <a:pt x="0" y="1330"/>
                    <a:pt x="113" y="1600"/>
                    <a:pt x="311" y="1799"/>
                  </a:cubicBezTo>
                  <a:cubicBezTo>
                    <a:pt x="503" y="1991"/>
                    <a:pt x="778" y="2105"/>
                    <a:pt x="1051" y="2105"/>
                  </a:cubicBezTo>
                  <a:cubicBezTo>
                    <a:pt x="1329" y="2105"/>
                    <a:pt x="1603" y="1991"/>
                    <a:pt x="1796" y="1799"/>
                  </a:cubicBezTo>
                  <a:cubicBezTo>
                    <a:pt x="2187" y="1407"/>
                    <a:pt x="2187" y="701"/>
                    <a:pt x="1796" y="307"/>
                  </a:cubicBezTo>
                  <a:cubicBezTo>
                    <a:pt x="1604" y="115"/>
                    <a:pt x="1329" y="1"/>
                    <a:pt x="10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607" name="Google Shape;607;p23"/>
          <p:cNvGrpSpPr/>
          <p:nvPr/>
        </p:nvGrpSpPr>
        <p:grpSpPr>
          <a:xfrm>
            <a:off x="8863601" y="5379200"/>
            <a:ext cx="2377433" cy="237067"/>
            <a:chOff x="4561725" y="1146400"/>
            <a:chExt cx="1783075" cy="177800"/>
          </a:xfrm>
        </p:grpSpPr>
        <p:sp>
          <p:nvSpPr>
            <p:cNvPr id="608" name="Google Shape;608;p23"/>
            <p:cNvSpPr/>
            <p:nvPr/>
          </p:nvSpPr>
          <p:spPr>
            <a:xfrm>
              <a:off x="4561725" y="1146400"/>
              <a:ext cx="284925" cy="177800"/>
            </a:xfrm>
            <a:custGeom>
              <a:avLst/>
              <a:gdLst/>
              <a:ahLst/>
              <a:cxnLst/>
              <a:rect l="l" t="t" r="r" b="b"/>
              <a:pathLst>
                <a:path w="11397" h="7112" extrusionOk="0">
                  <a:moveTo>
                    <a:pt x="1" y="0"/>
                  </a:moveTo>
                  <a:lnTo>
                    <a:pt x="6853" y="7111"/>
                  </a:lnTo>
                  <a:lnTo>
                    <a:pt x="11396" y="7111"/>
                  </a:lnTo>
                  <a:lnTo>
                    <a:pt x="45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9" name="Google Shape;609;p23"/>
            <p:cNvSpPr/>
            <p:nvPr/>
          </p:nvSpPr>
          <p:spPr>
            <a:xfrm>
              <a:off x="4775700" y="1146400"/>
              <a:ext cx="284975" cy="177800"/>
            </a:xfrm>
            <a:custGeom>
              <a:avLst/>
              <a:gdLst/>
              <a:ahLst/>
              <a:cxnLst/>
              <a:rect l="l" t="t" r="r" b="b"/>
              <a:pathLst>
                <a:path w="11399" h="7112" extrusionOk="0">
                  <a:moveTo>
                    <a:pt x="1" y="0"/>
                  </a:moveTo>
                  <a:lnTo>
                    <a:pt x="6855" y="7111"/>
                  </a:lnTo>
                  <a:lnTo>
                    <a:pt x="11398" y="7111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10" name="Google Shape;610;p23"/>
            <p:cNvSpPr/>
            <p:nvPr/>
          </p:nvSpPr>
          <p:spPr>
            <a:xfrm>
              <a:off x="4989750" y="1146400"/>
              <a:ext cx="284950" cy="177800"/>
            </a:xfrm>
            <a:custGeom>
              <a:avLst/>
              <a:gdLst/>
              <a:ahLst/>
              <a:cxnLst/>
              <a:rect l="l" t="t" r="r" b="b"/>
              <a:pathLst>
                <a:path w="11398" h="7112" extrusionOk="0">
                  <a:moveTo>
                    <a:pt x="0" y="0"/>
                  </a:moveTo>
                  <a:lnTo>
                    <a:pt x="6855" y="7111"/>
                  </a:lnTo>
                  <a:lnTo>
                    <a:pt x="11398" y="7111"/>
                  </a:lnTo>
                  <a:lnTo>
                    <a:pt x="45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11" name="Google Shape;611;p23"/>
            <p:cNvSpPr/>
            <p:nvPr/>
          </p:nvSpPr>
          <p:spPr>
            <a:xfrm>
              <a:off x="5203775" y="1146400"/>
              <a:ext cx="284925" cy="177800"/>
            </a:xfrm>
            <a:custGeom>
              <a:avLst/>
              <a:gdLst/>
              <a:ahLst/>
              <a:cxnLst/>
              <a:rect l="l" t="t" r="r" b="b"/>
              <a:pathLst>
                <a:path w="11397" h="7112" extrusionOk="0">
                  <a:moveTo>
                    <a:pt x="0" y="0"/>
                  </a:moveTo>
                  <a:lnTo>
                    <a:pt x="6855" y="7111"/>
                  </a:lnTo>
                  <a:lnTo>
                    <a:pt x="11397" y="7111"/>
                  </a:lnTo>
                  <a:lnTo>
                    <a:pt x="45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12" name="Google Shape;612;p23"/>
            <p:cNvSpPr/>
            <p:nvPr/>
          </p:nvSpPr>
          <p:spPr>
            <a:xfrm>
              <a:off x="5417775" y="1146400"/>
              <a:ext cx="284975" cy="177800"/>
            </a:xfrm>
            <a:custGeom>
              <a:avLst/>
              <a:gdLst/>
              <a:ahLst/>
              <a:cxnLst/>
              <a:rect l="l" t="t" r="r" b="b"/>
              <a:pathLst>
                <a:path w="11399" h="7112" extrusionOk="0">
                  <a:moveTo>
                    <a:pt x="1" y="0"/>
                  </a:moveTo>
                  <a:lnTo>
                    <a:pt x="6856" y="7111"/>
                  </a:lnTo>
                  <a:lnTo>
                    <a:pt x="11398" y="7111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13" name="Google Shape;613;p23"/>
            <p:cNvSpPr/>
            <p:nvPr/>
          </p:nvSpPr>
          <p:spPr>
            <a:xfrm>
              <a:off x="5631800" y="1146400"/>
              <a:ext cx="284975" cy="177800"/>
            </a:xfrm>
            <a:custGeom>
              <a:avLst/>
              <a:gdLst/>
              <a:ahLst/>
              <a:cxnLst/>
              <a:rect l="l" t="t" r="r" b="b"/>
              <a:pathLst>
                <a:path w="11399" h="7112" extrusionOk="0">
                  <a:moveTo>
                    <a:pt x="1" y="0"/>
                  </a:moveTo>
                  <a:lnTo>
                    <a:pt x="6855" y="7111"/>
                  </a:lnTo>
                  <a:lnTo>
                    <a:pt x="11398" y="7111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14" name="Google Shape;614;p23"/>
            <p:cNvSpPr/>
            <p:nvPr/>
          </p:nvSpPr>
          <p:spPr>
            <a:xfrm>
              <a:off x="5845850" y="1146400"/>
              <a:ext cx="284950" cy="177800"/>
            </a:xfrm>
            <a:custGeom>
              <a:avLst/>
              <a:gdLst/>
              <a:ahLst/>
              <a:cxnLst/>
              <a:rect l="l" t="t" r="r" b="b"/>
              <a:pathLst>
                <a:path w="11398" h="7112" extrusionOk="0">
                  <a:moveTo>
                    <a:pt x="0" y="0"/>
                  </a:moveTo>
                  <a:lnTo>
                    <a:pt x="6854" y="7111"/>
                  </a:lnTo>
                  <a:lnTo>
                    <a:pt x="11398" y="7111"/>
                  </a:lnTo>
                  <a:lnTo>
                    <a:pt x="45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15" name="Google Shape;615;p23"/>
            <p:cNvSpPr/>
            <p:nvPr/>
          </p:nvSpPr>
          <p:spPr>
            <a:xfrm>
              <a:off x="6059875" y="1146400"/>
              <a:ext cx="284925" cy="177800"/>
            </a:xfrm>
            <a:custGeom>
              <a:avLst/>
              <a:gdLst/>
              <a:ahLst/>
              <a:cxnLst/>
              <a:rect l="l" t="t" r="r" b="b"/>
              <a:pathLst>
                <a:path w="11397" h="7112" extrusionOk="0">
                  <a:moveTo>
                    <a:pt x="0" y="0"/>
                  </a:moveTo>
                  <a:lnTo>
                    <a:pt x="6854" y="7111"/>
                  </a:lnTo>
                  <a:lnTo>
                    <a:pt x="11397" y="7111"/>
                  </a:lnTo>
                  <a:lnTo>
                    <a:pt x="45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20184001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7" name="Google Shape;617;p24"/>
          <p:cNvGrpSpPr/>
          <p:nvPr/>
        </p:nvGrpSpPr>
        <p:grpSpPr>
          <a:xfrm>
            <a:off x="171347" y="170110"/>
            <a:ext cx="12020657" cy="6740095"/>
            <a:chOff x="128510" y="127582"/>
            <a:chExt cx="9015493" cy="5055071"/>
          </a:xfrm>
        </p:grpSpPr>
        <p:pic>
          <p:nvPicPr>
            <p:cNvPr id="618" name="Google Shape;618;p24"/>
            <p:cNvPicPr preferRelativeResize="0"/>
            <p:nvPr/>
          </p:nvPicPr>
          <p:blipFill rotWithShape="1">
            <a:blip r:embed="rId2">
              <a:alphaModFix/>
            </a:blip>
            <a:srcRect l="49862" t="39939"/>
            <a:stretch/>
          </p:blipFill>
          <p:spPr>
            <a:xfrm rot="10800000">
              <a:off x="4712177" y="2735578"/>
              <a:ext cx="4431826" cy="24470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19" name="Google Shape;619;p24"/>
            <p:cNvGrpSpPr/>
            <p:nvPr/>
          </p:nvGrpSpPr>
          <p:grpSpPr>
            <a:xfrm>
              <a:off x="128509" y="127582"/>
              <a:ext cx="3570454" cy="823838"/>
              <a:chOff x="1492450" y="1911750"/>
              <a:chExt cx="2360475" cy="544650"/>
            </a:xfrm>
          </p:grpSpPr>
          <p:sp>
            <p:nvSpPr>
              <p:cNvPr id="620" name="Google Shape;620;p24"/>
              <p:cNvSpPr/>
              <p:nvPr/>
            </p:nvSpPr>
            <p:spPr>
              <a:xfrm>
                <a:off x="3086750" y="2015325"/>
                <a:ext cx="154050" cy="4100"/>
              </a:xfrm>
              <a:custGeom>
                <a:avLst/>
                <a:gdLst/>
                <a:ahLst/>
                <a:cxnLst/>
                <a:rect l="l" t="t" r="r" b="b"/>
                <a:pathLst>
                  <a:path w="6162" h="164" extrusionOk="0">
                    <a:moveTo>
                      <a:pt x="82" y="0"/>
                    </a:moveTo>
                    <a:cubicBezTo>
                      <a:pt x="36" y="0"/>
                      <a:pt x="1" y="37"/>
                      <a:pt x="1" y="82"/>
                    </a:cubicBezTo>
                    <a:cubicBezTo>
                      <a:pt x="1" y="126"/>
                      <a:pt x="36" y="163"/>
                      <a:pt x="82" y="163"/>
                    </a:cubicBezTo>
                    <a:lnTo>
                      <a:pt x="6080" y="163"/>
                    </a:lnTo>
                    <a:cubicBezTo>
                      <a:pt x="6127" y="163"/>
                      <a:pt x="6161" y="126"/>
                      <a:pt x="6161" y="82"/>
                    </a:cubicBezTo>
                    <a:cubicBezTo>
                      <a:pt x="6161" y="37"/>
                      <a:pt x="6124" y="0"/>
                      <a:pt x="608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21" name="Google Shape;621;p24"/>
              <p:cNvSpPr/>
              <p:nvPr/>
            </p:nvSpPr>
            <p:spPr>
              <a:xfrm>
                <a:off x="3223350" y="20019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7" y="0"/>
                    </a:moveTo>
                    <a:cubicBezTo>
                      <a:pt x="277" y="0"/>
                      <a:pt x="1" y="277"/>
                      <a:pt x="1" y="617"/>
                    </a:cubicBezTo>
                    <a:cubicBezTo>
                      <a:pt x="1" y="957"/>
                      <a:pt x="277" y="1234"/>
                      <a:pt x="617" y="1234"/>
                    </a:cubicBezTo>
                    <a:cubicBezTo>
                      <a:pt x="958" y="1234"/>
                      <a:pt x="1234" y="957"/>
                      <a:pt x="1234" y="617"/>
                    </a:cubicBezTo>
                    <a:cubicBezTo>
                      <a:pt x="1234" y="277"/>
                      <a:pt x="958" y="0"/>
                      <a:pt x="6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22" name="Google Shape;622;p24"/>
              <p:cNvSpPr/>
              <p:nvPr/>
            </p:nvSpPr>
            <p:spPr>
              <a:xfrm>
                <a:off x="2679100" y="2009100"/>
                <a:ext cx="35625" cy="16475"/>
              </a:xfrm>
              <a:custGeom>
                <a:avLst/>
                <a:gdLst/>
                <a:ahLst/>
                <a:cxnLst/>
                <a:rect l="l" t="t" r="r" b="b"/>
                <a:pathLst>
                  <a:path w="1425" h="659" extrusionOk="0">
                    <a:moveTo>
                      <a:pt x="329" y="0"/>
                    </a:moveTo>
                    <a:cubicBezTo>
                      <a:pt x="147" y="0"/>
                      <a:pt x="1" y="147"/>
                      <a:pt x="1" y="330"/>
                    </a:cubicBezTo>
                    <a:cubicBezTo>
                      <a:pt x="1" y="511"/>
                      <a:pt x="148" y="658"/>
                      <a:pt x="329" y="658"/>
                    </a:cubicBezTo>
                    <a:lnTo>
                      <a:pt x="1095" y="658"/>
                    </a:lnTo>
                    <a:cubicBezTo>
                      <a:pt x="1277" y="658"/>
                      <a:pt x="1425" y="511"/>
                      <a:pt x="1425" y="330"/>
                    </a:cubicBezTo>
                    <a:cubicBezTo>
                      <a:pt x="1425" y="147"/>
                      <a:pt x="1277" y="0"/>
                      <a:pt x="10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23" name="Google Shape;623;p24"/>
              <p:cNvSpPr/>
              <p:nvPr/>
            </p:nvSpPr>
            <p:spPr>
              <a:xfrm>
                <a:off x="2740975" y="2009100"/>
                <a:ext cx="294175" cy="16475"/>
              </a:xfrm>
              <a:custGeom>
                <a:avLst/>
                <a:gdLst/>
                <a:ahLst/>
                <a:cxnLst/>
                <a:rect l="l" t="t" r="r" b="b"/>
                <a:pathLst>
                  <a:path w="11767" h="659" extrusionOk="0">
                    <a:moveTo>
                      <a:pt x="330" y="0"/>
                    </a:moveTo>
                    <a:cubicBezTo>
                      <a:pt x="148" y="0"/>
                      <a:pt x="1" y="147"/>
                      <a:pt x="1" y="330"/>
                    </a:cubicBezTo>
                    <a:cubicBezTo>
                      <a:pt x="1" y="511"/>
                      <a:pt x="150" y="658"/>
                      <a:pt x="330" y="658"/>
                    </a:cubicBezTo>
                    <a:lnTo>
                      <a:pt x="1825" y="658"/>
                    </a:lnTo>
                    <a:cubicBezTo>
                      <a:pt x="2006" y="658"/>
                      <a:pt x="2154" y="511"/>
                      <a:pt x="2154" y="330"/>
                    </a:cubicBezTo>
                    <a:cubicBezTo>
                      <a:pt x="2154" y="147"/>
                      <a:pt x="2006" y="0"/>
                      <a:pt x="1825" y="0"/>
                    </a:cubicBezTo>
                    <a:close/>
                    <a:moveTo>
                      <a:pt x="3534" y="0"/>
                    </a:moveTo>
                    <a:cubicBezTo>
                      <a:pt x="3353" y="0"/>
                      <a:pt x="3206" y="147"/>
                      <a:pt x="3206" y="330"/>
                    </a:cubicBezTo>
                    <a:cubicBezTo>
                      <a:pt x="3206" y="511"/>
                      <a:pt x="3354" y="658"/>
                      <a:pt x="3534" y="658"/>
                    </a:cubicBezTo>
                    <a:lnTo>
                      <a:pt x="5029" y="658"/>
                    </a:lnTo>
                    <a:cubicBezTo>
                      <a:pt x="5211" y="658"/>
                      <a:pt x="5358" y="511"/>
                      <a:pt x="5358" y="330"/>
                    </a:cubicBezTo>
                    <a:cubicBezTo>
                      <a:pt x="5358" y="147"/>
                      <a:pt x="5211" y="0"/>
                      <a:pt x="5029" y="0"/>
                    </a:cubicBezTo>
                    <a:close/>
                    <a:moveTo>
                      <a:pt x="6739" y="0"/>
                    </a:moveTo>
                    <a:cubicBezTo>
                      <a:pt x="6556" y="0"/>
                      <a:pt x="6410" y="147"/>
                      <a:pt x="6410" y="330"/>
                    </a:cubicBezTo>
                    <a:cubicBezTo>
                      <a:pt x="6410" y="511"/>
                      <a:pt x="6558" y="658"/>
                      <a:pt x="6739" y="658"/>
                    </a:cubicBezTo>
                    <a:lnTo>
                      <a:pt x="8234" y="658"/>
                    </a:lnTo>
                    <a:cubicBezTo>
                      <a:pt x="8414" y="658"/>
                      <a:pt x="8562" y="511"/>
                      <a:pt x="8562" y="330"/>
                    </a:cubicBezTo>
                    <a:cubicBezTo>
                      <a:pt x="8562" y="147"/>
                      <a:pt x="8414" y="0"/>
                      <a:pt x="8234" y="0"/>
                    </a:cubicBezTo>
                    <a:close/>
                    <a:moveTo>
                      <a:pt x="9942" y="0"/>
                    </a:moveTo>
                    <a:cubicBezTo>
                      <a:pt x="9760" y="0"/>
                      <a:pt x="9613" y="147"/>
                      <a:pt x="9613" y="330"/>
                    </a:cubicBezTo>
                    <a:cubicBezTo>
                      <a:pt x="9613" y="511"/>
                      <a:pt x="9761" y="658"/>
                      <a:pt x="9942" y="658"/>
                    </a:cubicBezTo>
                    <a:lnTo>
                      <a:pt x="11437" y="658"/>
                    </a:lnTo>
                    <a:cubicBezTo>
                      <a:pt x="11619" y="658"/>
                      <a:pt x="11766" y="511"/>
                      <a:pt x="11766" y="330"/>
                    </a:cubicBezTo>
                    <a:cubicBezTo>
                      <a:pt x="11766" y="147"/>
                      <a:pt x="11617" y="0"/>
                      <a:pt x="114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24" name="Google Shape;624;p24"/>
              <p:cNvSpPr/>
              <p:nvPr/>
            </p:nvSpPr>
            <p:spPr>
              <a:xfrm>
                <a:off x="3061400" y="2009100"/>
                <a:ext cx="35625" cy="16475"/>
              </a:xfrm>
              <a:custGeom>
                <a:avLst/>
                <a:gdLst/>
                <a:ahLst/>
                <a:cxnLst/>
                <a:rect l="l" t="t" r="r" b="b"/>
                <a:pathLst>
                  <a:path w="1425" h="659" extrusionOk="0">
                    <a:moveTo>
                      <a:pt x="330" y="0"/>
                    </a:moveTo>
                    <a:cubicBezTo>
                      <a:pt x="147" y="0"/>
                      <a:pt x="0" y="147"/>
                      <a:pt x="0" y="330"/>
                    </a:cubicBezTo>
                    <a:cubicBezTo>
                      <a:pt x="0" y="511"/>
                      <a:pt x="148" y="658"/>
                      <a:pt x="330" y="658"/>
                    </a:cubicBezTo>
                    <a:lnTo>
                      <a:pt x="1096" y="658"/>
                    </a:lnTo>
                    <a:cubicBezTo>
                      <a:pt x="1278" y="658"/>
                      <a:pt x="1424" y="511"/>
                      <a:pt x="1424" y="330"/>
                    </a:cubicBezTo>
                    <a:cubicBezTo>
                      <a:pt x="1424" y="147"/>
                      <a:pt x="1277" y="0"/>
                      <a:pt x="10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25" name="Google Shape;625;p24"/>
              <p:cNvSpPr/>
              <p:nvPr/>
            </p:nvSpPr>
            <p:spPr>
              <a:xfrm>
                <a:off x="1520225" y="2015300"/>
                <a:ext cx="1169125" cy="235550"/>
              </a:xfrm>
              <a:custGeom>
                <a:avLst/>
                <a:gdLst/>
                <a:ahLst/>
                <a:cxnLst/>
                <a:rect l="l" t="t" r="r" b="b"/>
                <a:pathLst>
                  <a:path w="46765" h="9422" extrusionOk="0">
                    <a:moveTo>
                      <a:pt x="9349" y="0"/>
                    </a:moveTo>
                    <a:cubicBezTo>
                      <a:pt x="9328" y="0"/>
                      <a:pt x="9306" y="9"/>
                      <a:pt x="9291" y="24"/>
                    </a:cubicBezTo>
                    <a:lnTo>
                      <a:pt x="34" y="9281"/>
                    </a:lnTo>
                    <a:cubicBezTo>
                      <a:pt x="1" y="9313"/>
                      <a:pt x="1" y="9365"/>
                      <a:pt x="34" y="9397"/>
                    </a:cubicBezTo>
                    <a:cubicBezTo>
                      <a:pt x="50" y="9413"/>
                      <a:pt x="70" y="9421"/>
                      <a:pt x="92" y="9421"/>
                    </a:cubicBezTo>
                    <a:cubicBezTo>
                      <a:pt x="114" y="9421"/>
                      <a:pt x="135" y="9414"/>
                      <a:pt x="152" y="9395"/>
                    </a:cubicBezTo>
                    <a:lnTo>
                      <a:pt x="9384" y="163"/>
                    </a:lnTo>
                    <a:lnTo>
                      <a:pt x="46683" y="163"/>
                    </a:lnTo>
                    <a:cubicBezTo>
                      <a:pt x="46727" y="163"/>
                      <a:pt x="46764" y="126"/>
                      <a:pt x="46764" y="82"/>
                    </a:cubicBezTo>
                    <a:cubicBezTo>
                      <a:pt x="46764" y="36"/>
                      <a:pt x="46727" y="0"/>
                      <a:pt x="466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26" name="Google Shape;626;p24"/>
              <p:cNvSpPr/>
              <p:nvPr/>
            </p:nvSpPr>
            <p:spPr>
              <a:xfrm>
                <a:off x="2102650" y="1925075"/>
                <a:ext cx="175350" cy="94350"/>
              </a:xfrm>
              <a:custGeom>
                <a:avLst/>
                <a:gdLst/>
                <a:ahLst/>
                <a:cxnLst/>
                <a:rect l="l" t="t" r="r" b="b"/>
                <a:pathLst>
                  <a:path w="7014" h="3774" extrusionOk="0">
                    <a:moveTo>
                      <a:pt x="3699" y="1"/>
                    </a:moveTo>
                    <a:cubicBezTo>
                      <a:pt x="3677" y="1"/>
                      <a:pt x="3655" y="11"/>
                      <a:pt x="3641" y="25"/>
                    </a:cubicBezTo>
                    <a:lnTo>
                      <a:pt x="33" y="3633"/>
                    </a:lnTo>
                    <a:cubicBezTo>
                      <a:pt x="0" y="3665"/>
                      <a:pt x="0" y="3717"/>
                      <a:pt x="33" y="3748"/>
                    </a:cubicBezTo>
                    <a:cubicBezTo>
                      <a:pt x="49" y="3765"/>
                      <a:pt x="70" y="3773"/>
                      <a:pt x="92" y="3773"/>
                    </a:cubicBezTo>
                    <a:cubicBezTo>
                      <a:pt x="113" y="3773"/>
                      <a:pt x="133" y="3766"/>
                      <a:pt x="149" y="3747"/>
                    </a:cubicBezTo>
                    <a:lnTo>
                      <a:pt x="3734" y="164"/>
                    </a:lnTo>
                    <a:lnTo>
                      <a:pt x="6932" y="164"/>
                    </a:lnTo>
                    <a:cubicBezTo>
                      <a:pt x="6976" y="164"/>
                      <a:pt x="7013" y="127"/>
                      <a:pt x="7013" y="82"/>
                    </a:cubicBezTo>
                    <a:cubicBezTo>
                      <a:pt x="7013" y="38"/>
                      <a:pt x="6976" y="1"/>
                      <a:pt x="69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27" name="Google Shape;627;p24"/>
              <p:cNvSpPr/>
              <p:nvPr/>
            </p:nvSpPr>
            <p:spPr>
              <a:xfrm>
                <a:off x="2260500" y="1911750"/>
                <a:ext cx="30900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6" h="1235" extrusionOk="0">
                    <a:moveTo>
                      <a:pt x="618" y="0"/>
                    </a:moveTo>
                    <a:cubicBezTo>
                      <a:pt x="278" y="0"/>
                      <a:pt x="0" y="276"/>
                      <a:pt x="0" y="617"/>
                    </a:cubicBezTo>
                    <a:cubicBezTo>
                      <a:pt x="0" y="958"/>
                      <a:pt x="278" y="1234"/>
                      <a:pt x="618" y="1234"/>
                    </a:cubicBezTo>
                    <a:cubicBezTo>
                      <a:pt x="958" y="1234"/>
                      <a:pt x="1235" y="958"/>
                      <a:pt x="1235" y="617"/>
                    </a:cubicBezTo>
                    <a:cubicBezTo>
                      <a:pt x="1235" y="276"/>
                      <a:pt x="958" y="0"/>
                      <a:pt x="6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28" name="Google Shape;628;p24"/>
              <p:cNvSpPr/>
              <p:nvPr/>
            </p:nvSpPr>
            <p:spPr>
              <a:xfrm>
                <a:off x="2538650" y="2015275"/>
                <a:ext cx="461325" cy="131575"/>
              </a:xfrm>
              <a:custGeom>
                <a:avLst/>
                <a:gdLst/>
                <a:ahLst/>
                <a:cxnLst/>
                <a:rect l="l" t="t" r="r" b="b"/>
                <a:pathLst>
                  <a:path w="18453" h="5263" extrusionOk="0">
                    <a:moveTo>
                      <a:pt x="91" y="1"/>
                    </a:moveTo>
                    <a:cubicBezTo>
                      <a:pt x="70" y="1"/>
                      <a:pt x="49" y="9"/>
                      <a:pt x="33" y="25"/>
                    </a:cubicBezTo>
                    <a:cubicBezTo>
                      <a:pt x="0" y="57"/>
                      <a:pt x="0" y="109"/>
                      <a:pt x="33" y="140"/>
                    </a:cubicBezTo>
                    <a:lnTo>
                      <a:pt x="5130" y="5238"/>
                    </a:lnTo>
                    <a:cubicBezTo>
                      <a:pt x="5147" y="5254"/>
                      <a:pt x="5167" y="5263"/>
                      <a:pt x="5189" y="5263"/>
                    </a:cubicBezTo>
                    <a:lnTo>
                      <a:pt x="18372" y="5263"/>
                    </a:lnTo>
                    <a:cubicBezTo>
                      <a:pt x="18419" y="5263"/>
                      <a:pt x="18452" y="5225"/>
                      <a:pt x="18452" y="5180"/>
                    </a:cubicBezTo>
                    <a:cubicBezTo>
                      <a:pt x="18452" y="5135"/>
                      <a:pt x="18415" y="5099"/>
                      <a:pt x="18371" y="5099"/>
                    </a:cubicBezTo>
                    <a:lnTo>
                      <a:pt x="5222" y="5099"/>
                    </a:lnTo>
                    <a:lnTo>
                      <a:pt x="148" y="25"/>
                    </a:lnTo>
                    <a:cubicBezTo>
                      <a:pt x="133" y="9"/>
                      <a:pt x="112" y="1"/>
                      <a:pt x="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29" name="Google Shape;629;p24"/>
              <p:cNvSpPr/>
              <p:nvPr/>
            </p:nvSpPr>
            <p:spPr>
              <a:xfrm>
                <a:off x="2982525" y="21293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7" y="1"/>
                    </a:moveTo>
                    <a:cubicBezTo>
                      <a:pt x="277" y="1"/>
                      <a:pt x="0" y="277"/>
                      <a:pt x="0" y="618"/>
                    </a:cubicBezTo>
                    <a:cubicBezTo>
                      <a:pt x="0" y="959"/>
                      <a:pt x="277" y="1235"/>
                      <a:pt x="617" y="1235"/>
                    </a:cubicBezTo>
                    <a:cubicBezTo>
                      <a:pt x="957" y="1235"/>
                      <a:pt x="1234" y="959"/>
                      <a:pt x="1234" y="618"/>
                    </a:cubicBezTo>
                    <a:cubicBezTo>
                      <a:pt x="1234" y="277"/>
                      <a:pt x="957" y="1"/>
                      <a:pt x="6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30" name="Google Shape;630;p24"/>
              <p:cNvSpPr/>
              <p:nvPr/>
            </p:nvSpPr>
            <p:spPr>
              <a:xfrm>
                <a:off x="1997625" y="2015300"/>
                <a:ext cx="1841950" cy="415750"/>
              </a:xfrm>
              <a:custGeom>
                <a:avLst/>
                <a:gdLst/>
                <a:ahLst/>
                <a:cxnLst/>
                <a:rect l="l" t="t" r="r" b="b"/>
                <a:pathLst>
                  <a:path w="73678" h="16630" extrusionOk="0">
                    <a:moveTo>
                      <a:pt x="92" y="0"/>
                    </a:moveTo>
                    <a:cubicBezTo>
                      <a:pt x="71" y="0"/>
                      <a:pt x="50" y="8"/>
                      <a:pt x="33" y="24"/>
                    </a:cubicBezTo>
                    <a:cubicBezTo>
                      <a:pt x="1" y="56"/>
                      <a:pt x="1" y="108"/>
                      <a:pt x="33" y="139"/>
                    </a:cubicBezTo>
                    <a:lnTo>
                      <a:pt x="16498" y="16605"/>
                    </a:lnTo>
                    <a:cubicBezTo>
                      <a:pt x="16514" y="16621"/>
                      <a:pt x="16535" y="16629"/>
                      <a:pt x="16557" y="16629"/>
                    </a:cubicBezTo>
                    <a:lnTo>
                      <a:pt x="73595" y="16629"/>
                    </a:lnTo>
                    <a:cubicBezTo>
                      <a:pt x="73641" y="16629"/>
                      <a:pt x="73677" y="16592"/>
                      <a:pt x="73676" y="16548"/>
                    </a:cubicBezTo>
                    <a:cubicBezTo>
                      <a:pt x="73676" y="16503"/>
                      <a:pt x="73639" y="16466"/>
                      <a:pt x="73595" y="16466"/>
                    </a:cubicBezTo>
                    <a:lnTo>
                      <a:pt x="16590" y="16466"/>
                    </a:lnTo>
                    <a:lnTo>
                      <a:pt x="148" y="24"/>
                    </a:lnTo>
                    <a:cubicBezTo>
                      <a:pt x="133" y="8"/>
                      <a:pt x="112" y="0"/>
                      <a:pt x="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31" name="Google Shape;631;p24"/>
              <p:cNvSpPr/>
              <p:nvPr/>
            </p:nvSpPr>
            <p:spPr>
              <a:xfrm>
                <a:off x="3822050" y="2413550"/>
                <a:ext cx="30875" cy="30850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4" extrusionOk="0">
                    <a:moveTo>
                      <a:pt x="618" y="0"/>
                    </a:moveTo>
                    <a:cubicBezTo>
                      <a:pt x="277" y="0"/>
                      <a:pt x="0" y="277"/>
                      <a:pt x="0" y="618"/>
                    </a:cubicBezTo>
                    <a:cubicBezTo>
                      <a:pt x="0" y="958"/>
                      <a:pt x="277" y="1234"/>
                      <a:pt x="618" y="1234"/>
                    </a:cubicBezTo>
                    <a:cubicBezTo>
                      <a:pt x="958" y="1234"/>
                      <a:pt x="1234" y="958"/>
                      <a:pt x="1234" y="618"/>
                    </a:cubicBezTo>
                    <a:cubicBezTo>
                      <a:pt x="1234" y="277"/>
                      <a:pt x="958" y="0"/>
                      <a:pt x="6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32" name="Google Shape;632;p24"/>
              <p:cNvSpPr/>
              <p:nvPr/>
            </p:nvSpPr>
            <p:spPr>
              <a:xfrm>
                <a:off x="2220000" y="2015325"/>
                <a:ext cx="10525" cy="4100"/>
              </a:xfrm>
              <a:custGeom>
                <a:avLst/>
                <a:gdLst/>
                <a:ahLst/>
                <a:cxnLst/>
                <a:rect l="l" t="t" r="r" b="b"/>
                <a:pathLst>
                  <a:path w="421" h="164" extrusionOk="0">
                    <a:moveTo>
                      <a:pt x="82" y="0"/>
                    </a:moveTo>
                    <a:cubicBezTo>
                      <a:pt x="38" y="0"/>
                      <a:pt x="1" y="37"/>
                      <a:pt x="1" y="82"/>
                    </a:cubicBezTo>
                    <a:cubicBezTo>
                      <a:pt x="1" y="126"/>
                      <a:pt x="38" y="163"/>
                      <a:pt x="82" y="163"/>
                    </a:cubicBezTo>
                    <a:lnTo>
                      <a:pt x="339" y="163"/>
                    </a:lnTo>
                    <a:cubicBezTo>
                      <a:pt x="384" y="163"/>
                      <a:pt x="420" y="126"/>
                      <a:pt x="420" y="82"/>
                    </a:cubicBezTo>
                    <a:cubicBezTo>
                      <a:pt x="420" y="37"/>
                      <a:pt x="383" y="0"/>
                      <a:pt x="33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33" name="Google Shape;633;p24"/>
              <p:cNvSpPr/>
              <p:nvPr/>
            </p:nvSpPr>
            <p:spPr>
              <a:xfrm>
                <a:off x="2213025" y="20019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8" y="0"/>
                    </a:moveTo>
                    <a:cubicBezTo>
                      <a:pt x="276" y="0"/>
                      <a:pt x="0" y="275"/>
                      <a:pt x="0" y="617"/>
                    </a:cubicBezTo>
                    <a:cubicBezTo>
                      <a:pt x="0" y="958"/>
                      <a:pt x="276" y="1234"/>
                      <a:pt x="618" y="1234"/>
                    </a:cubicBezTo>
                    <a:cubicBezTo>
                      <a:pt x="958" y="1234"/>
                      <a:pt x="1234" y="958"/>
                      <a:pt x="1234" y="617"/>
                    </a:cubicBezTo>
                    <a:cubicBezTo>
                      <a:pt x="1234" y="275"/>
                      <a:pt x="958" y="0"/>
                      <a:pt x="6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34" name="Google Shape;634;p24"/>
              <p:cNvSpPr/>
              <p:nvPr/>
            </p:nvSpPr>
            <p:spPr>
              <a:xfrm>
                <a:off x="2275150" y="2015325"/>
                <a:ext cx="10475" cy="4100"/>
              </a:xfrm>
              <a:custGeom>
                <a:avLst/>
                <a:gdLst/>
                <a:ahLst/>
                <a:cxnLst/>
                <a:rect l="l" t="t" r="r" b="b"/>
                <a:pathLst>
                  <a:path w="419" h="164" extrusionOk="0">
                    <a:moveTo>
                      <a:pt x="82" y="0"/>
                    </a:moveTo>
                    <a:cubicBezTo>
                      <a:pt x="37" y="0"/>
                      <a:pt x="0" y="37"/>
                      <a:pt x="0" y="82"/>
                    </a:cubicBezTo>
                    <a:cubicBezTo>
                      <a:pt x="0" y="126"/>
                      <a:pt x="37" y="163"/>
                      <a:pt x="82" y="163"/>
                    </a:cubicBezTo>
                    <a:lnTo>
                      <a:pt x="337" y="163"/>
                    </a:lnTo>
                    <a:cubicBezTo>
                      <a:pt x="384" y="163"/>
                      <a:pt x="419" y="126"/>
                      <a:pt x="419" y="82"/>
                    </a:cubicBezTo>
                    <a:cubicBezTo>
                      <a:pt x="419" y="37"/>
                      <a:pt x="383" y="0"/>
                      <a:pt x="3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35" name="Google Shape;635;p24"/>
              <p:cNvSpPr/>
              <p:nvPr/>
            </p:nvSpPr>
            <p:spPr>
              <a:xfrm>
                <a:off x="2268150" y="20019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7" y="0"/>
                    </a:moveTo>
                    <a:cubicBezTo>
                      <a:pt x="277" y="0"/>
                      <a:pt x="1" y="277"/>
                      <a:pt x="1" y="617"/>
                    </a:cubicBezTo>
                    <a:cubicBezTo>
                      <a:pt x="1" y="957"/>
                      <a:pt x="277" y="1234"/>
                      <a:pt x="617" y="1234"/>
                    </a:cubicBezTo>
                    <a:cubicBezTo>
                      <a:pt x="959" y="1234"/>
                      <a:pt x="1235" y="957"/>
                      <a:pt x="1235" y="617"/>
                    </a:cubicBezTo>
                    <a:cubicBezTo>
                      <a:pt x="1235" y="277"/>
                      <a:pt x="959" y="0"/>
                      <a:pt x="6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36" name="Google Shape;636;p24"/>
              <p:cNvSpPr/>
              <p:nvPr/>
            </p:nvSpPr>
            <p:spPr>
              <a:xfrm>
                <a:off x="2330300" y="2015325"/>
                <a:ext cx="10475" cy="4100"/>
              </a:xfrm>
              <a:custGeom>
                <a:avLst/>
                <a:gdLst/>
                <a:ahLst/>
                <a:cxnLst/>
                <a:rect l="l" t="t" r="r" b="b"/>
                <a:pathLst>
                  <a:path w="419" h="164" extrusionOk="0">
                    <a:moveTo>
                      <a:pt x="82" y="0"/>
                    </a:moveTo>
                    <a:cubicBezTo>
                      <a:pt x="37" y="0"/>
                      <a:pt x="0" y="37"/>
                      <a:pt x="0" y="82"/>
                    </a:cubicBezTo>
                    <a:cubicBezTo>
                      <a:pt x="0" y="126"/>
                      <a:pt x="37" y="163"/>
                      <a:pt x="82" y="163"/>
                    </a:cubicBezTo>
                    <a:lnTo>
                      <a:pt x="337" y="163"/>
                    </a:lnTo>
                    <a:cubicBezTo>
                      <a:pt x="384" y="163"/>
                      <a:pt x="419" y="126"/>
                      <a:pt x="419" y="82"/>
                    </a:cubicBezTo>
                    <a:cubicBezTo>
                      <a:pt x="419" y="37"/>
                      <a:pt x="382" y="0"/>
                      <a:pt x="3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37" name="Google Shape;637;p24"/>
              <p:cNvSpPr/>
              <p:nvPr/>
            </p:nvSpPr>
            <p:spPr>
              <a:xfrm>
                <a:off x="2323325" y="2001950"/>
                <a:ext cx="30875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5" extrusionOk="0">
                    <a:moveTo>
                      <a:pt x="617" y="0"/>
                    </a:moveTo>
                    <a:cubicBezTo>
                      <a:pt x="277" y="0"/>
                      <a:pt x="1" y="277"/>
                      <a:pt x="1" y="617"/>
                    </a:cubicBezTo>
                    <a:cubicBezTo>
                      <a:pt x="1" y="957"/>
                      <a:pt x="277" y="1234"/>
                      <a:pt x="617" y="1234"/>
                    </a:cubicBezTo>
                    <a:cubicBezTo>
                      <a:pt x="959" y="1234"/>
                      <a:pt x="1235" y="957"/>
                      <a:pt x="1235" y="617"/>
                    </a:cubicBezTo>
                    <a:cubicBezTo>
                      <a:pt x="1235" y="277"/>
                      <a:pt x="959" y="0"/>
                      <a:pt x="6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38" name="Google Shape;638;p24"/>
              <p:cNvSpPr/>
              <p:nvPr/>
            </p:nvSpPr>
            <p:spPr>
              <a:xfrm>
                <a:off x="1492450" y="2221400"/>
                <a:ext cx="60150" cy="54800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192" extrusionOk="0">
                    <a:moveTo>
                      <a:pt x="1203" y="1"/>
                    </a:moveTo>
                    <a:cubicBezTo>
                      <a:pt x="923" y="1"/>
                      <a:pt x="642" y="108"/>
                      <a:pt x="428" y="322"/>
                    </a:cubicBezTo>
                    <a:cubicBezTo>
                      <a:pt x="1" y="749"/>
                      <a:pt x="1" y="1443"/>
                      <a:pt x="428" y="1871"/>
                    </a:cubicBezTo>
                    <a:cubicBezTo>
                      <a:pt x="642" y="2085"/>
                      <a:pt x="923" y="2191"/>
                      <a:pt x="1203" y="2191"/>
                    </a:cubicBezTo>
                    <a:cubicBezTo>
                      <a:pt x="1483" y="2191"/>
                      <a:pt x="1764" y="2085"/>
                      <a:pt x="1977" y="1871"/>
                    </a:cubicBezTo>
                    <a:cubicBezTo>
                      <a:pt x="2406" y="1443"/>
                      <a:pt x="2406" y="749"/>
                      <a:pt x="1977" y="322"/>
                    </a:cubicBezTo>
                    <a:cubicBezTo>
                      <a:pt x="1764" y="108"/>
                      <a:pt x="1483" y="1"/>
                      <a:pt x="120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39" name="Google Shape;639;p24"/>
              <p:cNvSpPr/>
              <p:nvPr/>
            </p:nvSpPr>
            <p:spPr>
              <a:xfrm>
                <a:off x="2638300" y="2117400"/>
                <a:ext cx="60150" cy="54800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192" extrusionOk="0">
                    <a:moveTo>
                      <a:pt x="1203" y="1"/>
                    </a:moveTo>
                    <a:cubicBezTo>
                      <a:pt x="923" y="1"/>
                      <a:pt x="642" y="108"/>
                      <a:pt x="428" y="321"/>
                    </a:cubicBezTo>
                    <a:cubicBezTo>
                      <a:pt x="1" y="750"/>
                      <a:pt x="1" y="1443"/>
                      <a:pt x="428" y="1870"/>
                    </a:cubicBezTo>
                    <a:cubicBezTo>
                      <a:pt x="642" y="2085"/>
                      <a:pt x="923" y="2192"/>
                      <a:pt x="1203" y="2192"/>
                    </a:cubicBezTo>
                    <a:cubicBezTo>
                      <a:pt x="1483" y="2192"/>
                      <a:pt x="1764" y="2085"/>
                      <a:pt x="1977" y="1870"/>
                    </a:cubicBezTo>
                    <a:cubicBezTo>
                      <a:pt x="2406" y="1443"/>
                      <a:pt x="2406" y="750"/>
                      <a:pt x="1977" y="321"/>
                    </a:cubicBezTo>
                    <a:cubicBezTo>
                      <a:pt x="1764" y="108"/>
                      <a:pt x="1483" y="1"/>
                      <a:pt x="120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40" name="Google Shape;640;p24"/>
              <p:cNvSpPr/>
              <p:nvPr/>
            </p:nvSpPr>
            <p:spPr>
              <a:xfrm>
                <a:off x="1723875" y="1989975"/>
                <a:ext cx="60150" cy="54800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192" extrusionOk="0">
                    <a:moveTo>
                      <a:pt x="1203" y="0"/>
                    </a:moveTo>
                    <a:cubicBezTo>
                      <a:pt x="923" y="0"/>
                      <a:pt x="642" y="108"/>
                      <a:pt x="428" y="322"/>
                    </a:cubicBezTo>
                    <a:cubicBezTo>
                      <a:pt x="1" y="749"/>
                      <a:pt x="1" y="1443"/>
                      <a:pt x="428" y="1871"/>
                    </a:cubicBezTo>
                    <a:cubicBezTo>
                      <a:pt x="642" y="2085"/>
                      <a:pt x="923" y="2191"/>
                      <a:pt x="1203" y="2191"/>
                    </a:cubicBezTo>
                    <a:cubicBezTo>
                      <a:pt x="1483" y="2191"/>
                      <a:pt x="1764" y="2085"/>
                      <a:pt x="1977" y="1871"/>
                    </a:cubicBezTo>
                    <a:cubicBezTo>
                      <a:pt x="2406" y="1443"/>
                      <a:pt x="2406" y="749"/>
                      <a:pt x="1977" y="322"/>
                    </a:cubicBezTo>
                    <a:cubicBezTo>
                      <a:pt x="1764" y="108"/>
                      <a:pt x="1483" y="0"/>
                      <a:pt x="12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41" name="Google Shape;641;p24"/>
              <p:cNvSpPr/>
              <p:nvPr/>
            </p:nvSpPr>
            <p:spPr>
              <a:xfrm>
                <a:off x="2381475" y="2401600"/>
                <a:ext cx="60150" cy="54800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192" extrusionOk="0">
                    <a:moveTo>
                      <a:pt x="1203" y="0"/>
                    </a:moveTo>
                    <a:cubicBezTo>
                      <a:pt x="922" y="0"/>
                      <a:pt x="642" y="107"/>
                      <a:pt x="428" y="322"/>
                    </a:cubicBezTo>
                    <a:cubicBezTo>
                      <a:pt x="0" y="749"/>
                      <a:pt x="0" y="1442"/>
                      <a:pt x="428" y="1871"/>
                    </a:cubicBezTo>
                    <a:cubicBezTo>
                      <a:pt x="642" y="2084"/>
                      <a:pt x="922" y="2191"/>
                      <a:pt x="1203" y="2191"/>
                    </a:cubicBezTo>
                    <a:cubicBezTo>
                      <a:pt x="1483" y="2191"/>
                      <a:pt x="1763" y="2084"/>
                      <a:pt x="1977" y="1871"/>
                    </a:cubicBezTo>
                    <a:cubicBezTo>
                      <a:pt x="2405" y="1442"/>
                      <a:pt x="2405" y="749"/>
                      <a:pt x="1977" y="322"/>
                    </a:cubicBezTo>
                    <a:cubicBezTo>
                      <a:pt x="1763" y="107"/>
                      <a:pt x="1483" y="0"/>
                      <a:pt x="12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42" name="Google Shape;642;p24"/>
              <p:cNvSpPr/>
              <p:nvPr/>
            </p:nvSpPr>
            <p:spPr>
              <a:xfrm>
                <a:off x="1972525" y="1990000"/>
                <a:ext cx="54775" cy="54775"/>
              </a:xfrm>
              <a:custGeom>
                <a:avLst/>
                <a:gdLst/>
                <a:ahLst/>
                <a:cxnLst/>
                <a:rect l="l" t="t" r="r" b="b"/>
                <a:pathLst>
                  <a:path w="2191" h="2191" extrusionOk="0">
                    <a:moveTo>
                      <a:pt x="1096" y="0"/>
                    </a:moveTo>
                    <a:cubicBezTo>
                      <a:pt x="490" y="0"/>
                      <a:pt x="0" y="490"/>
                      <a:pt x="0" y="1095"/>
                    </a:cubicBezTo>
                    <a:cubicBezTo>
                      <a:pt x="0" y="1699"/>
                      <a:pt x="490" y="2191"/>
                      <a:pt x="1096" y="2191"/>
                    </a:cubicBezTo>
                    <a:cubicBezTo>
                      <a:pt x="1700" y="2191"/>
                      <a:pt x="2191" y="1699"/>
                      <a:pt x="2191" y="1095"/>
                    </a:cubicBezTo>
                    <a:cubicBezTo>
                      <a:pt x="2191" y="490"/>
                      <a:pt x="1700" y="0"/>
                      <a:pt x="10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43" name="Google Shape;643;p24"/>
              <p:cNvSpPr/>
              <p:nvPr/>
            </p:nvSpPr>
            <p:spPr>
              <a:xfrm>
                <a:off x="2506375" y="2248775"/>
                <a:ext cx="68525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3724" extrusionOk="0">
                    <a:moveTo>
                      <a:pt x="1" y="1"/>
                    </a:moveTo>
                    <a:lnTo>
                      <a:pt x="1111" y="1861"/>
                    </a:lnTo>
                    <a:lnTo>
                      <a:pt x="1" y="3723"/>
                    </a:lnTo>
                    <a:lnTo>
                      <a:pt x="1630" y="3723"/>
                    </a:lnTo>
                    <a:lnTo>
                      <a:pt x="2740" y="1861"/>
                    </a:lnTo>
                    <a:lnTo>
                      <a:pt x="163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44" name="Google Shape;644;p24"/>
              <p:cNvSpPr/>
              <p:nvPr/>
            </p:nvSpPr>
            <p:spPr>
              <a:xfrm>
                <a:off x="2620550" y="2248775"/>
                <a:ext cx="68550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3724" extrusionOk="0">
                    <a:moveTo>
                      <a:pt x="1" y="1"/>
                    </a:moveTo>
                    <a:lnTo>
                      <a:pt x="1111" y="1861"/>
                    </a:lnTo>
                    <a:lnTo>
                      <a:pt x="1" y="3723"/>
                    </a:lnTo>
                    <a:lnTo>
                      <a:pt x="1630" y="3723"/>
                    </a:lnTo>
                    <a:lnTo>
                      <a:pt x="2742" y="1861"/>
                    </a:lnTo>
                    <a:lnTo>
                      <a:pt x="163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45" name="Google Shape;645;p24"/>
              <p:cNvSpPr/>
              <p:nvPr/>
            </p:nvSpPr>
            <p:spPr>
              <a:xfrm>
                <a:off x="2734800" y="2248775"/>
                <a:ext cx="68500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3724" extrusionOk="0">
                    <a:moveTo>
                      <a:pt x="0" y="1"/>
                    </a:moveTo>
                    <a:lnTo>
                      <a:pt x="1110" y="1861"/>
                    </a:lnTo>
                    <a:lnTo>
                      <a:pt x="0" y="3723"/>
                    </a:lnTo>
                    <a:lnTo>
                      <a:pt x="1629" y="3723"/>
                    </a:lnTo>
                    <a:lnTo>
                      <a:pt x="2740" y="1861"/>
                    </a:lnTo>
                    <a:lnTo>
                      <a:pt x="162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46" name="Google Shape;646;p24"/>
              <p:cNvSpPr/>
              <p:nvPr/>
            </p:nvSpPr>
            <p:spPr>
              <a:xfrm>
                <a:off x="2848975" y="2248775"/>
                <a:ext cx="68525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3724" extrusionOk="0">
                    <a:moveTo>
                      <a:pt x="0" y="1"/>
                    </a:moveTo>
                    <a:lnTo>
                      <a:pt x="1110" y="1861"/>
                    </a:lnTo>
                    <a:lnTo>
                      <a:pt x="0" y="3723"/>
                    </a:lnTo>
                    <a:lnTo>
                      <a:pt x="1631" y="3723"/>
                    </a:lnTo>
                    <a:lnTo>
                      <a:pt x="2741" y="1861"/>
                    </a:lnTo>
                    <a:lnTo>
                      <a:pt x="163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47" name="Google Shape;647;p24"/>
              <p:cNvSpPr/>
              <p:nvPr/>
            </p:nvSpPr>
            <p:spPr>
              <a:xfrm>
                <a:off x="2963175" y="2248775"/>
                <a:ext cx="68500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3724" extrusionOk="0">
                    <a:moveTo>
                      <a:pt x="0" y="1"/>
                    </a:moveTo>
                    <a:lnTo>
                      <a:pt x="1111" y="1861"/>
                    </a:lnTo>
                    <a:lnTo>
                      <a:pt x="0" y="3723"/>
                    </a:lnTo>
                    <a:lnTo>
                      <a:pt x="1630" y="3723"/>
                    </a:lnTo>
                    <a:lnTo>
                      <a:pt x="2740" y="1861"/>
                    </a:lnTo>
                    <a:lnTo>
                      <a:pt x="163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48" name="Google Shape;648;p24"/>
              <p:cNvSpPr/>
              <p:nvPr/>
            </p:nvSpPr>
            <p:spPr>
              <a:xfrm>
                <a:off x="3077375" y="2248775"/>
                <a:ext cx="68550" cy="93100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3724" extrusionOk="0">
                    <a:moveTo>
                      <a:pt x="1" y="1"/>
                    </a:moveTo>
                    <a:lnTo>
                      <a:pt x="1112" y="1861"/>
                    </a:lnTo>
                    <a:lnTo>
                      <a:pt x="1" y="3723"/>
                    </a:lnTo>
                    <a:lnTo>
                      <a:pt x="1631" y="3723"/>
                    </a:lnTo>
                    <a:lnTo>
                      <a:pt x="2741" y="1861"/>
                    </a:lnTo>
                    <a:lnTo>
                      <a:pt x="163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669570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609089" y="1841362"/>
            <a:ext cx="6207600" cy="7940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609091" y="3120375"/>
            <a:ext cx="10657600" cy="5724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97394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28270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5" y="318645"/>
            <a:ext cx="10514927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35212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5049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5" y="318645"/>
            <a:ext cx="10514927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042598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4742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Title only"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27"/>
          <p:cNvSpPr txBox="1">
            <a:spLocks noGrp="1"/>
          </p:cNvSpPr>
          <p:nvPr>
            <p:ph type="title"/>
          </p:nvPr>
        </p:nvSpPr>
        <p:spPr>
          <a:xfrm>
            <a:off x="955700" y="681200"/>
            <a:ext cx="102808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073258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646600" y="1864133"/>
            <a:ext cx="8649200" cy="208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333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096000" y="4615400"/>
            <a:ext cx="3930000" cy="5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-358232" y="-429549"/>
            <a:ext cx="12495979" cy="5280951"/>
            <a:chOff x="-268674" y="-322162"/>
            <a:chExt cx="9371984" cy="3960713"/>
          </a:xfrm>
        </p:grpSpPr>
        <p:grpSp>
          <p:nvGrpSpPr>
            <p:cNvPr id="13" name="Google Shape;13;p2"/>
            <p:cNvGrpSpPr/>
            <p:nvPr/>
          </p:nvGrpSpPr>
          <p:grpSpPr>
            <a:xfrm>
              <a:off x="225762" y="151638"/>
              <a:ext cx="8692477" cy="1388125"/>
              <a:chOff x="225762" y="151638"/>
              <a:chExt cx="8692477" cy="1388125"/>
            </a:xfrm>
          </p:grpSpPr>
          <p:pic>
            <p:nvPicPr>
              <p:cNvPr id="14" name="Google Shape;1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10800000">
                <a:off x="6955037" y="151638"/>
                <a:ext cx="1963202" cy="13881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" name="Google Shape;15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10800000" flipH="1">
                <a:off x="225762" y="151638"/>
                <a:ext cx="1963202" cy="13881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6" name="Google Shape;16;p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5400000">
              <a:off x="7371875" y="1504250"/>
              <a:ext cx="2700599" cy="506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7;p2"/>
            <p:cNvPicPr preferRelativeResize="0"/>
            <p:nvPr/>
          </p:nvPicPr>
          <p:blipFill rotWithShape="1">
            <a:blip r:embed="rId4">
              <a:alphaModFix/>
            </a:blip>
            <a:srcRect t="53277"/>
            <a:stretch/>
          </p:blipFill>
          <p:spPr>
            <a:xfrm rot="10800000">
              <a:off x="-268674" y="2723000"/>
              <a:ext cx="1861925" cy="9155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5400000">
              <a:off x="7192572" y="-370975"/>
              <a:ext cx="1861925" cy="195954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1547818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2536448" y="3136633"/>
            <a:ext cx="6756800" cy="13960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667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title" idx="2" hasCustomPrompt="1"/>
          </p:nvPr>
        </p:nvSpPr>
        <p:spPr>
          <a:xfrm>
            <a:off x="2723203" y="1915433"/>
            <a:ext cx="2660000" cy="12212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3" name="Google Shape;23;p3"/>
          <p:cNvSpPr txBox="1">
            <a:spLocks noGrp="1"/>
          </p:cNvSpPr>
          <p:nvPr>
            <p:ph type="subTitle" idx="1"/>
          </p:nvPr>
        </p:nvSpPr>
        <p:spPr>
          <a:xfrm>
            <a:off x="2536432" y="4459184"/>
            <a:ext cx="6756800" cy="5000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957538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960000" y="1417800"/>
            <a:ext cx="10272000" cy="4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8" name="Google Shape;28;p4"/>
          <p:cNvGrpSpPr/>
          <p:nvPr/>
        </p:nvGrpSpPr>
        <p:grpSpPr>
          <a:xfrm>
            <a:off x="156497" y="1783818"/>
            <a:ext cx="11798436" cy="3290365"/>
            <a:chOff x="117372" y="1337863"/>
            <a:chExt cx="8848827" cy="2467774"/>
          </a:xfrm>
        </p:grpSpPr>
        <p:pic>
          <p:nvPicPr>
            <p:cNvPr id="29" name="Google Shape;29;p4"/>
            <p:cNvPicPr preferRelativeResize="0"/>
            <p:nvPr/>
          </p:nvPicPr>
          <p:blipFill rotWithShape="1">
            <a:blip r:embed="rId2">
              <a:alphaModFix/>
            </a:blip>
            <a:srcRect b="23112"/>
            <a:stretch/>
          </p:blipFill>
          <p:spPr>
            <a:xfrm rot="-5400000">
              <a:off x="7499961" y="2339387"/>
              <a:ext cx="2467751" cy="464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5400000">
              <a:off x="-885049" y="2340284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0345988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ubTitle" idx="1"/>
          </p:nvPr>
        </p:nvSpPr>
        <p:spPr>
          <a:xfrm>
            <a:off x="6778353" y="3443620"/>
            <a:ext cx="3484400" cy="13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ubTitle" idx="2"/>
          </p:nvPr>
        </p:nvSpPr>
        <p:spPr>
          <a:xfrm>
            <a:off x="1949860" y="3443620"/>
            <a:ext cx="3484400" cy="13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ubTitle" idx="3"/>
          </p:nvPr>
        </p:nvSpPr>
        <p:spPr>
          <a:xfrm>
            <a:off x="6778345" y="2996420"/>
            <a:ext cx="3484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4"/>
          </p:nvPr>
        </p:nvSpPr>
        <p:spPr>
          <a:xfrm>
            <a:off x="1949560" y="2996420"/>
            <a:ext cx="3484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38" name="Google Shape;38;p5"/>
          <p:cNvGrpSpPr/>
          <p:nvPr/>
        </p:nvGrpSpPr>
        <p:grpSpPr>
          <a:xfrm>
            <a:off x="271766" y="263050"/>
            <a:ext cx="11674551" cy="6442551"/>
            <a:chOff x="203824" y="197287"/>
            <a:chExt cx="8755913" cy="4831913"/>
          </a:xfrm>
        </p:grpSpPr>
        <p:pic>
          <p:nvPicPr>
            <p:cNvPr id="39" name="Google Shape;39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5400000" flipH="1">
              <a:off x="7284074" y="484825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" name="Google Shape;40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03824" y="3641075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" name="Google Shape;41;p5"/>
          <p:cNvGrpSpPr/>
          <p:nvPr/>
        </p:nvGrpSpPr>
        <p:grpSpPr>
          <a:xfrm>
            <a:off x="960000" y="195979"/>
            <a:ext cx="10698599" cy="6458821"/>
            <a:chOff x="720000" y="146984"/>
            <a:chExt cx="8023949" cy="4844116"/>
          </a:xfrm>
        </p:grpSpPr>
        <p:pic>
          <p:nvPicPr>
            <p:cNvPr id="42" name="Google Shape;42;p5"/>
            <p:cNvPicPr preferRelativeResize="0"/>
            <p:nvPr/>
          </p:nvPicPr>
          <p:blipFill rotWithShape="1">
            <a:blip r:embed="rId3">
              <a:alphaModFix/>
            </a:blip>
            <a:srcRect b="23436"/>
            <a:stretch/>
          </p:blipFill>
          <p:spPr>
            <a:xfrm>
              <a:off x="720000" y="4457700"/>
              <a:ext cx="3363601" cy="533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Google Shape;43;p5"/>
            <p:cNvPicPr preferRelativeResize="0"/>
            <p:nvPr/>
          </p:nvPicPr>
          <p:blipFill rotWithShape="1">
            <a:blip r:embed="rId4">
              <a:alphaModFix/>
            </a:blip>
            <a:srcRect t="27541" r="2657"/>
            <a:stretch/>
          </p:blipFill>
          <p:spPr>
            <a:xfrm>
              <a:off x="5245100" y="146984"/>
              <a:ext cx="3498849" cy="5334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9810997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46" name="Google Shape;46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grpSp>
        <p:nvGrpSpPr>
          <p:cNvPr id="47" name="Google Shape;47;p6"/>
          <p:cNvGrpSpPr/>
          <p:nvPr/>
        </p:nvGrpSpPr>
        <p:grpSpPr>
          <a:xfrm>
            <a:off x="-719606" y="-260123"/>
            <a:ext cx="13046407" cy="7232323"/>
            <a:chOff x="-539705" y="-195092"/>
            <a:chExt cx="9784805" cy="5424242"/>
          </a:xfrm>
        </p:grpSpPr>
        <p:grpSp>
          <p:nvGrpSpPr>
            <p:cNvPr id="48" name="Google Shape;48;p6"/>
            <p:cNvGrpSpPr/>
            <p:nvPr/>
          </p:nvGrpSpPr>
          <p:grpSpPr>
            <a:xfrm rot="899960">
              <a:off x="-340854" y="-99825"/>
              <a:ext cx="955046" cy="1662400"/>
              <a:chOff x="-191200" y="-67425"/>
              <a:chExt cx="955075" cy="1662450"/>
            </a:xfrm>
          </p:grpSpPr>
          <p:cxnSp>
            <p:nvCxnSpPr>
              <p:cNvPr id="49" name="Google Shape;49;p6"/>
              <p:cNvCxnSpPr/>
              <p:nvPr/>
            </p:nvCxnSpPr>
            <p:spPr>
              <a:xfrm flipH="1">
                <a:off x="331275" y="-67425"/>
                <a:ext cx="432600" cy="6852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50" name="Google Shape;50;p6"/>
              <p:cNvCxnSpPr/>
              <p:nvPr/>
            </p:nvCxnSpPr>
            <p:spPr>
              <a:xfrm flipH="1">
                <a:off x="-191200" y="247125"/>
                <a:ext cx="865200" cy="13479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oval" w="med" len="med"/>
                <a:tailEnd type="none" w="med" len="med"/>
              </a:ln>
            </p:spPr>
          </p:cxnSp>
        </p:grpSp>
        <p:sp>
          <p:nvSpPr>
            <p:cNvPr id="51" name="Google Shape;51;p6"/>
            <p:cNvSpPr/>
            <p:nvPr/>
          </p:nvSpPr>
          <p:spPr>
            <a:xfrm>
              <a:off x="3881150" y="3437425"/>
              <a:ext cx="5363950" cy="1438325"/>
            </a:xfrm>
            <a:custGeom>
              <a:avLst/>
              <a:gdLst/>
              <a:ahLst/>
              <a:cxnLst/>
              <a:rect l="l" t="t" r="r" b="b"/>
              <a:pathLst>
                <a:path w="214558" h="57533" extrusionOk="0">
                  <a:moveTo>
                    <a:pt x="214558" y="0"/>
                  </a:moveTo>
                  <a:lnTo>
                    <a:pt x="192990" y="29881"/>
                  </a:lnTo>
                  <a:lnTo>
                    <a:pt x="192990" y="53696"/>
                  </a:lnTo>
                  <a:lnTo>
                    <a:pt x="172545" y="53696"/>
                  </a:lnTo>
                  <a:lnTo>
                    <a:pt x="170330" y="57533"/>
                  </a:lnTo>
                  <a:lnTo>
                    <a:pt x="143563" y="57533"/>
                  </a:lnTo>
                  <a:lnTo>
                    <a:pt x="140409" y="54379"/>
                  </a:lnTo>
                  <a:lnTo>
                    <a:pt x="99977" y="54379"/>
                  </a:lnTo>
                  <a:lnTo>
                    <a:pt x="0" y="54379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52" name="Google Shape;52;p6"/>
            <p:cNvSpPr/>
            <p:nvPr/>
          </p:nvSpPr>
          <p:spPr>
            <a:xfrm>
              <a:off x="3785650" y="4684225"/>
              <a:ext cx="1984050" cy="544925"/>
            </a:xfrm>
            <a:custGeom>
              <a:avLst/>
              <a:gdLst/>
              <a:ahLst/>
              <a:cxnLst/>
              <a:rect l="l" t="t" r="r" b="b"/>
              <a:pathLst>
                <a:path w="79362" h="21797" extrusionOk="0">
                  <a:moveTo>
                    <a:pt x="0" y="21797"/>
                  </a:moveTo>
                  <a:lnTo>
                    <a:pt x="15952" y="2476"/>
                  </a:lnTo>
                  <a:lnTo>
                    <a:pt x="30106" y="2476"/>
                  </a:lnTo>
                  <a:lnTo>
                    <a:pt x="36284" y="8654"/>
                  </a:lnTo>
                  <a:lnTo>
                    <a:pt x="74366" y="8654"/>
                  </a:lnTo>
                  <a:lnTo>
                    <a:pt x="79362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53" name="Google Shape;53;p6"/>
            <p:cNvCxnSpPr/>
            <p:nvPr/>
          </p:nvCxnSpPr>
          <p:spPr>
            <a:xfrm>
              <a:off x="8599175" y="4156375"/>
              <a:ext cx="0" cy="10671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  <p:pic>
        <p:nvPicPr>
          <p:cNvPr id="54" name="Google Shape;54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99865" y="6211232"/>
            <a:ext cx="609168" cy="3239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3544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57" name="Google Shape;57;p7"/>
          <p:cNvSpPr txBox="1">
            <a:spLocks noGrp="1"/>
          </p:cNvSpPr>
          <p:nvPr>
            <p:ph type="title"/>
          </p:nvPr>
        </p:nvSpPr>
        <p:spPr>
          <a:xfrm>
            <a:off x="960000" y="1059033"/>
            <a:ext cx="6473600" cy="13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ubTitle" idx="1"/>
          </p:nvPr>
        </p:nvSpPr>
        <p:spPr>
          <a:xfrm>
            <a:off x="960000" y="2648067"/>
            <a:ext cx="6473600" cy="26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59" name="Google Shape;59;p7"/>
          <p:cNvGrpSpPr/>
          <p:nvPr/>
        </p:nvGrpSpPr>
        <p:grpSpPr>
          <a:xfrm>
            <a:off x="243603" y="-313269"/>
            <a:ext cx="12033064" cy="7118807"/>
            <a:chOff x="182702" y="-234952"/>
            <a:chExt cx="9024798" cy="5339105"/>
          </a:xfrm>
        </p:grpSpPr>
        <p:pic>
          <p:nvPicPr>
            <p:cNvPr id="60" name="Google Shape;60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5400000">
              <a:off x="7298613" y="-283715"/>
              <a:ext cx="1860124" cy="195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1" name="Google Shape;61;p7"/>
            <p:cNvGrpSpPr/>
            <p:nvPr/>
          </p:nvGrpSpPr>
          <p:grpSpPr>
            <a:xfrm>
              <a:off x="182702" y="4549372"/>
              <a:ext cx="1318665" cy="554781"/>
              <a:chOff x="184150" y="4403675"/>
              <a:chExt cx="1412300" cy="594175"/>
            </a:xfrm>
          </p:grpSpPr>
          <p:pic>
            <p:nvPicPr>
              <p:cNvPr id="62" name="Google Shape;62;p7"/>
              <p:cNvPicPr preferRelativeResize="0"/>
              <p:nvPr/>
            </p:nvPicPr>
            <p:blipFill rotWithShape="1">
              <a:blip r:embed="rId3">
                <a:alphaModFix/>
              </a:blip>
              <a:srcRect r="51777"/>
              <a:stretch/>
            </p:blipFill>
            <p:spPr>
              <a:xfrm rot="10800000">
                <a:off x="184150" y="4534925"/>
                <a:ext cx="1190051" cy="462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3" name="Google Shape;63;p7"/>
              <p:cNvPicPr preferRelativeResize="0"/>
              <p:nvPr/>
            </p:nvPicPr>
            <p:blipFill rotWithShape="1">
              <a:blip r:embed="rId3">
                <a:alphaModFix/>
              </a:blip>
              <a:srcRect t="-2240" r="42772" b="2230"/>
              <a:stretch/>
            </p:blipFill>
            <p:spPr>
              <a:xfrm rot="10800000">
                <a:off x="184151" y="4403675"/>
                <a:ext cx="1412299" cy="462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64" name="Google Shape;64;p7"/>
          <p:cNvPicPr preferRelativeResize="0"/>
          <p:nvPr/>
        </p:nvPicPr>
        <p:blipFill rotWithShape="1">
          <a:blip r:embed="rId4">
            <a:alphaModFix/>
          </a:blip>
          <a:srcRect l="1941" b="8692"/>
          <a:stretch/>
        </p:blipFill>
        <p:spPr>
          <a:xfrm flipH="1">
            <a:off x="7061199" y="5108267"/>
            <a:ext cx="5139268" cy="1749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36261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grpSp>
        <p:nvGrpSpPr>
          <p:cNvPr id="67" name="Google Shape;67;p8"/>
          <p:cNvGrpSpPr/>
          <p:nvPr/>
        </p:nvGrpSpPr>
        <p:grpSpPr>
          <a:xfrm>
            <a:off x="243600" y="202199"/>
            <a:ext cx="11704800" cy="6471700"/>
            <a:chOff x="182700" y="151649"/>
            <a:chExt cx="8778600" cy="4853775"/>
          </a:xfrm>
        </p:grpSpPr>
        <p:pic>
          <p:nvPicPr>
            <p:cNvPr id="68" name="Google Shape;68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232175" y="4603999"/>
              <a:ext cx="1729125" cy="401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82700" y="151649"/>
              <a:ext cx="1729125" cy="401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" name="Google Shape;70;p8"/>
          <p:cNvSpPr txBox="1">
            <a:spLocks noGrp="1"/>
          </p:cNvSpPr>
          <p:nvPr>
            <p:ph type="title"/>
          </p:nvPr>
        </p:nvSpPr>
        <p:spPr>
          <a:xfrm>
            <a:off x="3064800" y="2159000"/>
            <a:ext cx="6062400" cy="24660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667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89425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73" name="Google Shape;73;p9"/>
          <p:cNvSpPr txBox="1">
            <a:spLocks noGrp="1"/>
          </p:cNvSpPr>
          <p:nvPr>
            <p:ph type="title"/>
          </p:nvPr>
        </p:nvSpPr>
        <p:spPr>
          <a:xfrm>
            <a:off x="2847400" y="2030272"/>
            <a:ext cx="6497200" cy="200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14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ubTitle" idx="1"/>
          </p:nvPr>
        </p:nvSpPr>
        <p:spPr>
          <a:xfrm>
            <a:off x="2847400" y="3790184"/>
            <a:ext cx="6497200" cy="8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51205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>
            <a:spLocks noGrp="1"/>
          </p:cNvSpPr>
          <p:nvPr>
            <p:ph type="pic" idx="2"/>
          </p:nvPr>
        </p:nvSpPr>
        <p:spPr>
          <a:xfrm>
            <a:off x="-33" y="-18300"/>
            <a:ext cx="12192000" cy="687640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10"/>
          <p:cNvSpPr txBox="1">
            <a:spLocks noGrp="1"/>
          </p:cNvSpPr>
          <p:nvPr>
            <p:ph type="title"/>
          </p:nvPr>
        </p:nvSpPr>
        <p:spPr>
          <a:xfrm>
            <a:off x="960000" y="719333"/>
            <a:ext cx="4213200" cy="10588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667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166134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80" name="Google Shape;80;p11"/>
          <p:cNvSpPr txBox="1">
            <a:spLocks noGrp="1"/>
          </p:cNvSpPr>
          <p:nvPr>
            <p:ph type="title" hasCustomPrompt="1"/>
          </p:nvPr>
        </p:nvSpPr>
        <p:spPr>
          <a:xfrm>
            <a:off x="2435567" y="2246700"/>
            <a:ext cx="7324000" cy="1969600"/>
          </a:xfrm>
          <a:prstGeom prst="rect">
            <a:avLst/>
          </a:prstGeom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866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81" name="Google Shape;81;p11"/>
          <p:cNvSpPr txBox="1">
            <a:spLocks noGrp="1"/>
          </p:cNvSpPr>
          <p:nvPr>
            <p:ph type="subTitle" idx="1"/>
          </p:nvPr>
        </p:nvSpPr>
        <p:spPr>
          <a:xfrm>
            <a:off x="2435367" y="4318367"/>
            <a:ext cx="7324000" cy="6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851715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287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ubTitle" idx="1"/>
          </p:nvPr>
        </p:nvSpPr>
        <p:spPr>
          <a:xfrm>
            <a:off x="960000" y="29456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2"/>
          </p:nvPr>
        </p:nvSpPr>
        <p:spPr>
          <a:xfrm>
            <a:off x="5619867" y="29456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subTitle" idx="3"/>
          </p:nvPr>
        </p:nvSpPr>
        <p:spPr>
          <a:xfrm>
            <a:off x="960000" y="52565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4"/>
          </p:nvPr>
        </p:nvSpPr>
        <p:spPr>
          <a:xfrm>
            <a:off x="5619867" y="52565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title" idx="5" hasCustomPrompt="1"/>
          </p:nvPr>
        </p:nvSpPr>
        <p:spPr>
          <a:xfrm>
            <a:off x="1095467" y="1776033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 txBox="1">
            <a:spLocks noGrp="1"/>
          </p:cNvSpPr>
          <p:nvPr>
            <p:ph type="title" idx="6" hasCustomPrompt="1"/>
          </p:nvPr>
        </p:nvSpPr>
        <p:spPr>
          <a:xfrm>
            <a:off x="1095467" y="4086157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2" name="Google Shape;92;p13"/>
          <p:cNvSpPr txBox="1">
            <a:spLocks noGrp="1"/>
          </p:cNvSpPr>
          <p:nvPr>
            <p:ph type="title" idx="7" hasCustomPrompt="1"/>
          </p:nvPr>
        </p:nvSpPr>
        <p:spPr>
          <a:xfrm>
            <a:off x="5755321" y="1776033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>
            <a:spLocks noGrp="1"/>
          </p:cNvSpPr>
          <p:nvPr>
            <p:ph type="title" idx="8" hasCustomPrompt="1"/>
          </p:nvPr>
        </p:nvSpPr>
        <p:spPr>
          <a:xfrm>
            <a:off x="5755321" y="4086157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subTitle" idx="9"/>
          </p:nvPr>
        </p:nvSpPr>
        <p:spPr>
          <a:xfrm>
            <a:off x="960000" y="2401488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subTitle" idx="13"/>
          </p:nvPr>
        </p:nvSpPr>
        <p:spPr>
          <a:xfrm>
            <a:off x="5619855" y="2401488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ubTitle" idx="14"/>
          </p:nvPr>
        </p:nvSpPr>
        <p:spPr>
          <a:xfrm>
            <a:off x="960000" y="4711701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subTitle" idx="15"/>
          </p:nvPr>
        </p:nvSpPr>
        <p:spPr>
          <a:xfrm>
            <a:off x="5619855" y="4711701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98" name="Google Shape;98;p13"/>
          <p:cNvGrpSpPr/>
          <p:nvPr/>
        </p:nvGrpSpPr>
        <p:grpSpPr>
          <a:xfrm>
            <a:off x="1167134" y="169385"/>
            <a:ext cx="10711601" cy="6462047"/>
            <a:chOff x="875350" y="127038"/>
            <a:chExt cx="8033701" cy="4846535"/>
          </a:xfrm>
        </p:grpSpPr>
        <p:pic>
          <p:nvPicPr>
            <p:cNvPr id="99" name="Google Shape;99;p1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262350" y="4591273"/>
              <a:ext cx="1646700" cy="38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>
              <a:off x="875350" y="127038"/>
              <a:ext cx="797312" cy="185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1" name="Google Shape;101;p13"/>
          <p:cNvGrpSpPr/>
          <p:nvPr/>
        </p:nvGrpSpPr>
        <p:grpSpPr>
          <a:xfrm>
            <a:off x="-1318832" y="-152135"/>
            <a:ext cx="13235823" cy="7187301"/>
            <a:chOff x="-989124" y="-114101"/>
            <a:chExt cx="9926867" cy="5390476"/>
          </a:xfrm>
        </p:grpSpPr>
        <p:pic>
          <p:nvPicPr>
            <p:cNvPr id="102" name="Google Shape;102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400000" flipH="1">
              <a:off x="7472389" y="3811021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>
              <a:off x="-989124" y="-114101"/>
              <a:ext cx="2123360" cy="6673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687482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06" name="Google Shape;106;p14"/>
          <p:cNvSpPr txBox="1">
            <a:spLocks noGrp="1"/>
          </p:cNvSpPr>
          <p:nvPr>
            <p:ph type="title"/>
          </p:nvPr>
        </p:nvSpPr>
        <p:spPr>
          <a:xfrm>
            <a:off x="2845033" y="4073000"/>
            <a:ext cx="8396000" cy="8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subTitle" idx="1"/>
          </p:nvPr>
        </p:nvSpPr>
        <p:spPr>
          <a:xfrm>
            <a:off x="2844800" y="1902600"/>
            <a:ext cx="8396000" cy="21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8152721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10" name="Google Shape;110;p15"/>
          <p:cNvSpPr txBox="1">
            <a:spLocks noGrp="1"/>
          </p:cNvSpPr>
          <p:nvPr>
            <p:ph type="title"/>
          </p:nvPr>
        </p:nvSpPr>
        <p:spPr>
          <a:xfrm>
            <a:off x="3947200" y="1976033"/>
            <a:ext cx="5675200" cy="2034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11" name="Google Shape;111;p15"/>
          <p:cNvSpPr txBox="1">
            <a:spLocks noGrp="1"/>
          </p:cNvSpPr>
          <p:nvPr>
            <p:ph type="title" idx="2" hasCustomPrompt="1"/>
          </p:nvPr>
        </p:nvSpPr>
        <p:spPr>
          <a:xfrm>
            <a:off x="1103369" y="2382833"/>
            <a:ext cx="2660000" cy="12212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2" name="Google Shape;112;p15"/>
          <p:cNvSpPr txBox="1">
            <a:spLocks noGrp="1"/>
          </p:cNvSpPr>
          <p:nvPr>
            <p:ph type="subTitle" idx="1"/>
          </p:nvPr>
        </p:nvSpPr>
        <p:spPr>
          <a:xfrm>
            <a:off x="6979933" y="4826033"/>
            <a:ext cx="3596800" cy="802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113" name="Google Shape;113;p15"/>
          <p:cNvGrpSpPr/>
          <p:nvPr/>
        </p:nvGrpSpPr>
        <p:grpSpPr>
          <a:xfrm>
            <a:off x="1" y="0"/>
            <a:ext cx="12191999" cy="6858000"/>
            <a:chOff x="0" y="0"/>
            <a:chExt cx="9143999" cy="5143500"/>
          </a:xfrm>
        </p:grpSpPr>
        <p:pic>
          <p:nvPicPr>
            <p:cNvPr id="114" name="Google Shape;114;p15"/>
            <p:cNvPicPr preferRelativeResize="0"/>
            <p:nvPr/>
          </p:nvPicPr>
          <p:blipFill rotWithShape="1">
            <a:blip r:embed="rId2">
              <a:alphaModFix/>
            </a:blip>
            <a:srcRect l="50275" b="6716"/>
            <a:stretch/>
          </p:blipFill>
          <p:spPr>
            <a:xfrm>
              <a:off x="0" y="3173625"/>
              <a:ext cx="2087874" cy="1969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15"/>
            <p:cNvPicPr preferRelativeResize="0"/>
            <p:nvPr/>
          </p:nvPicPr>
          <p:blipFill rotWithShape="1">
            <a:blip r:embed="rId2">
              <a:alphaModFix/>
            </a:blip>
            <a:srcRect l="50275" b="6716"/>
            <a:stretch/>
          </p:blipFill>
          <p:spPr>
            <a:xfrm rot="10800000" flipH="1">
              <a:off x="0" y="0"/>
              <a:ext cx="2087874" cy="19698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6" name="Google Shape;116;p15"/>
            <p:cNvGrpSpPr/>
            <p:nvPr/>
          </p:nvGrpSpPr>
          <p:grpSpPr>
            <a:xfrm flipH="1">
              <a:off x="7056125" y="0"/>
              <a:ext cx="2087874" cy="5143500"/>
              <a:chOff x="4640575" y="0"/>
              <a:chExt cx="2087874" cy="5143500"/>
            </a:xfrm>
          </p:grpSpPr>
          <p:pic>
            <p:nvPicPr>
              <p:cNvPr id="117" name="Google Shape;117;p15"/>
              <p:cNvPicPr preferRelativeResize="0"/>
              <p:nvPr/>
            </p:nvPicPr>
            <p:blipFill rotWithShape="1">
              <a:blip r:embed="rId2">
                <a:alphaModFix/>
              </a:blip>
              <a:srcRect l="50275" b="6716"/>
              <a:stretch/>
            </p:blipFill>
            <p:spPr>
              <a:xfrm>
                <a:off x="4640575" y="3173625"/>
                <a:ext cx="2087874" cy="19698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8" name="Google Shape;118;p15"/>
              <p:cNvPicPr preferRelativeResize="0"/>
              <p:nvPr/>
            </p:nvPicPr>
            <p:blipFill rotWithShape="1">
              <a:blip r:embed="rId2">
                <a:alphaModFix/>
              </a:blip>
              <a:srcRect l="50275" b="6716"/>
              <a:stretch/>
            </p:blipFill>
            <p:spPr>
              <a:xfrm rot="10800000" flipH="1">
                <a:off x="4640575" y="0"/>
                <a:ext cx="2087874" cy="1969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19" name="Google Shape;119;p15"/>
          <p:cNvGrpSpPr/>
          <p:nvPr/>
        </p:nvGrpSpPr>
        <p:grpSpPr>
          <a:xfrm>
            <a:off x="4450819" y="102095"/>
            <a:ext cx="3290365" cy="6653811"/>
            <a:chOff x="3338114" y="76571"/>
            <a:chExt cx="2467774" cy="4990358"/>
          </a:xfrm>
        </p:grpSpPr>
        <p:pic>
          <p:nvPicPr>
            <p:cNvPr id="120" name="Google Shape;120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338114" y="76571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0800000" flipH="1">
              <a:off x="3338114" y="460399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2550358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24" name="Google Shape;124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pic>
        <p:nvPicPr>
          <p:cNvPr id="125" name="Google Shape;125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192899" y="6114366"/>
            <a:ext cx="609168" cy="3239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" name="Google Shape;126;p16"/>
          <p:cNvGrpSpPr/>
          <p:nvPr/>
        </p:nvGrpSpPr>
        <p:grpSpPr>
          <a:xfrm>
            <a:off x="241067" y="202201"/>
            <a:ext cx="9846533" cy="6462956"/>
            <a:chOff x="180800" y="151650"/>
            <a:chExt cx="7384900" cy="4847217"/>
          </a:xfrm>
        </p:grpSpPr>
        <p:pic>
          <p:nvPicPr>
            <p:cNvPr id="127" name="Google Shape;127;p16"/>
            <p:cNvPicPr preferRelativeResize="0"/>
            <p:nvPr/>
          </p:nvPicPr>
          <p:blipFill rotWithShape="1">
            <a:blip r:embed="rId3">
              <a:alphaModFix/>
            </a:blip>
            <a:srcRect l="11402" b="23693"/>
            <a:stretch/>
          </p:blipFill>
          <p:spPr>
            <a:xfrm>
              <a:off x="180800" y="4478792"/>
              <a:ext cx="2380425" cy="52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16"/>
            <p:cNvPicPr preferRelativeResize="0"/>
            <p:nvPr/>
          </p:nvPicPr>
          <p:blipFill rotWithShape="1">
            <a:blip r:embed="rId3">
              <a:alphaModFix/>
            </a:blip>
            <a:srcRect l="-542" b="23693"/>
            <a:stretch/>
          </p:blipFill>
          <p:spPr>
            <a:xfrm rot="10800000">
              <a:off x="4864399" y="151650"/>
              <a:ext cx="2701301" cy="5200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3221796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31" name="Google Shape;131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grpSp>
        <p:nvGrpSpPr>
          <p:cNvPr id="132" name="Google Shape;132;p17"/>
          <p:cNvGrpSpPr/>
          <p:nvPr/>
        </p:nvGrpSpPr>
        <p:grpSpPr>
          <a:xfrm>
            <a:off x="243456" y="202846"/>
            <a:ext cx="11709509" cy="6454841"/>
            <a:chOff x="182592" y="152134"/>
            <a:chExt cx="8782132" cy="4841131"/>
          </a:xfrm>
        </p:grpSpPr>
        <p:pic>
          <p:nvPicPr>
            <p:cNvPr id="133" name="Google Shape;133;p17"/>
            <p:cNvPicPr preferRelativeResize="0"/>
            <p:nvPr/>
          </p:nvPicPr>
          <p:blipFill rotWithShape="1">
            <a:blip r:embed="rId2">
              <a:alphaModFix/>
            </a:blip>
            <a:srcRect r="49589" b="7552"/>
            <a:stretch/>
          </p:blipFill>
          <p:spPr>
            <a:xfrm>
              <a:off x="7720725" y="3846041"/>
              <a:ext cx="1243999" cy="1147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17"/>
            <p:cNvPicPr preferRelativeResize="0"/>
            <p:nvPr/>
          </p:nvPicPr>
          <p:blipFill rotWithShape="1">
            <a:blip r:embed="rId2">
              <a:alphaModFix/>
            </a:blip>
            <a:srcRect r="49589" b="7552"/>
            <a:stretch/>
          </p:blipFill>
          <p:spPr>
            <a:xfrm rot="10800000">
              <a:off x="182592" y="152134"/>
              <a:ext cx="957599" cy="8831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5" name="Google Shape;13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9469" y="5879436"/>
            <a:ext cx="3290364" cy="1034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-728665" y="1941098"/>
            <a:ext cx="2415101" cy="560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122090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39" name="Google Shape;139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pic>
        <p:nvPicPr>
          <p:cNvPr id="140" name="Google Shape;140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564201" y="198634"/>
            <a:ext cx="2333432" cy="5417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1" name="Google Shape;141;p18"/>
          <p:cNvGrpSpPr/>
          <p:nvPr/>
        </p:nvGrpSpPr>
        <p:grpSpPr>
          <a:xfrm>
            <a:off x="8" y="5980995"/>
            <a:ext cx="7290865" cy="675679"/>
            <a:chOff x="1798830" y="4485746"/>
            <a:chExt cx="5468149" cy="506759"/>
          </a:xfrm>
        </p:grpSpPr>
        <p:pic>
          <p:nvPicPr>
            <p:cNvPr id="142" name="Google Shape;142;p18"/>
            <p:cNvPicPr preferRelativeResize="0"/>
            <p:nvPr/>
          </p:nvPicPr>
          <p:blipFill rotWithShape="1">
            <a:blip r:embed="rId3">
              <a:alphaModFix/>
            </a:blip>
            <a:srcRect t="27948"/>
            <a:stretch/>
          </p:blipFill>
          <p:spPr>
            <a:xfrm rot="10800000">
              <a:off x="3338099" y="4628330"/>
              <a:ext cx="2467776" cy="364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1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798830" y="448574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1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799205" y="448574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83878943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47" name="Google Shape;147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grpSp>
        <p:nvGrpSpPr>
          <p:cNvPr id="148" name="Google Shape;148;p19"/>
          <p:cNvGrpSpPr/>
          <p:nvPr/>
        </p:nvGrpSpPr>
        <p:grpSpPr>
          <a:xfrm>
            <a:off x="7480318" y="-4"/>
            <a:ext cx="4274965" cy="885467"/>
            <a:chOff x="5610238" y="-3"/>
            <a:chExt cx="3206224" cy="664100"/>
          </a:xfrm>
        </p:grpSpPr>
        <p:pic>
          <p:nvPicPr>
            <p:cNvPr id="149" name="Google Shape;149;p19"/>
            <p:cNvPicPr preferRelativeResize="0"/>
            <p:nvPr/>
          </p:nvPicPr>
          <p:blipFill>
            <a:blip r:embed="rId2">
              <a:alphaModFix amt="51000"/>
            </a:blip>
            <a:stretch>
              <a:fillRect/>
            </a:stretch>
          </p:blipFill>
          <p:spPr>
            <a:xfrm rot="10800000">
              <a:off x="5610238" y="-3"/>
              <a:ext cx="3206224" cy="664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0" name="Google Shape;150;p1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>
              <a:off x="6415875" y="159727"/>
              <a:ext cx="1185500" cy="2455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1" name="Google Shape;151;p19"/>
          <p:cNvGrpSpPr/>
          <p:nvPr/>
        </p:nvGrpSpPr>
        <p:grpSpPr>
          <a:xfrm>
            <a:off x="231599" y="199869"/>
            <a:ext cx="11722336" cy="6723676"/>
            <a:chOff x="173699" y="149901"/>
            <a:chExt cx="8791752" cy="5042757"/>
          </a:xfrm>
        </p:grpSpPr>
        <p:pic>
          <p:nvPicPr>
            <p:cNvPr id="152" name="Google Shape;152;p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144626" y="4417018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Google Shape;153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73699" y="3609676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4" name="Google Shape;154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0800000">
              <a:off x="7002249" y="149901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5857320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 only 5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57" name="Google Shape;157;p2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pic>
        <p:nvPicPr>
          <p:cNvPr id="158" name="Google Shape;158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235099" y="51479"/>
            <a:ext cx="609168" cy="3239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" name="Google Shape;159;p20"/>
          <p:cNvGrpSpPr/>
          <p:nvPr/>
        </p:nvGrpSpPr>
        <p:grpSpPr>
          <a:xfrm>
            <a:off x="-189338" y="-711489"/>
            <a:ext cx="12569739" cy="8474040"/>
            <a:chOff x="-142003" y="-533617"/>
            <a:chExt cx="9427304" cy="6355530"/>
          </a:xfrm>
        </p:grpSpPr>
        <p:grpSp>
          <p:nvGrpSpPr>
            <p:cNvPr id="160" name="Google Shape;160;p20"/>
            <p:cNvGrpSpPr/>
            <p:nvPr/>
          </p:nvGrpSpPr>
          <p:grpSpPr>
            <a:xfrm>
              <a:off x="-142003" y="-533617"/>
              <a:ext cx="579444" cy="2237680"/>
              <a:chOff x="-142003" y="-533617"/>
              <a:chExt cx="579444" cy="2237680"/>
            </a:xfrm>
          </p:grpSpPr>
          <p:pic>
            <p:nvPicPr>
              <p:cNvPr id="161" name="Google Shape;161;p2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 rot="5399949">
                <a:off x="-840531" y="164927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2" name="Google Shape;162;p2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 rot="-5400108">
                <a:off x="-619065" y="647584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3" name="Google Shape;163;p20"/>
            <p:cNvGrpSpPr/>
            <p:nvPr/>
          </p:nvGrpSpPr>
          <p:grpSpPr>
            <a:xfrm>
              <a:off x="8705857" y="3584233"/>
              <a:ext cx="579444" cy="2237680"/>
              <a:chOff x="-142003" y="-533617"/>
              <a:chExt cx="579444" cy="2237680"/>
            </a:xfrm>
          </p:grpSpPr>
          <p:pic>
            <p:nvPicPr>
              <p:cNvPr id="164" name="Google Shape;164;p2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 rot="5399949">
                <a:off x="-840531" y="164927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5" name="Google Shape;165;p2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 rot="-5400108">
                <a:off x="-619065" y="647584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66" name="Google Shape;166;p20"/>
          <p:cNvGrpSpPr/>
          <p:nvPr/>
        </p:nvGrpSpPr>
        <p:grpSpPr>
          <a:xfrm>
            <a:off x="-91267" y="0"/>
            <a:ext cx="12027216" cy="6502333"/>
            <a:chOff x="-68450" y="0"/>
            <a:chExt cx="9020412" cy="4876750"/>
          </a:xfrm>
        </p:grpSpPr>
        <p:sp>
          <p:nvSpPr>
            <p:cNvPr id="167" name="Google Shape;167;p20"/>
            <p:cNvSpPr/>
            <p:nvPr/>
          </p:nvSpPr>
          <p:spPr>
            <a:xfrm rot="10800000" flipH="1">
              <a:off x="4000500" y="353400"/>
              <a:ext cx="4951462" cy="1438325"/>
            </a:xfrm>
            <a:custGeom>
              <a:avLst/>
              <a:gdLst/>
              <a:ahLst/>
              <a:cxnLst/>
              <a:rect l="l" t="t" r="r" b="b"/>
              <a:pathLst>
                <a:path w="214558" h="57533" extrusionOk="0">
                  <a:moveTo>
                    <a:pt x="214558" y="0"/>
                  </a:moveTo>
                  <a:lnTo>
                    <a:pt x="192990" y="29881"/>
                  </a:lnTo>
                  <a:lnTo>
                    <a:pt x="192990" y="53696"/>
                  </a:lnTo>
                  <a:lnTo>
                    <a:pt x="172545" y="53696"/>
                  </a:lnTo>
                  <a:lnTo>
                    <a:pt x="170330" y="57533"/>
                  </a:lnTo>
                  <a:lnTo>
                    <a:pt x="143563" y="57533"/>
                  </a:lnTo>
                  <a:lnTo>
                    <a:pt x="140409" y="54379"/>
                  </a:lnTo>
                  <a:lnTo>
                    <a:pt x="99977" y="54379"/>
                  </a:lnTo>
                  <a:lnTo>
                    <a:pt x="0" y="54379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168" name="Google Shape;168;p20"/>
            <p:cNvSpPr/>
            <p:nvPr/>
          </p:nvSpPr>
          <p:spPr>
            <a:xfrm rot="10800000" flipH="1">
              <a:off x="4572000" y="0"/>
              <a:ext cx="1984050" cy="544925"/>
            </a:xfrm>
            <a:custGeom>
              <a:avLst/>
              <a:gdLst/>
              <a:ahLst/>
              <a:cxnLst/>
              <a:rect l="l" t="t" r="r" b="b"/>
              <a:pathLst>
                <a:path w="79362" h="21797" extrusionOk="0">
                  <a:moveTo>
                    <a:pt x="0" y="21797"/>
                  </a:moveTo>
                  <a:lnTo>
                    <a:pt x="15952" y="2476"/>
                  </a:lnTo>
                  <a:lnTo>
                    <a:pt x="30106" y="2476"/>
                  </a:lnTo>
                  <a:lnTo>
                    <a:pt x="36284" y="8654"/>
                  </a:lnTo>
                  <a:lnTo>
                    <a:pt x="74366" y="8654"/>
                  </a:lnTo>
                  <a:lnTo>
                    <a:pt x="79362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169" name="Google Shape;169;p20"/>
            <p:cNvCxnSpPr/>
            <p:nvPr/>
          </p:nvCxnSpPr>
          <p:spPr>
            <a:xfrm rot="10800000">
              <a:off x="-68450" y="4876750"/>
              <a:ext cx="11505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200357697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Title only 6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72" name="Google Shape;172;p2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grpSp>
        <p:nvGrpSpPr>
          <p:cNvPr id="173" name="Google Shape;173;p21"/>
          <p:cNvGrpSpPr/>
          <p:nvPr/>
        </p:nvGrpSpPr>
        <p:grpSpPr>
          <a:xfrm>
            <a:off x="10094435" y="3428999"/>
            <a:ext cx="1895232" cy="3226687"/>
            <a:chOff x="7570826" y="2571749"/>
            <a:chExt cx="1421424" cy="2420015"/>
          </a:xfrm>
        </p:grpSpPr>
        <p:pic>
          <p:nvPicPr>
            <p:cNvPr id="174" name="Google Shape;174;p2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5400000">
              <a:off x="7602537" y="3437762"/>
              <a:ext cx="2255726" cy="523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400000">
              <a:off x="7283287" y="3316100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6" name="Google Shape;176;p21"/>
          <p:cNvPicPr preferRelativeResize="0"/>
          <p:nvPr/>
        </p:nvPicPr>
        <p:blipFill rotWithShape="1">
          <a:blip r:embed="rId4">
            <a:alphaModFix/>
          </a:blip>
          <a:srcRect r="40712"/>
          <a:stretch/>
        </p:blipFill>
        <p:spPr>
          <a:xfrm rot="10800000">
            <a:off x="245536" y="208934"/>
            <a:ext cx="1950797" cy="6172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74914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79" name="Google Shape;179;p22"/>
          <p:cNvSpPr txBox="1">
            <a:spLocks noGrp="1"/>
          </p:cNvSpPr>
          <p:nvPr>
            <p:ph type="title"/>
          </p:nvPr>
        </p:nvSpPr>
        <p:spPr>
          <a:xfrm>
            <a:off x="960000" y="1670300"/>
            <a:ext cx="3904000" cy="211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80" name="Google Shape;180;p22"/>
          <p:cNvSpPr txBox="1">
            <a:spLocks noGrp="1"/>
          </p:cNvSpPr>
          <p:nvPr>
            <p:ph type="subTitle" idx="1"/>
          </p:nvPr>
        </p:nvSpPr>
        <p:spPr>
          <a:xfrm>
            <a:off x="960000" y="3788980"/>
            <a:ext cx="3904000" cy="12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81" name="Google Shape;181;p22"/>
          <p:cNvSpPr>
            <a:spLocks noGrp="1"/>
          </p:cNvSpPr>
          <p:nvPr>
            <p:ph type="pic" idx="2"/>
          </p:nvPr>
        </p:nvSpPr>
        <p:spPr>
          <a:xfrm>
            <a:off x="5257800" y="711833"/>
            <a:ext cx="5983600" cy="5434400"/>
          </a:xfrm>
          <a:prstGeom prst="snip1Rect">
            <a:avLst>
              <a:gd name="adj" fmla="val 16667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182" name="Google Shape;182;p22"/>
          <p:cNvGrpSpPr/>
          <p:nvPr/>
        </p:nvGrpSpPr>
        <p:grpSpPr>
          <a:xfrm>
            <a:off x="241300" y="217667"/>
            <a:ext cx="6324600" cy="488967"/>
            <a:chOff x="180975" y="163250"/>
            <a:chExt cx="4743450" cy="366725"/>
          </a:xfrm>
        </p:grpSpPr>
        <p:sp>
          <p:nvSpPr>
            <p:cNvPr id="183" name="Google Shape;183;p22"/>
            <p:cNvSpPr/>
            <p:nvPr/>
          </p:nvSpPr>
          <p:spPr>
            <a:xfrm>
              <a:off x="180975" y="163250"/>
              <a:ext cx="4743450" cy="366725"/>
            </a:xfrm>
            <a:custGeom>
              <a:avLst/>
              <a:gdLst/>
              <a:ahLst/>
              <a:cxnLst/>
              <a:rect l="l" t="t" r="r" b="b"/>
              <a:pathLst>
                <a:path w="189738" h="14669" extrusionOk="0">
                  <a:moveTo>
                    <a:pt x="0" y="0"/>
                  </a:moveTo>
                  <a:lnTo>
                    <a:pt x="14668" y="14669"/>
                  </a:lnTo>
                  <a:lnTo>
                    <a:pt x="39243" y="14669"/>
                  </a:lnTo>
                  <a:lnTo>
                    <a:pt x="47149" y="6763"/>
                  </a:lnTo>
                  <a:lnTo>
                    <a:pt x="69723" y="6763"/>
                  </a:lnTo>
                  <a:lnTo>
                    <a:pt x="74057" y="2429"/>
                  </a:lnTo>
                  <a:lnTo>
                    <a:pt x="97536" y="2429"/>
                  </a:lnTo>
                  <a:lnTo>
                    <a:pt x="103561" y="8453"/>
                  </a:lnTo>
                  <a:lnTo>
                    <a:pt x="189738" y="8453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184" name="Google Shape;184;p22"/>
            <p:cNvCxnSpPr/>
            <p:nvPr/>
          </p:nvCxnSpPr>
          <p:spPr>
            <a:xfrm>
              <a:off x="180975" y="295200"/>
              <a:ext cx="2628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cxnSp>
        <p:nvCxnSpPr>
          <p:cNvPr id="185" name="Google Shape;185;p22"/>
          <p:cNvCxnSpPr/>
          <p:nvPr/>
        </p:nvCxnSpPr>
        <p:spPr>
          <a:xfrm rot="10800000" flipH="1">
            <a:off x="635000" y="6070500"/>
            <a:ext cx="965200" cy="13844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86" name="Google Shape;186;p22"/>
          <p:cNvCxnSpPr/>
          <p:nvPr/>
        </p:nvCxnSpPr>
        <p:spPr>
          <a:xfrm rot="10800000" flipH="1">
            <a:off x="241300" y="6400700"/>
            <a:ext cx="965200" cy="13844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187" name="Google Shape;187;p22"/>
          <p:cNvPicPr preferRelativeResize="0"/>
          <p:nvPr/>
        </p:nvPicPr>
        <p:blipFill rotWithShape="1">
          <a:blip r:embed="rId2">
            <a:alphaModFix/>
          </a:blip>
          <a:srcRect l="3855" b="9990"/>
          <a:stretch/>
        </p:blipFill>
        <p:spPr>
          <a:xfrm>
            <a:off x="241300" y="5584559"/>
            <a:ext cx="3163368" cy="10829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72578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90" name="Google Shape;190;p23"/>
          <p:cNvSpPr txBox="1">
            <a:spLocks noGrp="1"/>
          </p:cNvSpPr>
          <p:nvPr>
            <p:ph type="title"/>
          </p:nvPr>
        </p:nvSpPr>
        <p:spPr>
          <a:xfrm>
            <a:off x="950967" y="2038151"/>
            <a:ext cx="4020000" cy="150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91" name="Google Shape;191;p23"/>
          <p:cNvSpPr txBox="1">
            <a:spLocks noGrp="1"/>
          </p:cNvSpPr>
          <p:nvPr>
            <p:ph type="subTitle" idx="1"/>
          </p:nvPr>
        </p:nvSpPr>
        <p:spPr>
          <a:xfrm>
            <a:off x="950967" y="3440651"/>
            <a:ext cx="40200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192" name="Google Shape;192;p23"/>
          <p:cNvGrpSpPr/>
          <p:nvPr/>
        </p:nvGrpSpPr>
        <p:grpSpPr>
          <a:xfrm>
            <a:off x="-1397397" y="151837"/>
            <a:ext cx="14727364" cy="6706164"/>
            <a:chOff x="-1048048" y="113877"/>
            <a:chExt cx="11045523" cy="5029623"/>
          </a:xfrm>
        </p:grpSpPr>
        <p:pic>
          <p:nvPicPr>
            <p:cNvPr id="193" name="Google Shape;193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2700000">
              <a:off x="-1245774" y="918571"/>
              <a:ext cx="2467773" cy="4629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2700000">
              <a:off x="7727426" y="3875871"/>
              <a:ext cx="2467773" cy="4629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5" name="Google Shape;195;p23"/>
          <p:cNvGrpSpPr/>
          <p:nvPr/>
        </p:nvGrpSpPr>
        <p:grpSpPr>
          <a:xfrm>
            <a:off x="-764001" y="6193425"/>
            <a:ext cx="3316248" cy="804441"/>
            <a:chOff x="162825" y="4587541"/>
            <a:chExt cx="1763711" cy="427833"/>
          </a:xfrm>
        </p:grpSpPr>
        <p:pic>
          <p:nvPicPr>
            <p:cNvPr id="196" name="Google Shape;196;p23"/>
            <p:cNvPicPr preferRelativeResize="0"/>
            <p:nvPr/>
          </p:nvPicPr>
          <p:blipFill>
            <a:blip r:embed="rId3">
              <a:alphaModFix amt="46000"/>
            </a:blip>
            <a:stretch>
              <a:fillRect/>
            </a:stretch>
          </p:blipFill>
          <p:spPr>
            <a:xfrm>
              <a:off x="162825" y="4648923"/>
              <a:ext cx="1578400" cy="366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9963" y="4758475"/>
              <a:ext cx="1106574" cy="25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p23"/>
            <p:cNvPicPr preferRelativeResize="0"/>
            <p:nvPr/>
          </p:nvPicPr>
          <p:blipFill>
            <a:blip r:embed="rId3">
              <a:alphaModFix amt="88000"/>
            </a:blip>
            <a:stretch>
              <a:fillRect/>
            </a:stretch>
          </p:blipFill>
          <p:spPr>
            <a:xfrm>
              <a:off x="440163" y="4587541"/>
              <a:ext cx="1106574" cy="2569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9" name="Google Shape;199;p23"/>
          <p:cNvPicPr preferRelativeResize="0"/>
          <p:nvPr/>
        </p:nvPicPr>
        <p:blipFill rotWithShape="1">
          <a:blip r:embed="rId4">
            <a:alphaModFix/>
          </a:blip>
          <a:srcRect b="25997"/>
          <a:stretch/>
        </p:blipFill>
        <p:spPr>
          <a:xfrm rot="10800000">
            <a:off x="586892" y="200038"/>
            <a:ext cx="4851235" cy="7435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24405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202" name="Google Shape;202;p24"/>
          <p:cNvSpPr txBox="1">
            <a:spLocks noGrp="1"/>
          </p:cNvSpPr>
          <p:nvPr>
            <p:ph type="title"/>
          </p:nvPr>
        </p:nvSpPr>
        <p:spPr>
          <a:xfrm>
            <a:off x="7221033" y="2591160"/>
            <a:ext cx="40200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03" name="Google Shape;203;p24"/>
          <p:cNvSpPr txBox="1">
            <a:spLocks noGrp="1"/>
          </p:cNvSpPr>
          <p:nvPr>
            <p:ph type="subTitle" idx="1"/>
          </p:nvPr>
        </p:nvSpPr>
        <p:spPr>
          <a:xfrm>
            <a:off x="7221033" y="3440651"/>
            <a:ext cx="40200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204" name="Google Shape;204;p24"/>
          <p:cNvGrpSpPr/>
          <p:nvPr/>
        </p:nvGrpSpPr>
        <p:grpSpPr>
          <a:xfrm>
            <a:off x="-954245" y="-1213865"/>
            <a:ext cx="12974855" cy="7765988"/>
            <a:chOff x="-715684" y="-910399"/>
            <a:chExt cx="9731141" cy="5824491"/>
          </a:xfrm>
        </p:grpSpPr>
        <p:pic>
          <p:nvPicPr>
            <p:cNvPr id="205" name="Google Shape;205;p2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8100000">
              <a:off x="-222201" y="-474253"/>
              <a:ext cx="2186986" cy="23016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0800000">
              <a:off x="6924987" y="201250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2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5400000">
              <a:off x="7393751" y="941943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" name="Google Shape;208;p2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488576" y="4451159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9" name="Google Shape;209;p24"/>
          <p:cNvGrpSpPr/>
          <p:nvPr/>
        </p:nvGrpSpPr>
        <p:grpSpPr>
          <a:xfrm>
            <a:off x="-59912" y="-82356"/>
            <a:ext cx="12315389" cy="7032088"/>
            <a:chOff x="-44934" y="-61767"/>
            <a:chExt cx="9236542" cy="5274066"/>
          </a:xfrm>
        </p:grpSpPr>
        <p:pic>
          <p:nvPicPr>
            <p:cNvPr id="210" name="Google Shape;210;p2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7004083" y="4437200"/>
              <a:ext cx="2187526" cy="775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" name="Google Shape;211;p2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rot="10800000" flipH="1">
              <a:off x="-44934" y="-61767"/>
              <a:ext cx="2187526" cy="77509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1653168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214" name="Google Shape;214;p2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15" name="Google Shape;215;p25"/>
          <p:cNvSpPr txBox="1">
            <a:spLocks noGrp="1"/>
          </p:cNvSpPr>
          <p:nvPr>
            <p:ph type="body" idx="1"/>
          </p:nvPr>
        </p:nvSpPr>
        <p:spPr>
          <a:xfrm>
            <a:off x="960000" y="1417800"/>
            <a:ext cx="10272000" cy="14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308281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218" name="Google Shape;218;p2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19" name="Google Shape;219;p26"/>
          <p:cNvSpPr txBox="1">
            <a:spLocks noGrp="1"/>
          </p:cNvSpPr>
          <p:nvPr>
            <p:ph type="body" idx="1"/>
          </p:nvPr>
        </p:nvSpPr>
        <p:spPr>
          <a:xfrm>
            <a:off x="960000" y="1417800"/>
            <a:ext cx="10272000" cy="472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20" name="Google Shape;220;p26"/>
          <p:cNvGrpSpPr/>
          <p:nvPr/>
        </p:nvGrpSpPr>
        <p:grpSpPr>
          <a:xfrm>
            <a:off x="8300883" y="2859849"/>
            <a:ext cx="5168068" cy="5168100"/>
            <a:chOff x="6225662" y="2144886"/>
            <a:chExt cx="3876051" cy="3876075"/>
          </a:xfrm>
        </p:grpSpPr>
        <p:pic>
          <p:nvPicPr>
            <p:cNvPr id="221" name="Google Shape;221;p2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535626" y="4406681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2700011">
              <a:off x="6828302" y="2677518"/>
              <a:ext cx="2670770" cy="281081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68029593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225" name="Google Shape;225;p2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26" name="Google Shape;226;p27"/>
          <p:cNvSpPr txBox="1">
            <a:spLocks noGrp="1"/>
          </p:cNvSpPr>
          <p:nvPr>
            <p:ph type="subTitle" idx="1"/>
          </p:nvPr>
        </p:nvSpPr>
        <p:spPr>
          <a:xfrm>
            <a:off x="6460817" y="2308167"/>
            <a:ext cx="4565600" cy="28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27" name="Google Shape;227;p27"/>
          <p:cNvSpPr txBox="1">
            <a:spLocks noGrp="1"/>
          </p:cNvSpPr>
          <p:nvPr>
            <p:ph type="subTitle" idx="2"/>
          </p:nvPr>
        </p:nvSpPr>
        <p:spPr>
          <a:xfrm>
            <a:off x="1165584" y="2308167"/>
            <a:ext cx="4565600" cy="28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228" name="Google Shape;228;p27"/>
          <p:cNvGrpSpPr/>
          <p:nvPr/>
        </p:nvGrpSpPr>
        <p:grpSpPr>
          <a:xfrm>
            <a:off x="369901" y="6138670"/>
            <a:ext cx="4723665" cy="559733"/>
            <a:chOff x="277425" y="4604002"/>
            <a:chExt cx="3542749" cy="419800"/>
          </a:xfrm>
        </p:grpSpPr>
        <p:pic>
          <p:nvPicPr>
            <p:cNvPr id="229" name="Google Shape;229;p27"/>
            <p:cNvPicPr preferRelativeResize="0"/>
            <p:nvPr/>
          </p:nvPicPr>
          <p:blipFill rotWithShape="1">
            <a:blip r:embed="rId2">
              <a:alphaModFix/>
            </a:blip>
            <a:srcRect t="26723"/>
            <a:stretch/>
          </p:blipFill>
          <p:spPr>
            <a:xfrm>
              <a:off x="277425" y="4604002"/>
              <a:ext cx="2467749" cy="419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27"/>
            <p:cNvPicPr preferRelativeResize="0"/>
            <p:nvPr/>
          </p:nvPicPr>
          <p:blipFill rotWithShape="1">
            <a:blip r:embed="rId2">
              <a:alphaModFix/>
            </a:blip>
            <a:srcRect t="26723"/>
            <a:stretch/>
          </p:blipFill>
          <p:spPr>
            <a:xfrm>
              <a:off x="1352425" y="4604002"/>
              <a:ext cx="2467749" cy="419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1" name="Google Shape;231;p27"/>
          <p:cNvGrpSpPr/>
          <p:nvPr/>
        </p:nvGrpSpPr>
        <p:grpSpPr>
          <a:xfrm rot="10800000">
            <a:off x="757767" y="6178467"/>
            <a:ext cx="7730067" cy="307000"/>
            <a:chOff x="5873750" y="218475"/>
            <a:chExt cx="5797550" cy="230250"/>
          </a:xfrm>
        </p:grpSpPr>
        <p:cxnSp>
          <p:nvCxnSpPr>
            <p:cNvPr id="232" name="Google Shape;232;p27"/>
            <p:cNvCxnSpPr/>
            <p:nvPr/>
          </p:nvCxnSpPr>
          <p:spPr>
            <a:xfrm>
              <a:off x="5873750" y="290288"/>
              <a:ext cx="19812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233" name="Google Shape;233;p27"/>
            <p:cNvSpPr/>
            <p:nvPr/>
          </p:nvSpPr>
          <p:spPr>
            <a:xfrm>
              <a:off x="6800850" y="218475"/>
              <a:ext cx="4870450" cy="230250"/>
            </a:xfrm>
            <a:custGeom>
              <a:avLst/>
              <a:gdLst/>
              <a:ahLst/>
              <a:cxnLst/>
              <a:rect l="l" t="t" r="r" b="b"/>
              <a:pathLst>
                <a:path w="194818" h="9210" extrusionOk="0">
                  <a:moveTo>
                    <a:pt x="194818" y="0"/>
                  </a:moveTo>
                  <a:lnTo>
                    <a:pt x="43688" y="233"/>
                  </a:lnTo>
                  <a:lnTo>
                    <a:pt x="38505" y="9210"/>
                  </a:lnTo>
                  <a:lnTo>
                    <a:pt x="10160" y="9210"/>
                  </a:lnTo>
                  <a:lnTo>
                    <a:pt x="0" y="921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</p:spTree>
    <p:extLst>
      <p:ext uri="{BB962C8B-B14F-4D97-AF65-F5344CB8AC3E}">
        <p14:creationId xmlns:p14="http://schemas.microsoft.com/office/powerpoint/2010/main" val="302986446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236" name="Google Shape;236;p2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37" name="Google Shape;237;p28"/>
          <p:cNvSpPr txBox="1">
            <a:spLocks noGrp="1"/>
          </p:cNvSpPr>
          <p:nvPr>
            <p:ph type="subTitle" idx="1"/>
          </p:nvPr>
        </p:nvSpPr>
        <p:spPr>
          <a:xfrm>
            <a:off x="960000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38" name="Google Shape;238;p28"/>
          <p:cNvSpPr txBox="1">
            <a:spLocks noGrp="1"/>
          </p:cNvSpPr>
          <p:nvPr>
            <p:ph type="subTitle" idx="2"/>
          </p:nvPr>
        </p:nvSpPr>
        <p:spPr>
          <a:xfrm>
            <a:off x="4784864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39" name="Google Shape;239;p28"/>
          <p:cNvSpPr txBox="1">
            <a:spLocks noGrp="1"/>
          </p:cNvSpPr>
          <p:nvPr>
            <p:ph type="subTitle" idx="3"/>
          </p:nvPr>
        </p:nvSpPr>
        <p:spPr>
          <a:xfrm>
            <a:off x="8592803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40" name="Google Shape;240;p28"/>
          <p:cNvSpPr txBox="1">
            <a:spLocks noGrp="1"/>
          </p:cNvSpPr>
          <p:nvPr>
            <p:ph type="subTitle" idx="4"/>
          </p:nvPr>
        </p:nvSpPr>
        <p:spPr>
          <a:xfrm>
            <a:off x="960000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41" name="Google Shape;241;p28"/>
          <p:cNvSpPr txBox="1">
            <a:spLocks noGrp="1"/>
          </p:cNvSpPr>
          <p:nvPr>
            <p:ph type="subTitle" idx="5"/>
          </p:nvPr>
        </p:nvSpPr>
        <p:spPr>
          <a:xfrm>
            <a:off x="4784868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42" name="Google Shape;242;p28"/>
          <p:cNvSpPr txBox="1">
            <a:spLocks noGrp="1"/>
          </p:cNvSpPr>
          <p:nvPr>
            <p:ph type="subTitle" idx="6"/>
          </p:nvPr>
        </p:nvSpPr>
        <p:spPr>
          <a:xfrm>
            <a:off x="8592804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243" name="Google Shape;243;p28"/>
          <p:cNvGrpSpPr/>
          <p:nvPr/>
        </p:nvGrpSpPr>
        <p:grpSpPr>
          <a:xfrm>
            <a:off x="7831667" y="299085"/>
            <a:ext cx="3920067" cy="299233"/>
            <a:chOff x="5873750" y="224313"/>
            <a:chExt cx="2940050" cy="224425"/>
          </a:xfrm>
        </p:grpSpPr>
        <p:cxnSp>
          <p:nvCxnSpPr>
            <p:cNvPr id="244" name="Google Shape;244;p28"/>
            <p:cNvCxnSpPr/>
            <p:nvPr/>
          </p:nvCxnSpPr>
          <p:spPr>
            <a:xfrm>
              <a:off x="5873750" y="290288"/>
              <a:ext cx="19812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245" name="Google Shape;245;p28"/>
            <p:cNvSpPr/>
            <p:nvPr/>
          </p:nvSpPr>
          <p:spPr>
            <a:xfrm rot="10800000">
              <a:off x="6800850" y="224313"/>
              <a:ext cx="2012950" cy="224425"/>
            </a:xfrm>
            <a:custGeom>
              <a:avLst/>
              <a:gdLst/>
              <a:ahLst/>
              <a:cxnLst/>
              <a:rect l="l" t="t" r="r" b="b"/>
              <a:pathLst>
                <a:path w="80518" h="8977" extrusionOk="0">
                  <a:moveTo>
                    <a:pt x="0" y="8977"/>
                  </a:moveTo>
                  <a:lnTo>
                    <a:pt x="36830" y="8977"/>
                  </a:lnTo>
                  <a:lnTo>
                    <a:pt x="42013" y="0"/>
                  </a:lnTo>
                  <a:lnTo>
                    <a:pt x="70358" y="0"/>
                  </a:lnTo>
                  <a:lnTo>
                    <a:pt x="80518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  <p:grpSp>
        <p:nvGrpSpPr>
          <p:cNvPr id="246" name="Google Shape;246;p28"/>
          <p:cNvGrpSpPr/>
          <p:nvPr/>
        </p:nvGrpSpPr>
        <p:grpSpPr>
          <a:xfrm>
            <a:off x="4165601" y="6147134"/>
            <a:ext cx="4732868" cy="516135"/>
            <a:chOff x="3124200" y="4610350"/>
            <a:chExt cx="3549651" cy="387101"/>
          </a:xfrm>
        </p:grpSpPr>
        <p:pic>
          <p:nvPicPr>
            <p:cNvPr id="247" name="Google Shape;247;p28"/>
            <p:cNvPicPr preferRelativeResize="0"/>
            <p:nvPr/>
          </p:nvPicPr>
          <p:blipFill rotWithShape="1">
            <a:blip r:embed="rId2">
              <a:alphaModFix/>
            </a:blip>
            <a:srcRect t="58031" b="6290"/>
            <a:stretch/>
          </p:blipFill>
          <p:spPr>
            <a:xfrm>
              <a:off x="4245892" y="4610350"/>
              <a:ext cx="2427959" cy="387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28"/>
            <p:cNvPicPr preferRelativeResize="0"/>
            <p:nvPr/>
          </p:nvPicPr>
          <p:blipFill rotWithShape="1">
            <a:blip r:embed="rId3">
              <a:alphaModFix/>
            </a:blip>
            <a:srcRect l="23295" t="76293"/>
            <a:stretch/>
          </p:blipFill>
          <p:spPr>
            <a:xfrm rot="10800000">
              <a:off x="3124200" y="4639375"/>
              <a:ext cx="1505849" cy="3290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2838305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251" name="Google Shape;251;p2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52" name="Google Shape;252;p29"/>
          <p:cNvSpPr txBox="1">
            <a:spLocks noGrp="1"/>
          </p:cNvSpPr>
          <p:nvPr>
            <p:ph type="subTitle" idx="1"/>
          </p:nvPr>
        </p:nvSpPr>
        <p:spPr>
          <a:xfrm>
            <a:off x="953449" y="4746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53" name="Google Shape;253;p29"/>
          <p:cNvSpPr txBox="1">
            <a:spLocks noGrp="1"/>
          </p:cNvSpPr>
          <p:nvPr>
            <p:ph type="subTitle" idx="2"/>
          </p:nvPr>
        </p:nvSpPr>
        <p:spPr>
          <a:xfrm>
            <a:off x="4686249" y="2704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54" name="Google Shape;254;p29"/>
          <p:cNvSpPr txBox="1">
            <a:spLocks noGrp="1"/>
          </p:cNvSpPr>
          <p:nvPr>
            <p:ph type="subTitle" idx="3"/>
          </p:nvPr>
        </p:nvSpPr>
        <p:spPr>
          <a:xfrm>
            <a:off x="8428083" y="4746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55" name="Google Shape;255;p29"/>
          <p:cNvSpPr txBox="1">
            <a:spLocks noGrp="1"/>
          </p:cNvSpPr>
          <p:nvPr>
            <p:ph type="subTitle" idx="4"/>
          </p:nvPr>
        </p:nvSpPr>
        <p:spPr>
          <a:xfrm>
            <a:off x="953449" y="4299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56" name="Google Shape;256;p29"/>
          <p:cNvSpPr txBox="1">
            <a:spLocks noGrp="1"/>
          </p:cNvSpPr>
          <p:nvPr>
            <p:ph type="subTitle" idx="5"/>
          </p:nvPr>
        </p:nvSpPr>
        <p:spPr>
          <a:xfrm>
            <a:off x="4686256" y="2257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57" name="Google Shape;257;p29"/>
          <p:cNvSpPr txBox="1">
            <a:spLocks noGrp="1"/>
          </p:cNvSpPr>
          <p:nvPr>
            <p:ph type="subTitle" idx="6"/>
          </p:nvPr>
        </p:nvSpPr>
        <p:spPr>
          <a:xfrm>
            <a:off x="8428087" y="4299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258" name="Google Shape;258;p29"/>
          <p:cNvGrpSpPr/>
          <p:nvPr/>
        </p:nvGrpSpPr>
        <p:grpSpPr>
          <a:xfrm>
            <a:off x="6109101" y="39301"/>
            <a:ext cx="5843499" cy="850967"/>
            <a:chOff x="4581826" y="29475"/>
            <a:chExt cx="4382624" cy="638225"/>
          </a:xfrm>
        </p:grpSpPr>
        <p:pic>
          <p:nvPicPr>
            <p:cNvPr id="259" name="Google Shape;259;p29"/>
            <p:cNvPicPr preferRelativeResize="0"/>
            <p:nvPr/>
          </p:nvPicPr>
          <p:blipFill rotWithShape="1">
            <a:blip r:embed="rId2">
              <a:alphaModFix/>
            </a:blip>
            <a:srcRect l="3250"/>
            <a:stretch/>
          </p:blipFill>
          <p:spPr>
            <a:xfrm flipH="1">
              <a:off x="6999925" y="29475"/>
              <a:ext cx="1964525" cy="638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0" name="Google Shape;260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81826" y="3679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1" name="Google Shape;261;p29"/>
          <p:cNvPicPr preferRelativeResize="0"/>
          <p:nvPr/>
        </p:nvPicPr>
        <p:blipFill rotWithShape="1">
          <a:blip r:embed="rId4">
            <a:alphaModFix/>
          </a:blip>
          <a:srcRect l="3855" b="9990"/>
          <a:stretch/>
        </p:blipFill>
        <p:spPr>
          <a:xfrm flipH="1">
            <a:off x="9146197" y="5699736"/>
            <a:ext cx="2806403" cy="9607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4730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0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264" name="Google Shape;264;p3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65" name="Google Shape;265;p30"/>
          <p:cNvSpPr txBox="1">
            <a:spLocks noGrp="1"/>
          </p:cNvSpPr>
          <p:nvPr>
            <p:ph type="subTitle" idx="1"/>
          </p:nvPr>
        </p:nvSpPr>
        <p:spPr>
          <a:xfrm>
            <a:off x="2451797" y="2794067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66" name="Google Shape;266;p30"/>
          <p:cNvSpPr txBox="1">
            <a:spLocks noGrp="1"/>
          </p:cNvSpPr>
          <p:nvPr>
            <p:ph type="subTitle" idx="2"/>
          </p:nvPr>
        </p:nvSpPr>
        <p:spPr>
          <a:xfrm>
            <a:off x="7102603" y="2794067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67" name="Google Shape;267;p30"/>
          <p:cNvSpPr txBox="1">
            <a:spLocks noGrp="1"/>
          </p:cNvSpPr>
          <p:nvPr>
            <p:ph type="subTitle" idx="3"/>
          </p:nvPr>
        </p:nvSpPr>
        <p:spPr>
          <a:xfrm>
            <a:off x="2451797" y="495883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68" name="Google Shape;268;p30"/>
          <p:cNvSpPr txBox="1">
            <a:spLocks noGrp="1"/>
          </p:cNvSpPr>
          <p:nvPr>
            <p:ph type="subTitle" idx="4"/>
          </p:nvPr>
        </p:nvSpPr>
        <p:spPr>
          <a:xfrm>
            <a:off x="7102603" y="495883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69" name="Google Shape;269;p30"/>
          <p:cNvSpPr txBox="1">
            <a:spLocks noGrp="1"/>
          </p:cNvSpPr>
          <p:nvPr>
            <p:ph type="subTitle" idx="5"/>
          </p:nvPr>
        </p:nvSpPr>
        <p:spPr>
          <a:xfrm>
            <a:off x="2451797" y="2346867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70" name="Google Shape;270;p30"/>
          <p:cNvSpPr txBox="1">
            <a:spLocks noGrp="1"/>
          </p:cNvSpPr>
          <p:nvPr>
            <p:ph type="subTitle" idx="6"/>
          </p:nvPr>
        </p:nvSpPr>
        <p:spPr>
          <a:xfrm>
            <a:off x="2451797" y="4511633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71" name="Google Shape;271;p30"/>
          <p:cNvSpPr txBox="1">
            <a:spLocks noGrp="1"/>
          </p:cNvSpPr>
          <p:nvPr>
            <p:ph type="subTitle" idx="7"/>
          </p:nvPr>
        </p:nvSpPr>
        <p:spPr>
          <a:xfrm>
            <a:off x="7102597" y="2346867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72" name="Google Shape;272;p30"/>
          <p:cNvSpPr txBox="1">
            <a:spLocks noGrp="1"/>
          </p:cNvSpPr>
          <p:nvPr>
            <p:ph type="subTitle" idx="8"/>
          </p:nvPr>
        </p:nvSpPr>
        <p:spPr>
          <a:xfrm>
            <a:off x="7102597" y="4511633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273" name="Google Shape;273;p30"/>
          <p:cNvGrpSpPr/>
          <p:nvPr/>
        </p:nvGrpSpPr>
        <p:grpSpPr>
          <a:xfrm>
            <a:off x="241500" y="6080467"/>
            <a:ext cx="2312912" cy="612867"/>
            <a:chOff x="181125" y="4560350"/>
            <a:chExt cx="1734684" cy="459650"/>
          </a:xfrm>
        </p:grpSpPr>
        <p:pic>
          <p:nvPicPr>
            <p:cNvPr id="274" name="Google Shape;274;p30"/>
            <p:cNvPicPr preferRelativeResize="0"/>
            <p:nvPr/>
          </p:nvPicPr>
          <p:blipFill rotWithShape="1">
            <a:blip r:embed="rId2">
              <a:alphaModFix/>
            </a:blip>
            <a:srcRect l="12380"/>
            <a:stretch/>
          </p:blipFill>
          <p:spPr>
            <a:xfrm>
              <a:off x="181125" y="4560350"/>
              <a:ext cx="1734684" cy="459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0800000">
              <a:off x="820024" y="4668699"/>
              <a:ext cx="456876" cy="2429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6" name="Google Shape;276;p30"/>
          <p:cNvGrpSpPr/>
          <p:nvPr/>
        </p:nvGrpSpPr>
        <p:grpSpPr>
          <a:xfrm>
            <a:off x="9896166" y="3592367"/>
            <a:ext cx="2003735" cy="4043267"/>
            <a:chOff x="7364974" y="2694275"/>
            <a:chExt cx="1502801" cy="3032450"/>
          </a:xfrm>
        </p:grpSpPr>
        <p:pic>
          <p:nvPicPr>
            <p:cNvPr id="277" name="Google Shape;277;p30"/>
            <p:cNvPicPr preferRelativeResize="0"/>
            <p:nvPr/>
          </p:nvPicPr>
          <p:blipFill rotWithShape="1">
            <a:blip r:embed="rId4">
              <a:alphaModFix amt="39000"/>
            </a:blip>
            <a:srcRect b="78197"/>
            <a:stretch/>
          </p:blipFill>
          <p:spPr>
            <a:xfrm rot="5400000">
              <a:off x="6281062" y="3997262"/>
              <a:ext cx="2813374" cy="64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30"/>
            <p:cNvPicPr preferRelativeResize="0"/>
            <p:nvPr/>
          </p:nvPicPr>
          <p:blipFill rotWithShape="1">
            <a:blip r:embed="rId4">
              <a:alphaModFix/>
            </a:blip>
            <a:srcRect l="2040" t="55998" r="-2039" b="7400"/>
            <a:stretch/>
          </p:blipFill>
          <p:spPr>
            <a:xfrm rot="5400000">
              <a:off x="6919238" y="3559112"/>
              <a:ext cx="2813374" cy="1083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9" name="Google Shape;279;p30"/>
          <p:cNvGrpSpPr/>
          <p:nvPr/>
        </p:nvGrpSpPr>
        <p:grpSpPr>
          <a:xfrm>
            <a:off x="4544669" y="199934"/>
            <a:ext cx="6534065" cy="678556"/>
            <a:chOff x="3408501" y="149950"/>
            <a:chExt cx="4900549" cy="508917"/>
          </a:xfrm>
        </p:grpSpPr>
        <p:pic>
          <p:nvPicPr>
            <p:cNvPr id="280" name="Google Shape;280;p30"/>
            <p:cNvPicPr preferRelativeResize="0"/>
            <p:nvPr/>
          </p:nvPicPr>
          <p:blipFill rotWithShape="1">
            <a:blip r:embed="rId5">
              <a:alphaModFix amt="85000"/>
            </a:blip>
            <a:srcRect b="25816"/>
            <a:stretch/>
          </p:blipFill>
          <p:spPr>
            <a:xfrm rot="10800000">
              <a:off x="4323049" y="149950"/>
              <a:ext cx="3986000" cy="459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1" name="Google Shape;281;p3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rot="10800000">
              <a:off x="3408501" y="195934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23112414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Title and five columns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284" name="Google Shape;284;p3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85" name="Google Shape;285;p31"/>
          <p:cNvSpPr txBox="1">
            <a:spLocks noGrp="1"/>
          </p:cNvSpPr>
          <p:nvPr>
            <p:ph type="subTitle" idx="1"/>
          </p:nvPr>
        </p:nvSpPr>
        <p:spPr>
          <a:xfrm>
            <a:off x="970167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86" name="Google Shape;286;p31"/>
          <p:cNvSpPr txBox="1">
            <a:spLocks noGrp="1"/>
          </p:cNvSpPr>
          <p:nvPr>
            <p:ph type="subTitle" idx="2"/>
          </p:nvPr>
        </p:nvSpPr>
        <p:spPr>
          <a:xfrm>
            <a:off x="4682551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87" name="Google Shape;287;p31"/>
          <p:cNvSpPr txBox="1">
            <a:spLocks noGrp="1"/>
          </p:cNvSpPr>
          <p:nvPr>
            <p:ph type="subTitle" idx="3"/>
          </p:nvPr>
        </p:nvSpPr>
        <p:spPr>
          <a:xfrm>
            <a:off x="8378505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88" name="Google Shape;288;p31"/>
          <p:cNvSpPr txBox="1">
            <a:spLocks noGrp="1"/>
          </p:cNvSpPr>
          <p:nvPr>
            <p:ph type="subTitle" idx="4"/>
          </p:nvPr>
        </p:nvSpPr>
        <p:spPr>
          <a:xfrm>
            <a:off x="970160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89" name="Google Shape;289;p31"/>
          <p:cNvSpPr txBox="1">
            <a:spLocks noGrp="1"/>
          </p:cNvSpPr>
          <p:nvPr>
            <p:ph type="subTitle" idx="5"/>
          </p:nvPr>
        </p:nvSpPr>
        <p:spPr>
          <a:xfrm>
            <a:off x="4682556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90" name="Google Shape;290;p31"/>
          <p:cNvSpPr txBox="1">
            <a:spLocks noGrp="1"/>
          </p:cNvSpPr>
          <p:nvPr>
            <p:ph type="subTitle" idx="6"/>
          </p:nvPr>
        </p:nvSpPr>
        <p:spPr>
          <a:xfrm>
            <a:off x="8378517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91" name="Google Shape;291;p31"/>
          <p:cNvSpPr txBox="1">
            <a:spLocks noGrp="1"/>
          </p:cNvSpPr>
          <p:nvPr>
            <p:ph type="subTitle" idx="7"/>
          </p:nvPr>
        </p:nvSpPr>
        <p:spPr>
          <a:xfrm>
            <a:off x="2759173" y="4958833"/>
            <a:ext cx="286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92" name="Google Shape;292;p31"/>
          <p:cNvSpPr txBox="1">
            <a:spLocks noGrp="1"/>
          </p:cNvSpPr>
          <p:nvPr>
            <p:ph type="subTitle" idx="8"/>
          </p:nvPr>
        </p:nvSpPr>
        <p:spPr>
          <a:xfrm>
            <a:off x="6584040" y="4958833"/>
            <a:ext cx="286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93" name="Google Shape;293;p31"/>
          <p:cNvSpPr txBox="1">
            <a:spLocks noGrp="1"/>
          </p:cNvSpPr>
          <p:nvPr>
            <p:ph type="subTitle" idx="9"/>
          </p:nvPr>
        </p:nvSpPr>
        <p:spPr>
          <a:xfrm>
            <a:off x="2759173" y="4511633"/>
            <a:ext cx="2865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94" name="Google Shape;294;p31"/>
          <p:cNvSpPr txBox="1">
            <a:spLocks noGrp="1"/>
          </p:cNvSpPr>
          <p:nvPr>
            <p:ph type="subTitle" idx="13"/>
          </p:nvPr>
        </p:nvSpPr>
        <p:spPr>
          <a:xfrm>
            <a:off x="6584043" y="4511633"/>
            <a:ext cx="2865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295" name="Google Shape;295;p31"/>
          <p:cNvGrpSpPr/>
          <p:nvPr/>
        </p:nvGrpSpPr>
        <p:grpSpPr>
          <a:xfrm>
            <a:off x="-1260639" y="-902055"/>
            <a:ext cx="14079275" cy="8517532"/>
            <a:chOff x="-945479" y="-676542"/>
            <a:chExt cx="10559456" cy="6388149"/>
          </a:xfrm>
        </p:grpSpPr>
        <p:pic>
          <p:nvPicPr>
            <p:cNvPr id="296" name="Google Shape;296;p3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8100000">
              <a:off x="-493664" y="3204975"/>
              <a:ext cx="2002322" cy="21073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7" name="Google Shape;297;p3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5400000">
              <a:off x="7559161" y="-729037"/>
              <a:ext cx="2002322" cy="210731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8" name="Google Shape;29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11289165" y="557362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1"/>
          <p:cNvPicPr preferRelativeResize="0"/>
          <p:nvPr/>
        </p:nvPicPr>
        <p:blipFill rotWithShape="1">
          <a:blip r:embed="rId4">
            <a:alphaModFix/>
          </a:blip>
          <a:srcRect l="12922"/>
          <a:stretch/>
        </p:blipFill>
        <p:spPr>
          <a:xfrm>
            <a:off x="239369" y="6016734"/>
            <a:ext cx="2865201" cy="763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06715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302" name="Google Shape;302;p32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03" name="Google Shape;303;p32"/>
          <p:cNvSpPr txBox="1">
            <a:spLocks noGrp="1"/>
          </p:cNvSpPr>
          <p:nvPr>
            <p:ph type="subTitle" idx="1"/>
          </p:nvPr>
        </p:nvSpPr>
        <p:spPr>
          <a:xfrm>
            <a:off x="960000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04" name="Google Shape;304;p32"/>
          <p:cNvSpPr txBox="1">
            <a:spLocks noGrp="1"/>
          </p:cNvSpPr>
          <p:nvPr>
            <p:ph type="subTitle" idx="2"/>
          </p:nvPr>
        </p:nvSpPr>
        <p:spPr>
          <a:xfrm>
            <a:off x="4623496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05" name="Google Shape;305;p32"/>
          <p:cNvSpPr txBox="1">
            <a:spLocks noGrp="1"/>
          </p:cNvSpPr>
          <p:nvPr>
            <p:ph type="subTitle" idx="3"/>
          </p:nvPr>
        </p:nvSpPr>
        <p:spPr>
          <a:xfrm>
            <a:off x="960000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06" name="Google Shape;306;p32"/>
          <p:cNvSpPr txBox="1">
            <a:spLocks noGrp="1"/>
          </p:cNvSpPr>
          <p:nvPr>
            <p:ph type="subTitle" idx="4"/>
          </p:nvPr>
        </p:nvSpPr>
        <p:spPr>
          <a:xfrm>
            <a:off x="4623496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07" name="Google Shape;307;p32"/>
          <p:cNvSpPr txBox="1">
            <a:spLocks noGrp="1"/>
          </p:cNvSpPr>
          <p:nvPr>
            <p:ph type="subTitle" idx="5"/>
          </p:nvPr>
        </p:nvSpPr>
        <p:spPr>
          <a:xfrm>
            <a:off x="8286992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08" name="Google Shape;308;p32"/>
          <p:cNvSpPr txBox="1">
            <a:spLocks noGrp="1"/>
          </p:cNvSpPr>
          <p:nvPr>
            <p:ph type="subTitle" idx="6"/>
          </p:nvPr>
        </p:nvSpPr>
        <p:spPr>
          <a:xfrm>
            <a:off x="8286992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09" name="Google Shape;309;p32"/>
          <p:cNvSpPr txBox="1">
            <a:spLocks noGrp="1"/>
          </p:cNvSpPr>
          <p:nvPr>
            <p:ph type="subTitle" idx="7"/>
          </p:nvPr>
        </p:nvSpPr>
        <p:spPr>
          <a:xfrm>
            <a:off x="961301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10" name="Google Shape;310;p32"/>
          <p:cNvSpPr txBox="1">
            <a:spLocks noGrp="1"/>
          </p:cNvSpPr>
          <p:nvPr>
            <p:ph type="subTitle" idx="8"/>
          </p:nvPr>
        </p:nvSpPr>
        <p:spPr>
          <a:xfrm>
            <a:off x="4624797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11" name="Google Shape;311;p32"/>
          <p:cNvSpPr txBox="1">
            <a:spLocks noGrp="1"/>
          </p:cNvSpPr>
          <p:nvPr>
            <p:ph type="subTitle" idx="9"/>
          </p:nvPr>
        </p:nvSpPr>
        <p:spPr>
          <a:xfrm>
            <a:off x="8288293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12" name="Google Shape;312;p32"/>
          <p:cNvSpPr txBox="1">
            <a:spLocks noGrp="1"/>
          </p:cNvSpPr>
          <p:nvPr>
            <p:ph type="subTitle" idx="13"/>
          </p:nvPr>
        </p:nvSpPr>
        <p:spPr>
          <a:xfrm>
            <a:off x="961335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13" name="Google Shape;313;p32"/>
          <p:cNvSpPr txBox="1">
            <a:spLocks noGrp="1"/>
          </p:cNvSpPr>
          <p:nvPr>
            <p:ph type="subTitle" idx="14"/>
          </p:nvPr>
        </p:nvSpPr>
        <p:spPr>
          <a:xfrm>
            <a:off x="4624831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14" name="Google Shape;314;p32"/>
          <p:cNvSpPr txBox="1">
            <a:spLocks noGrp="1"/>
          </p:cNvSpPr>
          <p:nvPr>
            <p:ph type="subTitle" idx="15"/>
          </p:nvPr>
        </p:nvSpPr>
        <p:spPr>
          <a:xfrm>
            <a:off x="8288327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315" name="Google Shape;315;p32"/>
          <p:cNvGrpSpPr/>
          <p:nvPr/>
        </p:nvGrpSpPr>
        <p:grpSpPr>
          <a:xfrm>
            <a:off x="8422667" y="4034066"/>
            <a:ext cx="3519933" cy="2704233"/>
            <a:chOff x="6317000" y="3025549"/>
            <a:chExt cx="2639950" cy="2028175"/>
          </a:xfrm>
        </p:grpSpPr>
        <p:pic>
          <p:nvPicPr>
            <p:cNvPr id="316" name="Google Shape;316;p3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5400000">
              <a:off x="7281287" y="3313088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" name="Google Shape;317;p32"/>
            <p:cNvPicPr preferRelativeResize="0"/>
            <p:nvPr/>
          </p:nvPicPr>
          <p:blipFill rotWithShape="1">
            <a:blip r:embed="rId3">
              <a:alphaModFix/>
            </a:blip>
            <a:srcRect b="76478"/>
            <a:stretch/>
          </p:blipFill>
          <p:spPr>
            <a:xfrm>
              <a:off x="6317000" y="4448075"/>
              <a:ext cx="2446675" cy="6056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8" name="Google Shape;31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346965" y="315032"/>
            <a:ext cx="609168" cy="3239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417186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321" name="Google Shape;321;p33"/>
          <p:cNvSpPr txBox="1">
            <a:spLocks noGrp="1"/>
          </p:cNvSpPr>
          <p:nvPr>
            <p:ph type="title" hasCustomPrompt="1"/>
          </p:nvPr>
        </p:nvSpPr>
        <p:spPr>
          <a:xfrm>
            <a:off x="1072233" y="1755433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7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2" name="Google Shape;322;p33"/>
          <p:cNvSpPr txBox="1">
            <a:spLocks noGrp="1"/>
          </p:cNvSpPr>
          <p:nvPr>
            <p:ph type="subTitle" idx="1"/>
          </p:nvPr>
        </p:nvSpPr>
        <p:spPr>
          <a:xfrm>
            <a:off x="950967" y="2684233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23" name="Google Shape;323;p33"/>
          <p:cNvSpPr txBox="1">
            <a:spLocks noGrp="1"/>
          </p:cNvSpPr>
          <p:nvPr>
            <p:ph type="title" idx="2" hasCustomPrompt="1"/>
          </p:nvPr>
        </p:nvSpPr>
        <p:spPr>
          <a:xfrm>
            <a:off x="6852300" y="1755433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7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4" name="Google Shape;324;p33"/>
          <p:cNvSpPr txBox="1">
            <a:spLocks noGrp="1"/>
          </p:cNvSpPr>
          <p:nvPr>
            <p:ph type="subTitle" idx="3"/>
          </p:nvPr>
        </p:nvSpPr>
        <p:spPr>
          <a:xfrm>
            <a:off x="6731033" y="2684363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25" name="Google Shape;325;p33"/>
          <p:cNvSpPr txBox="1">
            <a:spLocks noGrp="1"/>
          </p:cNvSpPr>
          <p:nvPr>
            <p:ph type="title" idx="4" hasCustomPrompt="1"/>
          </p:nvPr>
        </p:nvSpPr>
        <p:spPr>
          <a:xfrm>
            <a:off x="3962267" y="4124100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7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6" name="Google Shape;326;p33"/>
          <p:cNvSpPr txBox="1">
            <a:spLocks noGrp="1"/>
          </p:cNvSpPr>
          <p:nvPr>
            <p:ph type="subTitle" idx="5"/>
          </p:nvPr>
        </p:nvSpPr>
        <p:spPr>
          <a:xfrm>
            <a:off x="3841000" y="5052767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327" name="Google Shape;327;p33"/>
          <p:cNvGrpSpPr/>
          <p:nvPr/>
        </p:nvGrpSpPr>
        <p:grpSpPr>
          <a:xfrm>
            <a:off x="114738" y="260567"/>
            <a:ext cx="12437627" cy="7562567"/>
            <a:chOff x="86054" y="195425"/>
            <a:chExt cx="9328220" cy="5671925"/>
          </a:xfrm>
        </p:grpSpPr>
        <p:pic>
          <p:nvPicPr>
            <p:cNvPr id="328" name="Google Shape;328;p3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>
              <a:off x="6918712" y="195425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29" name="Google Shape;329;p33"/>
            <p:cNvGrpSpPr/>
            <p:nvPr/>
          </p:nvGrpSpPr>
          <p:grpSpPr>
            <a:xfrm>
              <a:off x="86054" y="2749676"/>
              <a:ext cx="9328220" cy="3117675"/>
              <a:chOff x="86054" y="2749676"/>
              <a:chExt cx="9328220" cy="3117675"/>
            </a:xfrm>
          </p:grpSpPr>
          <p:grpSp>
            <p:nvGrpSpPr>
              <p:cNvPr id="330" name="Google Shape;330;p33"/>
              <p:cNvGrpSpPr/>
              <p:nvPr/>
            </p:nvGrpSpPr>
            <p:grpSpPr>
              <a:xfrm>
                <a:off x="86054" y="2749676"/>
                <a:ext cx="783476" cy="2561750"/>
                <a:chOff x="86054" y="2749676"/>
                <a:chExt cx="783476" cy="2561750"/>
              </a:xfrm>
            </p:grpSpPr>
            <p:pic>
              <p:nvPicPr>
                <p:cNvPr id="331" name="Google Shape;331;p33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l="24216" t="59301" r="26811"/>
                <a:stretch/>
              </p:blipFill>
              <p:spPr>
                <a:xfrm rot="5400000">
                  <a:off x="-360384" y="4081512"/>
                  <a:ext cx="1676350" cy="78347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32" name="Google Shape;332;p33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 rot="5400000">
                  <a:off x="-712699" y="3752096"/>
                  <a:ext cx="2467774" cy="4629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333" name="Google Shape;333;p33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 rot="3600003">
                <a:off x="7328409" y="3752730"/>
                <a:ext cx="1729979" cy="18206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34" name="Google Shape;334;p33"/>
          <p:cNvGrpSpPr/>
          <p:nvPr/>
        </p:nvGrpSpPr>
        <p:grpSpPr>
          <a:xfrm>
            <a:off x="242334" y="201328"/>
            <a:ext cx="10963549" cy="6669773"/>
            <a:chOff x="181750" y="150996"/>
            <a:chExt cx="8222662" cy="5002330"/>
          </a:xfrm>
        </p:grpSpPr>
        <p:grpSp>
          <p:nvGrpSpPr>
            <p:cNvPr id="335" name="Google Shape;335;p33"/>
            <p:cNvGrpSpPr/>
            <p:nvPr/>
          </p:nvGrpSpPr>
          <p:grpSpPr>
            <a:xfrm>
              <a:off x="3429074" y="150996"/>
              <a:ext cx="4975339" cy="648905"/>
              <a:chOff x="3429074" y="150996"/>
              <a:chExt cx="4975339" cy="648905"/>
            </a:xfrm>
          </p:grpSpPr>
          <p:pic>
            <p:nvPicPr>
              <p:cNvPr id="336" name="Google Shape;336;p33"/>
              <p:cNvPicPr preferRelativeResize="0"/>
              <p:nvPr/>
            </p:nvPicPr>
            <p:blipFill rotWithShape="1">
              <a:blip r:embed="rId6">
                <a:alphaModFix/>
              </a:blip>
              <a:srcRect b="20464"/>
              <a:stretch/>
            </p:blipFill>
            <p:spPr>
              <a:xfrm rot="10800000">
                <a:off x="5074637" y="151226"/>
                <a:ext cx="3329775" cy="648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37" name="Google Shape;337;p33"/>
              <p:cNvPicPr preferRelativeResize="0"/>
              <p:nvPr/>
            </p:nvPicPr>
            <p:blipFill rotWithShape="1">
              <a:blip r:embed="rId7">
                <a:alphaModFix/>
              </a:blip>
              <a:srcRect l="-6100" b="28274"/>
              <a:stretch/>
            </p:blipFill>
            <p:spPr>
              <a:xfrm rot="10800000">
                <a:off x="3429074" y="150996"/>
                <a:ext cx="2824351" cy="4433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38" name="Google Shape;338;p33"/>
            <p:cNvGrpSpPr/>
            <p:nvPr/>
          </p:nvGrpSpPr>
          <p:grpSpPr>
            <a:xfrm>
              <a:off x="181750" y="4424875"/>
              <a:ext cx="4527701" cy="728450"/>
              <a:chOff x="181750" y="4424875"/>
              <a:chExt cx="4527701" cy="728450"/>
            </a:xfrm>
          </p:grpSpPr>
          <p:pic>
            <p:nvPicPr>
              <p:cNvPr id="339" name="Google Shape;339;p33"/>
              <p:cNvPicPr preferRelativeResize="0"/>
              <p:nvPr/>
            </p:nvPicPr>
            <p:blipFill rotWithShape="1">
              <a:blip r:embed="rId7">
                <a:alphaModFix/>
              </a:blip>
              <a:srcRect l="17239"/>
              <a:stretch/>
            </p:blipFill>
            <p:spPr>
              <a:xfrm>
                <a:off x="181750" y="4580400"/>
                <a:ext cx="2042275" cy="572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0" name="Google Shape;340;p33"/>
              <p:cNvPicPr preferRelativeResize="0"/>
              <p:nvPr/>
            </p:nvPicPr>
            <p:blipFill rotWithShape="1">
              <a:blip r:embed="rId6">
                <a:alphaModFix/>
              </a:blip>
              <a:srcRect b="20464"/>
              <a:stretch/>
            </p:blipFill>
            <p:spPr>
              <a:xfrm>
                <a:off x="970175" y="4424875"/>
                <a:ext cx="3739276" cy="728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190260598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343" name="Google Shape;343;p34"/>
          <p:cNvSpPr txBox="1">
            <a:spLocks noGrp="1"/>
          </p:cNvSpPr>
          <p:nvPr>
            <p:ph type="title"/>
          </p:nvPr>
        </p:nvSpPr>
        <p:spPr>
          <a:xfrm>
            <a:off x="1145500" y="1722667"/>
            <a:ext cx="4000800" cy="13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44" name="Google Shape;344;p34"/>
          <p:cNvSpPr txBox="1">
            <a:spLocks noGrp="1"/>
          </p:cNvSpPr>
          <p:nvPr>
            <p:ph type="subTitle" idx="1"/>
          </p:nvPr>
        </p:nvSpPr>
        <p:spPr>
          <a:xfrm>
            <a:off x="1145467" y="3039033"/>
            <a:ext cx="4000800" cy="1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345" name="Google Shape;345;p34"/>
          <p:cNvGrpSpPr/>
          <p:nvPr/>
        </p:nvGrpSpPr>
        <p:grpSpPr>
          <a:xfrm>
            <a:off x="-203200" y="196984"/>
            <a:ext cx="2422267" cy="5391017"/>
            <a:chOff x="-152400" y="147737"/>
            <a:chExt cx="1816700" cy="4043263"/>
          </a:xfrm>
        </p:grpSpPr>
        <p:pic>
          <p:nvPicPr>
            <p:cNvPr id="346" name="Google Shape;346;p3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5400000">
              <a:off x="-11363" y="435275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7" name="Google Shape;347;p34"/>
            <p:cNvSpPr/>
            <p:nvPr/>
          </p:nvSpPr>
          <p:spPr>
            <a:xfrm>
              <a:off x="-152400" y="624850"/>
              <a:ext cx="592450" cy="3566150"/>
            </a:xfrm>
            <a:custGeom>
              <a:avLst/>
              <a:gdLst/>
              <a:ahLst/>
              <a:cxnLst/>
              <a:rect l="l" t="t" r="r" b="b"/>
              <a:pathLst>
                <a:path w="23698" h="142646" extrusionOk="0">
                  <a:moveTo>
                    <a:pt x="0" y="0"/>
                  </a:moveTo>
                  <a:lnTo>
                    <a:pt x="20422" y="19202"/>
                  </a:lnTo>
                  <a:lnTo>
                    <a:pt x="20422" y="29260"/>
                  </a:lnTo>
                  <a:lnTo>
                    <a:pt x="15392" y="34289"/>
                  </a:lnTo>
                  <a:lnTo>
                    <a:pt x="15392" y="74066"/>
                  </a:lnTo>
                  <a:lnTo>
                    <a:pt x="23698" y="82372"/>
                  </a:lnTo>
                  <a:lnTo>
                    <a:pt x="23698" y="142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  <p:pic>
        <p:nvPicPr>
          <p:cNvPr id="348" name="Google Shape;34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599996">
            <a:off x="9455832" y="4363099"/>
            <a:ext cx="2832731" cy="2981243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4"/>
          <p:cNvSpPr txBox="1"/>
          <p:nvPr/>
        </p:nvSpPr>
        <p:spPr>
          <a:xfrm>
            <a:off x="5917833" y="3006200"/>
            <a:ext cx="53232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de" sz="1333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CREDITS</a:t>
            </a:r>
            <a:r>
              <a:rPr lang="de" sz="1333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: Diese Präsentationsvorlage wurde von </a:t>
            </a:r>
            <a:r>
              <a:rPr lang="de" sz="1333" b="1">
                <a:solidFill>
                  <a:schemeClr val="dk1"/>
                </a:solidFill>
                <a:uFill>
                  <a:noFill/>
                </a:uFill>
                <a:latin typeface="Archivo"/>
                <a:ea typeface="Archivo"/>
                <a:cs typeface="Archivo"/>
                <a:sym typeface="Archiv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de" sz="1333">
                <a:solidFill>
                  <a:schemeClr val="dk1"/>
                </a:solidFill>
                <a:uFill>
                  <a:noFill/>
                </a:uFill>
                <a:latin typeface="Archivo"/>
                <a:ea typeface="Archivo"/>
                <a:cs typeface="Archivo"/>
                <a:sym typeface="Archiv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de" sz="1333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erstellt, inklusive Icons von </a:t>
            </a:r>
            <a:r>
              <a:rPr lang="de" sz="1333" b="1">
                <a:solidFill>
                  <a:schemeClr val="dk1"/>
                </a:solidFill>
                <a:uFill>
                  <a:noFill/>
                </a:uFill>
                <a:latin typeface="Archivo"/>
                <a:ea typeface="Archivo"/>
                <a:cs typeface="Archivo"/>
                <a:sym typeface="Archiv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de" sz="1333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 </a:t>
            </a:r>
            <a:r>
              <a:rPr lang="de" sz="1333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und Infografiken &amp; Bildern von </a:t>
            </a:r>
            <a:r>
              <a:rPr lang="de" sz="1333" b="1">
                <a:solidFill>
                  <a:schemeClr val="dk1"/>
                </a:solidFill>
                <a:uFill>
                  <a:noFill/>
                </a:uFill>
                <a:latin typeface="Archivo"/>
                <a:ea typeface="Archivo"/>
                <a:cs typeface="Archivo"/>
                <a:sym typeface="Archiv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 </a:t>
            </a:r>
            <a:endParaRPr sz="1333" b="1" u="sng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</p:spTree>
    <p:extLst>
      <p:ext uri="{BB962C8B-B14F-4D97-AF65-F5344CB8AC3E}">
        <p14:creationId xmlns:p14="http://schemas.microsoft.com/office/powerpoint/2010/main" val="290981785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lt1"/>
        </a:solidFill>
        <a:effectLst/>
      </p:bgPr>
    </p:bg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5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  <p:grpSp>
        <p:nvGrpSpPr>
          <p:cNvPr id="352" name="Google Shape;352;p35"/>
          <p:cNvGrpSpPr/>
          <p:nvPr/>
        </p:nvGrpSpPr>
        <p:grpSpPr>
          <a:xfrm>
            <a:off x="-151267" y="-2199633"/>
            <a:ext cx="12526147" cy="11228133"/>
            <a:chOff x="-113450" y="-1649725"/>
            <a:chExt cx="9394610" cy="8421100"/>
          </a:xfrm>
        </p:grpSpPr>
        <p:grpSp>
          <p:nvGrpSpPr>
            <p:cNvPr id="353" name="Google Shape;353;p35"/>
            <p:cNvGrpSpPr/>
            <p:nvPr/>
          </p:nvGrpSpPr>
          <p:grpSpPr>
            <a:xfrm>
              <a:off x="-113450" y="-1649725"/>
              <a:ext cx="8689100" cy="5214600"/>
              <a:chOff x="-113450" y="-1649725"/>
              <a:chExt cx="8689100" cy="5214600"/>
            </a:xfrm>
          </p:grpSpPr>
          <p:sp>
            <p:nvSpPr>
              <p:cNvPr id="354" name="Google Shape;354;p35"/>
              <p:cNvSpPr/>
              <p:nvPr/>
            </p:nvSpPr>
            <p:spPr>
              <a:xfrm>
                <a:off x="-113450" y="0"/>
                <a:ext cx="363625" cy="3564875"/>
              </a:xfrm>
              <a:custGeom>
                <a:avLst/>
                <a:gdLst/>
                <a:ahLst/>
                <a:cxnLst/>
                <a:rect l="l" t="t" r="r" b="b"/>
                <a:pathLst>
                  <a:path w="14545" h="142595" extrusionOk="0">
                    <a:moveTo>
                      <a:pt x="8343" y="-1516"/>
                    </a:moveTo>
                    <a:lnTo>
                      <a:pt x="11756" y="13274"/>
                    </a:lnTo>
                    <a:lnTo>
                      <a:pt x="18393" y="13274"/>
                    </a:lnTo>
                    <a:lnTo>
                      <a:pt x="18393" y="73384"/>
                    </a:lnTo>
                    <a:lnTo>
                      <a:pt x="22888" y="81170"/>
                    </a:lnTo>
                    <a:lnTo>
                      <a:pt x="22888" y="141079"/>
                    </a:ln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55" name="Google Shape;355;p35"/>
              <p:cNvSpPr/>
              <p:nvPr/>
            </p:nvSpPr>
            <p:spPr>
              <a:xfrm>
                <a:off x="221725" y="-1649725"/>
                <a:ext cx="203525" cy="3086100"/>
              </a:xfrm>
              <a:custGeom>
                <a:avLst/>
                <a:gdLst/>
                <a:ahLst/>
                <a:cxnLst/>
                <a:rect l="l" t="t" r="r" b="b"/>
                <a:pathLst>
                  <a:path w="8141" h="123444" extrusionOk="0">
                    <a:moveTo>
                      <a:pt x="3010" y="0"/>
                    </a:moveTo>
                    <a:lnTo>
                      <a:pt x="3010" y="58214"/>
                    </a:lnTo>
                    <a:lnTo>
                      <a:pt x="0" y="63428"/>
                    </a:lnTo>
                    <a:lnTo>
                      <a:pt x="0" y="74522"/>
                    </a:lnTo>
                    <a:lnTo>
                      <a:pt x="8141" y="82664"/>
                    </a:lnTo>
                    <a:lnTo>
                      <a:pt x="8141" y="12344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56" name="Google Shape;356;p35"/>
              <p:cNvSpPr/>
              <p:nvPr/>
            </p:nvSpPr>
            <p:spPr>
              <a:xfrm>
                <a:off x="0" y="237025"/>
                <a:ext cx="8575650" cy="164450"/>
              </a:xfrm>
              <a:custGeom>
                <a:avLst/>
                <a:gdLst/>
                <a:ahLst/>
                <a:cxnLst/>
                <a:rect l="l" t="t" r="r" b="b"/>
                <a:pathLst>
                  <a:path w="343026" h="6578" extrusionOk="0">
                    <a:moveTo>
                      <a:pt x="0" y="0"/>
                    </a:moveTo>
                    <a:lnTo>
                      <a:pt x="59730" y="0"/>
                    </a:lnTo>
                    <a:lnTo>
                      <a:pt x="62166" y="4219"/>
                    </a:lnTo>
                    <a:lnTo>
                      <a:pt x="149801" y="4219"/>
                    </a:lnTo>
                    <a:lnTo>
                      <a:pt x="152197" y="70"/>
                    </a:lnTo>
                    <a:lnTo>
                      <a:pt x="161558" y="70"/>
                    </a:lnTo>
                    <a:lnTo>
                      <a:pt x="165315" y="6578"/>
                    </a:lnTo>
                    <a:lnTo>
                      <a:pt x="320651" y="6578"/>
                    </a:lnTo>
                    <a:lnTo>
                      <a:pt x="329039" y="1735"/>
                    </a:lnTo>
                    <a:lnTo>
                      <a:pt x="343026" y="1735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</p:grpSp>
        <p:grpSp>
          <p:nvGrpSpPr>
            <p:cNvPr id="357" name="Google Shape;357;p35"/>
            <p:cNvGrpSpPr/>
            <p:nvPr/>
          </p:nvGrpSpPr>
          <p:grpSpPr>
            <a:xfrm rot="10800000">
              <a:off x="553960" y="1556775"/>
              <a:ext cx="8727200" cy="5214600"/>
              <a:chOff x="-113450" y="-1649725"/>
              <a:chExt cx="8727200" cy="5214600"/>
            </a:xfrm>
          </p:grpSpPr>
          <p:sp>
            <p:nvSpPr>
              <p:cNvPr id="358" name="Google Shape;358;p35"/>
              <p:cNvSpPr/>
              <p:nvPr/>
            </p:nvSpPr>
            <p:spPr>
              <a:xfrm>
                <a:off x="-113450" y="0"/>
                <a:ext cx="363625" cy="3564875"/>
              </a:xfrm>
              <a:custGeom>
                <a:avLst/>
                <a:gdLst/>
                <a:ahLst/>
                <a:cxnLst/>
                <a:rect l="l" t="t" r="r" b="b"/>
                <a:pathLst>
                  <a:path w="14545" h="142595" extrusionOk="0">
                    <a:moveTo>
                      <a:pt x="8343" y="-1516"/>
                    </a:moveTo>
                    <a:lnTo>
                      <a:pt x="11756" y="13274"/>
                    </a:lnTo>
                    <a:lnTo>
                      <a:pt x="18393" y="13274"/>
                    </a:lnTo>
                    <a:lnTo>
                      <a:pt x="18393" y="73384"/>
                    </a:lnTo>
                    <a:lnTo>
                      <a:pt x="22888" y="81170"/>
                    </a:lnTo>
                    <a:lnTo>
                      <a:pt x="22888" y="141079"/>
                    </a:ln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59" name="Google Shape;359;p35"/>
              <p:cNvSpPr/>
              <p:nvPr/>
            </p:nvSpPr>
            <p:spPr>
              <a:xfrm>
                <a:off x="221725" y="-1649725"/>
                <a:ext cx="203525" cy="3086100"/>
              </a:xfrm>
              <a:custGeom>
                <a:avLst/>
                <a:gdLst/>
                <a:ahLst/>
                <a:cxnLst/>
                <a:rect l="l" t="t" r="r" b="b"/>
                <a:pathLst>
                  <a:path w="8141" h="123444" extrusionOk="0">
                    <a:moveTo>
                      <a:pt x="3010" y="0"/>
                    </a:moveTo>
                    <a:lnTo>
                      <a:pt x="3010" y="58214"/>
                    </a:lnTo>
                    <a:lnTo>
                      <a:pt x="0" y="63428"/>
                    </a:lnTo>
                    <a:lnTo>
                      <a:pt x="0" y="74522"/>
                    </a:lnTo>
                    <a:lnTo>
                      <a:pt x="8141" y="82664"/>
                    </a:lnTo>
                    <a:lnTo>
                      <a:pt x="8141" y="12344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60" name="Google Shape;360;p35"/>
              <p:cNvSpPr/>
              <p:nvPr/>
            </p:nvSpPr>
            <p:spPr>
              <a:xfrm>
                <a:off x="38100" y="237025"/>
                <a:ext cx="8575650" cy="164450"/>
              </a:xfrm>
              <a:custGeom>
                <a:avLst/>
                <a:gdLst/>
                <a:ahLst/>
                <a:cxnLst/>
                <a:rect l="l" t="t" r="r" b="b"/>
                <a:pathLst>
                  <a:path w="343026" h="6578" extrusionOk="0">
                    <a:moveTo>
                      <a:pt x="0" y="0"/>
                    </a:moveTo>
                    <a:lnTo>
                      <a:pt x="59730" y="0"/>
                    </a:lnTo>
                    <a:lnTo>
                      <a:pt x="62166" y="4219"/>
                    </a:lnTo>
                    <a:lnTo>
                      <a:pt x="149801" y="4219"/>
                    </a:lnTo>
                    <a:lnTo>
                      <a:pt x="152197" y="70"/>
                    </a:lnTo>
                    <a:lnTo>
                      <a:pt x="161558" y="70"/>
                    </a:lnTo>
                    <a:lnTo>
                      <a:pt x="165315" y="6578"/>
                    </a:lnTo>
                    <a:lnTo>
                      <a:pt x="320651" y="6578"/>
                    </a:lnTo>
                    <a:lnTo>
                      <a:pt x="329039" y="1735"/>
                    </a:lnTo>
                    <a:lnTo>
                      <a:pt x="343026" y="1735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</p:grpSp>
      </p:grpSp>
    </p:spTree>
    <p:extLst>
      <p:ext uri="{BB962C8B-B14F-4D97-AF65-F5344CB8AC3E}">
        <p14:creationId xmlns:p14="http://schemas.microsoft.com/office/powerpoint/2010/main" val="11072550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2" name="Google Shape;362;p36"/>
          <p:cNvGrpSpPr/>
          <p:nvPr/>
        </p:nvGrpSpPr>
        <p:grpSpPr>
          <a:xfrm>
            <a:off x="-124890" y="1"/>
            <a:ext cx="12438812" cy="6857996"/>
            <a:chOff x="-93668" y="0"/>
            <a:chExt cx="9329109" cy="5143497"/>
          </a:xfrm>
        </p:grpSpPr>
        <p:grpSp>
          <p:nvGrpSpPr>
            <p:cNvPr id="363" name="Google Shape;363;p36"/>
            <p:cNvGrpSpPr/>
            <p:nvPr/>
          </p:nvGrpSpPr>
          <p:grpSpPr>
            <a:xfrm rot="10800000">
              <a:off x="5592122" y="2697400"/>
              <a:ext cx="3643319" cy="2446097"/>
              <a:chOff x="-93668" y="0"/>
              <a:chExt cx="3643319" cy="2446097"/>
            </a:xfrm>
          </p:grpSpPr>
          <p:grpSp>
            <p:nvGrpSpPr>
              <p:cNvPr id="364" name="Google Shape;364;p36"/>
              <p:cNvGrpSpPr/>
              <p:nvPr/>
            </p:nvGrpSpPr>
            <p:grpSpPr>
              <a:xfrm rot="5400000">
                <a:off x="-1020033" y="926370"/>
                <a:ext cx="2446091" cy="593362"/>
                <a:chOff x="162825" y="4587541"/>
                <a:chExt cx="1763711" cy="427833"/>
              </a:xfrm>
            </p:grpSpPr>
            <p:pic>
              <p:nvPicPr>
                <p:cNvPr id="365" name="Google Shape;365;p36"/>
                <p:cNvPicPr preferRelativeResize="0"/>
                <p:nvPr/>
              </p:nvPicPr>
              <p:blipFill>
                <a:blip r:embed="rId2">
                  <a:alphaModFix amt="46000"/>
                </a:blip>
                <a:stretch>
                  <a:fillRect/>
                </a:stretch>
              </p:blipFill>
              <p:spPr>
                <a:xfrm>
                  <a:off x="162825" y="4648923"/>
                  <a:ext cx="1578400" cy="366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6" name="Google Shape;366;p36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819963" y="4758475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7" name="Google Shape;367;p36"/>
                <p:cNvPicPr preferRelativeResize="0"/>
                <p:nvPr/>
              </p:nvPicPr>
              <p:blipFill>
                <a:blip r:embed="rId2">
                  <a:alphaModFix amt="88000"/>
                </a:blip>
                <a:stretch>
                  <a:fillRect/>
                </a:stretch>
              </p:blipFill>
              <p:spPr>
                <a:xfrm>
                  <a:off x="440163" y="4587541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68" name="Google Shape;368;p36"/>
              <p:cNvGrpSpPr/>
              <p:nvPr/>
            </p:nvGrpSpPr>
            <p:grpSpPr>
              <a:xfrm rot="10800000">
                <a:off x="0" y="0"/>
                <a:ext cx="3549651" cy="387101"/>
                <a:chOff x="3124200" y="4610350"/>
                <a:chExt cx="3549651" cy="387101"/>
              </a:xfrm>
            </p:grpSpPr>
            <p:pic>
              <p:nvPicPr>
                <p:cNvPr id="369" name="Google Shape;369;p36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t="58031" b="6290"/>
                <a:stretch/>
              </p:blipFill>
              <p:spPr>
                <a:xfrm>
                  <a:off x="4245892" y="4610350"/>
                  <a:ext cx="2427959" cy="3871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0" name="Google Shape;370;p36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23295" t="76293"/>
                <a:stretch/>
              </p:blipFill>
              <p:spPr>
                <a:xfrm rot="10800000">
                  <a:off x="3124200" y="4639375"/>
                  <a:ext cx="1505849" cy="3290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371" name="Google Shape;371;p36"/>
            <p:cNvGrpSpPr/>
            <p:nvPr/>
          </p:nvGrpSpPr>
          <p:grpSpPr>
            <a:xfrm>
              <a:off x="-93668" y="0"/>
              <a:ext cx="3643319" cy="2446097"/>
              <a:chOff x="-93668" y="0"/>
              <a:chExt cx="3643319" cy="2446097"/>
            </a:xfrm>
          </p:grpSpPr>
          <p:grpSp>
            <p:nvGrpSpPr>
              <p:cNvPr id="372" name="Google Shape;372;p36"/>
              <p:cNvGrpSpPr/>
              <p:nvPr/>
            </p:nvGrpSpPr>
            <p:grpSpPr>
              <a:xfrm rot="5400000">
                <a:off x="-1020033" y="926370"/>
                <a:ext cx="2446091" cy="593362"/>
                <a:chOff x="162825" y="4587541"/>
                <a:chExt cx="1763711" cy="427833"/>
              </a:xfrm>
            </p:grpSpPr>
            <p:pic>
              <p:nvPicPr>
                <p:cNvPr id="373" name="Google Shape;373;p36"/>
                <p:cNvPicPr preferRelativeResize="0"/>
                <p:nvPr/>
              </p:nvPicPr>
              <p:blipFill>
                <a:blip r:embed="rId2">
                  <a:alphaModFix amt="46000"/>
                </a:blip>
                <a:stretch>
                  <a:fillRect/>
                </a:stretch>
              </p:blipFill>
              <p:spPr>
                <a:xfrm>
                  <a:off x="162825" y="4648923"/>
                  <a:ext cx="1578400" cy="366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4" name="Google Shape;374;p36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819963" y="4758475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5" name="Google Shape;375;p36"/>
                <p:cNvPicPr preferRelativeResize="0"/>
                <p:nvPr/>
              </p:nvPicPr>
              <p:blipFill>
                <a:blip r:embed="rId2">
                  <a:alphaModFix amt="88000"/>
                </a:blip>
                <a:stretch>
                  <a:fillRect/>
                </a:stretch>
              </p:blipFill>
              <p:spPr>
                <a:xfrm>
                  <a:off x="440163" y="4587541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76" name="Google Shape;376;p36"/>
              <p:cNvGrpSpPr/>
              <p:nvPr/>
            </p:nvGrpSpPr>
            <p:grpSpPr>
              <a:xfrm rot="10800000">
                <a:off x="0" y="0"/>
                <a:ext cx="3549651" cy="387101"/>
                <a:chOff x="3124200" y="4610350"/>
                <a:chExt cx="3549651" cy="387101"/>
              </a:xfrm>
            </p:grpSpPr>
            <p:pic>
              <p:nvPicPr>
                <p:cNvPr id="377" name="Google Shape;377;p36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t="58031" b="6290"/>
                <a:stretch/>
              </p:blipFill>
              <p:spPr>
                <a:xfrm>
                  <a:off x="4245892" y="4610350"/>
                  <a:ext cx="2427959" cy="3871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8" name="Google Shape;378;p36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23295" t="76293"/>
                <a:stretch/>
              </p:blipFill>
              <p:spPr>
                <a:xfrm rot="10800000">
                  <a:off x="3124200" y="4639375"/>
                  <a:ext cx="1505849" cy="3290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sp>
        <p:nvSpPr>
          <p:cNvPr id="379" name="Google Shape;379;p36"/>
          <p:cNvSpPr/>
          <p:nvPr/>
        </p:nvSpPr>
        <p:spPr>
          <a:xfrm>
            <a:off x="233673" y="243800"/>
            <a:ext cx="11724800" cy="6370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rchivo"/>
              <a:ea typeface="Archivo"/>
              <a:cs typeface="Archivo"/>
              <a:sym typeface="Archivo"/>
            </a:endParaRPr>
          </a:p>
        </p:txBody>
      </p:sp>
    </p:spTree>
    <p:extLst>
      <p:ext uri="{BB962C8B-B14F-4D97-AF65-F5344CB8AC3E}">
        <p14:creationId xmlns:p14="http://schemas.microsoft.com/office/powerpoint/2010/main" val="238172848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609089" y="1841362"/>
            <a:ext cx="6207600" cy="7940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609091" y="3120375"/>
            <a:ext cx="10657600" cy="5724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84504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32373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Title only"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9"/>
          <p:cNvSpPr txBox="1">
            <a:spLocks noGrp="1"/>
          </p:cNvSpPr>
          <p:nvPr>
            <p:ph type="title"/>
          </p:nvPr>
        </p:nvSpPr>
        <p:spPr>
          <a:xfrm>
            <a:off x="964600" y="681367"/>
            <a:ext cx="102628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25553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5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image" Target="../media/image2.png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42" Type="http://schemas.openxmlformats.org/officeDocument/2006/relationships/image" Target="../media/image5.png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41" Type="http://schemas.openxmlformats.org/officeDocument/2006/relationships/image" Target="../media/image4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theme" Target="../theme/theme3.xml"/><Relationship Id="rId40" Type="http://schemas.openxmlformats.org/officeDocument/2006/relationships/image" Target="../media/image3.png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chibsted Grotesk"/>
              <a:buNone/>
              <a:defRPr sz="3000">
                <a:solidFill>
                  <a:schemeClr val="dk1"/>
                </a:solidFill>
                <a:latin typeface="Schibsted Grotesk"/>
                <a:ea typeface="Schibsted Grotesk"/>
                <a:cs typeface="Schibsted Grotesk"/>
                <a:sym typeface="Schibsted Grotes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chibsted Grotesk"/>
              <a:buNone/>
              <a:defRPr sz="3000">
                <a:solidFill>
                  <a:schemeClr val="dk1"/>
                </a:solidFill>
                <a:latin typeface="Schibsted Grotesk"/>
                <a:ea typeface="Schibsted Grotesk"/>
                <a:cs typeface="Schibsted Grotesk"/>
                <a:sym typeface="Schibsted Grotes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chibsted Grotesk"/>
              <a:buNone/>
              <a:defRPr sz="3000">
                <a:solidFill>
                  <a:schemeClr val="dk1"/>
                </a:solidFill>
                <a:latin typeface="Schibsted Grotesk"/>
                <a:ea typeface="Schibsted Grotesk"/>
                <a:cs typeface="Schibsted Grotesk"/>
                <a:sym typeface="Schibsted Grotes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chibsted Grotesk"/>
              <a:buNone/>
              <a:defRPr sz="3000">
                <a:solidFill>
                  <a:schemeClr val="dk1"/>
                </a:solidFill>
                <a:latin typeface="Schibsted Grotesk"/>
                <a:ea typeface="Schibsted Grotesk"/>
                <a:cs typeface="Schibsted Grotesk"/>
                <a:sym typeface="Schibsted Grotes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chibsted Grotesk"/>
              <a:buNone/>
              <a:defRPr sz="3000">
                <a:solidFill>
                  <a:schemeClr val="dk1"/>
                </a:solidFill>
                <a:latin typeface="Schibsted Grotesk"/>
                <a:ea typeface="Schibsted Grotesk"/>
                <a:cs typeface="Schibsted Grotesk"/>
                <a:sym typeface="Schibsted Grotes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chibsted Grotesk"/>
              <a:buNone/>
              <a:defRPr sz="3000">
                <a:solidFill>
                  <a:schemeClr val="dk1"/>
                </a:solidFill>
                <a:latin typeface="Schibsted Grotesk"/>
                <a:ea typeface="Schibsted Grotesk"/>
                <a:cs typeface="Schibsted Grotesk"/>
                <a:sym typeface="Schibsted Grotes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chibsted Grotesk"/>
              <a:buNone/>
              <a:defRPr sz="3000">
                <a:solidFill>
                  <a:schemeClr val="dk1"/>
                </a:solidFill>
                <a:latin typeface="Schibsted Grotesk"/>
                <a:ea typeface="Schibsted Grotesk"/>
                <a:cs typeface="Schibsted Grotesk"/>
                <a:sym typeface="Schibsted Grotes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chibsted Grotesk"/>
              <a:buNone/>
              <a:defRPr sz="3000">
                <a:solidFill>
                  <a:schemeClr val="dk1"/>
                </a:solidFill>
                <a:latin typeface="Schibsted Grotesk"/>
                <a:ea typeface="Schibsted Grotesk"/>
                <a:cs typeface="Schibsted Grotesk"/>
                <a:sym typeface="Schibsted Grotes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chibsted Grotesk"/>
              <a:buNone/>
              <a:defRPr sz="3000">
                <a:solidFill>
                  <a:schemeClr val="dk1"/>
                </a:solidFill>
                <a:latin typeface="Schibsted Grotesk"/>
                <a:ea typeface="Schibsted Grotesk"/>
                <a:cs typeface="Schibsted Grotesk"/>
                <a:sym typeface="Schibsted Grotes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●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○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■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●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○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■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●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○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■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84F4A96-D931-9312-4718-75D5CA8DBE55}"/>
              </a:ext>
            </a:extLst>
          </p:cNvPr>
          <p:cNvGrpSpPr/>
          <p:nvPr userDrawn="1"/>
        </p:nvGrpSpPr>
        <p:grpSpPr>
          <a:xfrm>
            <a:off x="-15876" y="6554570"/>
            <a:ext cx="12236451" cy="327002"/>
            <a:chOff x="-15875" y="6554788"/>
            <a:chExt cx="12236450" cy="327025"/>
          </a:xfrm>
        </p:grpSpPr>
        <p:sp>
          <p:nvSpPr>
            <p:cNvPr id="3" name="Прямоугольник">
              <a:extLst>
                <a:ext uri="{FF2B5EF4-FFF2-40B4-BE49-F238E27FC236}">
                  <a16:creationId xmlns:a16="http://schemas.microsoft.com/office/drawing/2014/main" id="{7110CBAA-A8A5-F143-096E-137DB92DD3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3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" name="Прямоугольник">
              <a:extLst>
                <a:ext uri="{FF2B5EF4-FFF2-40B4-BE49-F238E27FC236}">
                  <a16:creationId xmlns:a16="http://schemas.microsoft.com/office/drawing/2014/main" id="{2ACCA1DE-1779-D028-8C02-A5256C484F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3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" name="Прямоугольник">
              <a:extLst>
                <a:ext uri="{FF2B5EF4-FFF2-40B4-BE49-F238E27FC236}">
                  <a16:creationId xmlns:a16="http://schemas.microsoft.com/office/drawing/2014/main" id="{EF8BF9C6-005C-9E88-81DA-8D86CC3F75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3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2F43FB56-7EE1-459E-7BBD-4A8CC4ADA0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3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52A96F29-85DB-6FD2-AF37-05C7941DB8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3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id="{203E66F8-D529-EB08-7993-4F6EE61C1E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3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id="{19BA78EB-A6E0-0D61-932D-21C525C39F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3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9BB0FA7D-0B7B-A600-3945-7CDCDD316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3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129F281B-D495-8E6E-2C43-6EC8AE2A51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3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4" name="Прямоугольник">
            <a:extLst>
              <a:ext uri="{FF2B5EF4-FFF2-40B4-BE49-F238E27FC236}">
                <a16:creationId xmlns:a16="http://schemas.microsoft.com/office/drawing/2014/main" id="{6262ED08-2C20-6C58-BC09-C09ED895DF9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21" y="-7697"/>
            <a:ext cx="696871" cy="1760415"/>
          </a:xfrm>
          <a:prstGeom prst="rect">
            <a:avLst/>
          </a:prstGeom>
          <a:blipFill dpi="0" rotWithShape="1">
            <a:blip r:embed="rId3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5" name="Прямоугольник">
            <a:extLst>
              <a:ext uri="{FF2B5EF4-FFF2-40B4-BE49-F238E27FC236}">
                <a16:creationId xmlns:a16="http://schemas.microsoft.com/office/drawing/2014/main" id="{4176CD98-1F35-A8C4-D34D-95A57EEA968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21" y="1751135"/>
            <a:ext cx="696871" cy="1760413"/>
          </a:xfrm>
          <a:prstGeom prst="rect">
            <a:avLst/>
          </a:prstGeom>
          <a:blipFill dpi="0" rotWithShape="1">
            <a:blip r:embed="rId3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D1960E6C-EDB9-21A5-8199-1264541477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21" y="3505199"/>
            <a:ext cx="696871" cy="1760415"/>
          </a:xfrm>
          <a:prstGeom prst="rect">
            <a:avLst/>
          </a:prstGeom>
          <a:blipFill dpi="0" rotWithShape="1">
            <a:blip r:embed="rId3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id="{8A78A68C-EF0E-D50B-790C-E9E22FC494B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21" y="5264025"/>
            <a:ext cx="696871" cy="1290547"/>
          </a:xfrm>
          <a:prstGeom prst="rect">
            <a:avLst/>
          </a:prstGeom>
          <a:blipFill dpi="0" rotWithShape="1">
            <a:blip r:embed="rId3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Номер слайда 135">
            <a:extLst>
              <a:ext uri="{FF2B5EF4-FFF2-40B4-BE49-F238E27FC236}">
                <a16:creationId xmlns:a16="http://schemas.microsoft.com/office/drawing/2014/main" id="{7C1705A6-C729-9446-590D-65048ADD79E5}"/>
              </a:ext>
            </a:extLst>
          </p:cNvPr>
          <p:cNvSpPr txBox="1">
            <a:spLocks/>
          </p:cNvSpPr>
          <p:nvPr userDrawn="1"/>
        </p:nvSpPr>
        <p:spPr>
          <a:xfrm>
            <a:off x="8988425" y="6564187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89526-BA99-4733-AEC4-101D6143F289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776836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653" r:id="rId25"/>
    <p:sldLayoutId id="2147483654" r:id="rId26"/>
    <p:sldLayoutId id="2147483655" r:id="rId27"/>
    <p:sldLayoutId id="2147483659" r:id="rId28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25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651" name="Google Shape;651;p25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94714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6" r:id="rId1"/>
    <p:sldLayoutId id="2147483717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Mono"/>
              <a:buNone/>
              <a:defRPr sz="28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Mono"/>
              <a:buNone/>
              <a:defRPr sz="28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Mono"/>
              <a:buNone/>
              <a:defRPr sz="28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Mono"/>
              <a:buNone/>
              <a:defRPr sz="28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Mono"/>
              <a:buNone/>
              <a:defRPr sz="28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Mono"/>
              <a:buNone/>
              <a:defRPr sz="28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Mono"/>
              <a:buNone/>
              <a:defRPr sz="28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Mono"/>
              <a:buNone/>
              <a:defRPr sz="28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Mono"/>
              <a:buNone/>
              <a:defRPr sz="2800" b="1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●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●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●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71078F5-6724-C4B2-FD7E-41CD2C829CCE}"/>
              </a:ext>
            </a:extLst>
          </p:cNvPr>
          <p:cNvGrpSpPr/>
          <p:nvPr userDrawn="1"/>
        </p:nvGrpSpPr>
        <p:grpSpPr>
          <a:xfrm>
            <a:off x="-15876" y="6554570"/>
            <a:ext cx="12236451" cy="327002"/>
            <a:chOff x="-15875" y="6554788"/>
            <a:chExt cx="12236450" cy="327025"/>
          </a:xfrm>
        </p:grpSpPr>
        <p:sp>
          <p:nvSpPr>
            <p:cNvPr id="3" name="Прямоугольник">
              <a:extLst>
                <a:ext uri="{FF2B5EF4-FFF2-40B4-BE49-F238E27FC236}">
                  <a16:creationId xmlns:a16="http://schemas.microsoft.com/office/drawing/2014/main" id="{196B31CC-F825-4B42-CCFF-7E914140A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3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" name="Прямоугольник">
              <a:extLst>
                <a:ext uri="{FF2B5EF4-FFF2-40B4-BE49-F238E27FC236}">
                  <a16:creationId xmlns:a16="http://schemas.microsoft.com/office/drawing/2014/main" id="{74FDF4EC-291B-D316-AC61-B698EB321F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3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" name="Прямоугольник">
              <a:extLst>
                <a:ext uri="{FF2B5EF4-FFF2-40B4-BE49-F238E27FC236}">
                  <a16:creationId xmlns:a16="http://schemas.microsoft.com/office/drawing/2014/main" id="{F23A411F-3172-3BA2-71EC-0AA21D484E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4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EE1E734B-835D-8C99-98F7-4E1E572AC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4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805FD4C4-3164-4205-4827-374F2A3D26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4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id="{DB49BF2D-5DFE-53EC-95F3-41980A810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4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id="{35124A3B-A745-C0CE-BCB1-766D4A18C4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3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6D75EA11-FDAB-42A6-6E79-C4231BD997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4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91FBE60F-4161-295F-5939-E29EB6C5ED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3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4" name="Прямоугольник">
            <a:extLst>
              <a:ext uri="{FF2B5EF4-FFF2-40B4-BE49-F238E27FC236}">
                <a16:creationId xmlns:a16="http://schemas.microsoft.com/office/drawing/2014/main" id="{70E951ED-7902-54DB-52E9-88BAC62526C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21" y="-7697"/>
            <a:ext cx="696871" cy="1760415"/>
          </a:xfrm>
          <a:prstGeom prst="rect">
            <a:avLst/>
          </a:prstGeom>
          <a:blipFill dpi="0" rotWithShape="1">
            <a:blip r:embed="rId4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5" name="Прямоугольник">
            <a:extLst>
              <a:ext uri="{FF2B5EF4-FFF2-40B4-BE49-F238E27FC236}">
                <a16:creationId xmlns:a16="http://schemas.microsoft.com/office/drawing/2014/main" id="{1C7B2146-3F9F-014B-1E97-A6DB97713F1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21" y="1751135"/>
            <a:ext cx="696871" cy="1760413"/>
          </a:xfrm>
          <a:prstGeom prst="rect">
            <a:avLst/>
          </a:prstGeom>
          <a:blipFill dpi="0" rotWithShape="1">
            <a:blip r:embed="rId3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B1F4B4C1-92E5-0EDC-518B-657FE5A771A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21" y="3505199"/>
            <a:ext cx="696871" cy="1760415"/>
          </a:xfrm>
          <a:prstGeom prst="rect">
            <a:avLst/>
          </a:prstGeom>
          <a:blipFill dpi="0" rotWithShape="1">
            <a:blip r:embed="rId4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id="{4C23F3A7-489C-4005-A21F-50A93B7F1D3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21" y="5264025"/>
            <a:ext cx="696871" cy="1290547"/>
          </a:xfrm>
          <a:prstGeom prst="rect">
            <a:avLst/>
          </a:prstGeom>
          <a:blipFill dpi="0" rotWithShape="1">
            <a:blip r:embed="rId4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Номер слайда 135">
            <a:extLst>
              <a:ext uri="{FF2B5EF4-FFF2-40B4-BE49-F238E27FC236}">
                <a16:creationId xmlns:a16="http://schemas.microsoft.com/office/drawing/2014/main" id="{D7B6BC3C-99C6-3CAC-B36E-7F7CFA1A5D73}"/>
              </a:ext>
            </a:extLst>
          </p:cNvPr>
          <p:cNvSpPr txBox="1">
            <a:spLocks/>
          </p:cNvSpPr>
          <p:nvPr userDrawn="1"/>
        </p:nvSpPr>
        <p:spPr>
          <a:xfrm>
            <a:off x="8988425" y="6564187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89526-BA99-4733-AEC4-101D6143F289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38927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  <p:sldLayoutId id="2147483741" r:id="rId23"/>
    <p:sldLayoutId id="2147483742" r:id="rId24"/>
    <p:sldLayoutId id="2147483743" r:id="rId25"/>
    <p:sldLayoutId id="2147483744" r:id="rId26"/>
    <p:sldLayoutId id="2147483745" r:id="rId27"/>
    <p:sldLayoutId id="2147483746" r:id="rId28"/>
    <p:sldLayoutId id="2147483747" r:id="rId29"/>
    <p:sldLayoutId id="2147483748" r:id="rId30"/>
    <p:sldLayoutId id="2147483749" r:id="rId31"/>
    <p:sldLayoutId id="2147483750" r:id="rId32"/>
    <p:sldLayoutId id="2147483751" r:id="rId33"/>
    <p:sldLayoutId id="2147483752" r:id="rId34"/>
    <p:sldLayoutId id="2147483753" r:id="rId35"/>
    <p:sldLayoutId id="2147483754" r:id="rId36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7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382" name="Google Shape;382;p37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7786903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56" r:id="rId1"/>
    <p:sldLayoutId id="2147483757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7" Type="http://schemas.openxmlformats.org/officeDocument/2006/relationships/image" Target="../media/image57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63.jpg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svg"/><Relationship Id="rId7" Type="http://schemas.openxmlformats.org/officeDocument/2006/relationships/image" Target="../media/image67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66.jpg"/><Relationship Id="rId5" Type="http://schemas.openxmlformats.org/officeDocument/2006/relationships/hyperlink" Target="mailto:qulapinmisha@gmail.com" TargetMode="External"/><Relationship Id="rId4" Type="http://schemas.openxmlformats.org/officeDocument/2006/relationships/image" Target="../media/image6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7000">
              <a:schemeClr val="tx2">
                <a:lumMod val="20000"/>
                <a:lumOff val="8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09;p25">
            <a:extLst>
              <a:ext uri="{FF2B5EF4-FFF2-40B4-BE49-F238E27FC236}">
                <a16:creationId xmlns:a16="http://schemas.microsoft.com/office/drawing/2014/main" id="{14CB3333-0E9A-11D5-DE69-C9649D93C4C8}"/>
              </a:ext>
            </a:extLst>
          </p:cNvPr>
          <p:cNvSpPr/>
          <p:nvPr/>
        </p:nvSpPr>
        <p:spPr>
          <a:xfrm>
            <a:off x="0" y="4"/>
            <a:ext cx="10514373" cy="131817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535625" y="1318177"/>
            <a:ext cx="6281064" cy="1600398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457200" indent="-369888">
              <a:lnSpc>
                <a:spcPct val="110000"/>
              </a:lnSpc>
            </a:pPr>
            <a:r>
              <a:rPr lang="ru-RU" sz="4000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«Беспилотная летательная система пожаротушения»</a:t>
            </a:r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1963" y="3444201"/>
            <a:ext cx="5321647" cy="165733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indent="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>
                <a:solidFill>
                  <a:srgbClr val="1B1B1B"/>
                </a:solidFill>
                <a:latin typeface="Franklin Gothic Medium Cond" panose="020B0606030402020204" pitchFamily="34" charset="0"/>
              </a:rPr>
              <a:t>Докладчик: Кулапин Михаил Александрович, студент </a:t>
            </a:r>
            <a:r>
              <a:rPr lang="en-US" sz="1400" dirty="0">
                <a:solidFill>
                  <a:srgbClr val="1B1B1B"/>
                </a:solidFill>
                <a:latin typeface="Franklin Gothic Medium Cond" panose="020B0606030402020204" pitchFamily="34" charset="0"/>
              </a:rPr>
              <a:t>4</a:t>
            </a:r>
            <a:r>
              <a:rPr lang="ru-RU" sz="1400" dirty="0">
                <a:solidFill>
                  <a:srgbClr val="1B1B1B"/>
                </a:solidFill>
                <a:latin typeface="Franklin Gothic Medium Cond" panose="020B0606030402020204" pitchFamily="34" charset="0"/>
              </a:rPr>
              <a:t> курса Пензенского Государственного университета </a:t>
            </a:r>
          </a:p>
          <a:p>
            <a:pPr marL="0" indent="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400" dirty="0">
                <a:solidFill>
                  <a:srgbClr val="1B1B1B"/>
                </a:solidFill>
                <a:latin typeface="Franklin Gothic Medium Cond" panose="020B0606030402020204" pitchFamily="34" charset="0"/>
              </a:rPr>
              <a:t>Специальность: Радиоэлектронные системы и комплексы</a:t>
            </a:r>
          </a:p>
          <a:p>
            <a:pPr marL="0" indent="0">
              <a:spcAft>
                <a:spcPts val="1000"/>
              </a:spcAft>
              <a:buClr>
                <a:schemeClr val="accent1">
                  <a:lumMod val="75000"/>
                </a:schemeClr>
              </a:buClr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olidFill>
                <a:srgbClr val="1B1B1B"/>
              </a:solidFill>
              <a:latin typeface="Gilroy-Light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10514373" y="1124744"/>
            <a:ext cx="1677627" cy="5733256"/>
          </a:xfrm>
          <a:prstGeom prst="rect">
            <a:avLst/>
          </a:prstGeom>
          <a:solidFill>
            <a:schemeClr val="accent3">
              <a:alpha val="23000"/>
            </a:schemeClr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rtl="0"/>
            <a:endParaRPr sz="1867" dirty="0"/>
          </a:p>
        </p:txBody>
      </p:sp>
      <p:sp>
        <p:nvSpPr>
          <p:cNvPr id="116" name="Google Shape;116;p25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fld id="{00000000-1234-1234-1234-123412341234}" type="slidenum">
              <a:rPr lang="ru" sz="1333">
                <a:solidFill>
                  <a:schemeClr val="lt1"/>
                </a:solidFill>
              </a:rPr>
              <a:pPr algn="ctr" rtl="0"/>
              <a:t>1</a:t>
            </a:fld>
            <a:endParaRPr sz="1333">
              <a:solidFill>
                <a:schemeClr val="lt1"/>
              </a:solidFill>
            </a:endParaRPr>
          </a:p>
        </p:txBody>
      </p:sp>
      <p:pic>
        <p:nvPicPr>
          <p:cNvPr id="2" name="Picture 2" descr="C:\Users\1\Google Диск\JOB\UNI DATA\LOGO\LogPGU_simbioz2013 new.png">
            <a:extLst>
              <a:ext uri="{FF2B5EF4-FFF2-40B4-BE49-F238E27FC236}">
                <a16:creationId xmlns:a16="http://schemas.microsoft.com/office/drawing/2014/main" id="{66BE28C8-B86C-5B9B-6A3A-D44370801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632" y="83571"/>
            <a:ext cx="1210741" cy="1151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935DA811-09E5-621A-6B87-EE732A704549}"/>
              </a:ext>
            </a:extLst>
          </p:cNvPr>
          <p:cNvSpPr txBox="1"/>
          <p:nvPr/>
        </p:nvSpPr>
        <p:spPr>
          <a:xfrm>
            <a:off x="87155" y="319416"/>
            <a:ext cx="9105189" cy="461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tIns="45719" rIns="45719" bIns="4571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2400" b="1" dirty="0">
                <a:solidFill>
                  <a:schemeClr val="bg1"/>
                </a:solidFill>
                <a:latin typeface="Gilroy" panose="020B0604020202020204" charset="-52"/>
              </a:rPr>
              <a:t>Акселератор 2.0 Пензенского </a:t>
            </a:r>
            <a:r>
              <a:rPr lang="ru-RU" sz="2000" b="1" dirty="0">
                <a:solidFill>
                  <a:schemeClr val="bg1"/>
                </a:solidFill>
                <a:latin typeface="Gilroy" panose="020B0604020202020204" charset="-52"/>
              </a:rPr>
              <a:t>государственного</a:t>
            </a:r>
            <a:r>
              <a:rPr lang="ru-RU" sz="2400" b="1" dirty="0">
                <a:solidFill>
                  <a:schemeClr val="bg1"/>
                </a:solidFill>
                <a:latin typeface="Gilroy" panose="020B0604020202020204" charset="-52"/>
              </a:rPr>
              <a:t> университета</a:t>
            </a:r>
            <a:endParaRPr sz="2400" b="1" dirty="0">
              <a:solidFill>
                <a:schemeClr val="bg1"/>
              </a:solidFill>
              <a:latin typeface="Gilroy" panose="020B0604020202020204" charset="-52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242883-282C-CA60-27F2-FA6B0C4CDA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428" y="-5"/>
            <a:ext cx="1677517" cy="131818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sp>
        <p:nvSpPr>
          <p:cNvPr id="8" name="TextBox 7"/>
          <p:cNvSpPr txBox="1"/>
          <p:nvPr/>
        </p:nvSpPr>
        <p:spPr>
          <a:xfrm>
            <a:off x="1866472" y="6211323"/>
            <a:ext cx="3998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11 </a:t>
            </a:r>
            <a:r>
              <a:rPr lang="ru-RU" dirty="0">
                <a:latin typeface="+mn-lt"/>
              </a:rPr>
              <a:t>октября 2024 г.</a:t>
            </a:r>
          </a:p>
          <a:p>
            <a:r>
              <a:rPr lang="ru-RU" dirty="0" err="1">
                <a:latin typeface="+mn-lt"/>
              </a:rPr>
              <a:t>Демо</a:t>
            </a:r>
            <a:r>
              <a:rPr lang="ru-RU" dirty="0">
                <a:latin typeface="+mn-lt"/>
              </a:rPr>
              <a:t>-день </a:t>
            </a:r>
            <a:r>
              <a:rPr lang="ru-RU" dirty="0" err="1">
                <a:latin typeface="+mn-lt"/>
              </a:rPr>
              <a:t>акселерационой</a:t>
            </a:r>
            <a:r>
              <a:rPr lang="ru-RU" dirty="0">
                <a:latin typeface="+mn-lt"/>
              </a:rPr>
              <a:t> программы ПГУ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Текст 2">
            <a:extLst>
              <a:ext uri="{FF2B5EF4-FFF2-40B4-BE49-F238E27FC236}">
                <a16:creationId xmlns:a16="http://schemas.microsoft.com/office/drawing/2014/main" id="{D8EB09F8-AA81-595A-F48B-1AC076D26346}"/>
              </a:ext>
            </a:extLst>
          </p:cNvPr>
          <p:cNvSpPr txBox="1"/>
          <p:nvPr/>
        </p:nvSpPr>
        <p:spPr>
          <a:xfrm>
            <a:off x="1221534" y="472955"/>
            <a:ext cx="9416679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" pitchFamily="2" charset="-52"/>
                <a:sym typeface="Raleway SemiBold"/>
              </a:rPr>
              <a:t>АКТУАЛЬНОСТЬ ПРОЕКТА</a:t>
            </a:r>
          </a:p>
        </p:txBody>
      </p:sp>
      <p:grpSp>
        <p:nvGrpSpPr>
          <p:cNvPr id="29" name="Google Shape;132;p26">
            <a:extLst>
              <a:ext uri="{FF2B5EF4-FFF2-40B4-BE49-F238E27FC236}">
                <a16:creationId xmlns:a16="http://schemas.microsoft.com/office/drawing/2014/main" id="{42EB07C6-6F0F-9EB3-3677-BACB7A1AFB75}"/>
              </a:ext>
            </a:extLst>
          </p:cNvPr>
          <p:cNvGrpSpPr/>
          <p:nvPr/>
        </p:nvGrpSpPr>
        <p:grpSpPr>
          <a:xfrm>
            <a:off x="-9533" y="1082493"/>
            <a:ext cx="6096000" cy="110384"/>
            <a:chOff x="0" y="692501"/>
            <a:chExt cx="2624940" cy="97200"/>
          </a:xfrm>
        </p:grpSpPr>
        <p:sp>
          <p:nvSpPr>
            <p:cNvPr id="30" name="Google Shape;133;p26">
              <a:extLst>
                <a:ext uri="{FF2B5EF4-FFF2-40B4-BE49-F238E27FC236}">
                  <a16:creationId xmlns:a16="http://schemas.microsoft.com/office/drawing/2014/main" id="{3AA8D353-2ADD-1E6A-E41C-B0B50823D80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" name="Google Shape;134;p26">
              <a:extLst>
                <a:ext uri="{FF2B5EF4-FFF2-40B4-BE49-F238E27FC236}">
                  <a16:creationId xmlns:a16="http://schemas.microsoft.com/office/drawing/2014/main" id="{062D6D85-BA0F-A6BE-8701-569D621D20BF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135;p26">
              <a:extLst>
                <a:ext uri="{FF2B5EF4-FFF2-40B4-BE49-F238E27FC236}">
                  <a16:creationId xmlns:a16="http://schemas.microsoft.com/office/drawing/2014/main" id="{C2EDECB2-49AD-6C3D-9E94-BD7B847D9DDC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" name="Google Shape;136;p26">
              <a:extLst>
                <a:ext uri="{FF2B5EF4-FFF2-40B4-BE49-F238E27FC236}">
                  <a16:creationId xmlns:a16="http://schemas.microsoft.com/office/drawing/2014/main" id="{36AF565E-8E2F-84BE-FEF6-D5A6D0E22C27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" name="Google Shape;137;p26">
              <a:extLst>
                <a:ext uri="{FF2B5EF4-FFF2-40B4-BE49-F238E27FC236}">
                  <a16:creationId xmlns:a16="http://schemas.microsoft.com/office/drawing/2014/main" id="{7F0857FB-EA33-981B-205F-8E1CA4D3BBFB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DF343E8-7E4A-BB28-F0BD-67F68015C2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1384" y="343024"/>
            <a:ext cx="687900" cy="687900"/>
          </a:xfrm>
          <a:prstGeom prst="rect">
            <a:avLst/>
          </a:prstGeom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63" y="1267616"/>
            <a:ext cx="11182910" cy="2484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44" y="3751808"/>
            <a:ext cx="11177029" cy="2763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4700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1212001" y="456406"/>
            <a:ext cx="9416679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" pitchFamily="2" charset="-52"/>
                <a:sym typeface="Raleway SemiBold"/>
              </a:rPr>
              <a:t>ЦЕЛЕВАЯ АУДИТОРИЯ, ПРОБЛЕМА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:a16="http://schemas.microsoft.com/office/drawing/2014/main" id="{92FC60CD-1C86-0A70-85E3-F399B7CF57C4}"/>
              </a:ext>
            </a:extLst>
          </p:cNvPr>
          <p:cNvGrpSpPr/>
          <p:nvPr/>
        </p:nvGrpSpPr>
        <p:grpSpPr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:a16="http://schemas.microsoft.com/office/drawing/2014/main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:a16="http://schemas.microsoft.com/office/drawing/2014/main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:a16="http://schemas.microsoft.com/office/drawing/2014/main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:a16="http://schemas.microsoft.com/office/drawing/2014/main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:a16="http://schemas.microsoft.com/office/drawing/2014/main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5" name="Google Shape;107;p25">
            <a:extLst>
              <a:ext uri="{FF2B5EF4-FFF2-40B4-BE49-F238E27FC236}">
                <a16:creationId xmlns:a16="http://schemas.microsoft.com/office/drawing/2014/main" id="{0E5BD604-5973-442E-B027-656739F317A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892" y="1130807"/>
            <a:ext cx="6858208" cy="528961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285750" indent="-28575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Основной целевой аудиторией является Министерство Чрезвычайных Ситуаций Российской Федерации. Таким образом конечный продукт нацелен на рынок </a:t>
            </a:r>
            <a:r>
              <a:rPr lang="en-US" sz="1600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B2G</a:t>
            </a:r>
            <a:r>
              <a:rPr lang="ru-RU" sz="1600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, а также рассчитан на </a:t>
            </a:r>
            <a:r>
              <a:rPr lang="en-US" sz="1600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B2B</a:t>
            </a:r>
            <a:r>
              <a:rPr lang="ru-RU" sz="1600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i="1" dirty="0">
                <a:solidFill>
                  <a:schemeClr val="accent3">
                    <a:lumMod val="75000"/>
                  </a:schemeClr>
                </a:solidFill>
                <a:latin typeface="Gilroy" panose="020B0604020202020204" charset="-52"/>
                <a:cs typeface="Times New Roman" panose="02020603050405020304" pitchFamily="18" charset="0"/>
              </a:rPr>
              <a:t>Основной проблемой является необходимость повышение эффективности и оперативности пожаротушения в труднодоступных местах (плотная городская застройка, высотные здания и ТЦ)</a:t>
            </a:r>
          </a:p>
          <a:p>
            <a:pPr marL="285750" indent="-28575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Главный потребитель – пожарные команды МЧС, а также частные коммерческие фирмы и различного рода промышленные предприятия.</a:t>
            </a:r>
          </a:p>
          <a:p>
            <a:pPr marL="285750" indent="-28575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Данный продукт при возникновении пожара позволит быстро ликвидировать очаг возгорания в опасных и труднодоступных для человека местах. К примеру на большой высоте или узком пространстве, куда не всегда имеют возможность добраться пожарные команды.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84" y="1218190"/>
            <a:ext cx="3644145" cy="20498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992" y="3268022"/>
            <a:ext cx="4389371" cy="329202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5EC8D4-D0F6-FC5C-8C78-1CD35D5F2F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384" y="343024"/>
            <a:ext cx="687900" cy="68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832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768" y="2616653"/>
            <a:ext cx="7344488" cy="3381374"/>
          </a:xfrm>
          <a:prstGeom prst="rect">
            <a:avLst/>
          </a:prstGeom>
        </p:spPr>
      </p:pic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1503134" y="420520"/>
            <a:ext cx="9416679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" pitchFamily="2" charset="-52"/>
                <a:sym typeface="Raleway SemiBold"/>
              </a:rPr>
              <a:t>РЕШЕНИЕ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:a16="http://schemas.microsoft.com/office/drawing/2014/main" id="{92FC60CD-1C86-0A70-85E3-F399B7CF57C4}"/>
              </a:ext>
            </a:extLst>
          </p:cNvPr>
          <p:cNvGrpSpPr/>
          <p:nvPr/>
        </p:nvGrpSpPr>
        <p:grpSpPr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:a16="http://schemas.microsoft.com/office/drawing/2014/main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:a16="http://schemas.microsoft.com/office/drawing/2014/main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:a16="http://schemas.microsoft.com/office/drawing/2014/main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:a16="http://schemas.microsoft.com/office/drawing/2014/main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:a16="http://schemas.microsoft.com/office/drawing/2014/main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5" name="Google Shape;107;p25">
            <a:extLst>
              <a:ext uri="{FF2B5EF4-FFF2-40B4-BE49-F238E27FC236}">
                <a16:creationId xmlns:a16="http://schemas.microsoft.com/office/drawing/2014/main" id="{0E5BD604-5973-442E-B027-656739F317A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91344" y="1069553"/>
            <a:ext cx="11161240" cy="164553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indent="449263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На данный момент система доведена до стадии эскизного проектирования.</a:t>
            </a:r>
          </a:p>
          <a:p>
            <a:pPr indent="449263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Беспилотная летательная система пожаротушения представляет собой БПЛА, оснащенный </a:t>
            </a:r>
            <a:r>
              <a:rPr lang="ru-RU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устройством дистанционного сброса капсул с противопожарной смесью</a:t>
            </a:r>
            <a:r>
              <a:rPr lang="ru-RU" sz="1600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 и способный тушить пожары на большой высоте и при этом время работы составляет не менее 1 часа.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2B06AB6-90C5-BDFC-B780-0295126BCB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439" y="363583"/>
            <a:ext cx="673051" cy="67305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46" y="3681902"/>
            <a:ext cx="2080689" cy="2303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0992" y="2595740"/>
            <a:ext cx="40797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sz="1600" dirty="0">
                <a:latin typeface="Gilroy" panose="020B0604020202020204" charset="-52"/>
                <a:cs typeface="Times New Roman" panose="02020603050405020304" pitchFamily="18" charset="0"/>
              </a:rPr>
              <a:t>Пожарная граната: Шар-</a:t>
            </a:r>
            <a:r>
              <a:rPr lang="en-US" sz="1600" dirty="0">
                <a:latin typeface="Gilroy" panose="020B0604020202020204" charset="-52"/>
                <a:cs typeface="Times New Roman" panose="02020603050405020304" pitchFamily="18" charset="0"/>
              </a:rPr>
              <a:t>AFO</a:t>
            </a:r>
            <a:endParaRPr lang="ru-RU" sz="1600" dirty="0">
              <a:latin typeface="Gilroy" panose="020B0604020202020204" charset="-52"/>
              <a:cs typeface="Times New Roman" panose="02020603050405020304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600" dirty="0">
                <a:latin typeface="Gilroy" panose="020B0604020202020204" charset="-52"/>
                <a:cs typeface="Times New Roman" panose="02020603050405020304" pitchFamily="18" charset="0"/>
              </a:rPr>
              <a:t>Огнетушащее вещество (ОТВ) - огнетушащий порошок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600" dirty="0">
                <a:latin typeface="Gilroy" panose="020B0604020202020204" charset="-52"/>
                <a:cs typeface="Times New Roman" panose="02020603050405020304" pitchFamily="18" charset="0"/>
              </a:rPr>
              <a:t>Масса огнетушителя полная - 1,5 кг</a:t>
            </a:r>
          </a:p>
        </p:txBody>
      </p:sp>
    </p:spTree>
    <p:extLst>
      <p:ext uri="{BB962C8B-B14F-4D97-AF65-F5344CB8AC3E}">
        <p14:creationId xmlns:p14="http://schemas.microsoft.com/office/powerpoint/2010/main" val="2270351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1387662" y="460014"/>
            <a:ext cx="9416679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" pitchFamily="2" charset="-52"/>
                <a:sym typeface="Raleway SemiBold"/>
              </a:rPr>
              <a:t>ЦЕННОСТНОЕ ПРЕДЛОЖЕНИЕ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:a16="http://schemas.microsoft.com/office/drawing/2014/main" id="{92FC60CD-1C86-0A70-85E3-F399B7CF57C4}"/>
              </a:ext>
            </a:extLst>
          </p:cNvPr>
          <p:cNvGrpSpPr/>
          <p:nvPr/>
        </p:nvGrpSpPr>
        <p:grpSpPr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:a16="http://schemas.microsoft.com/office/drawing/2014/main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:a16="http://schemas.microsoft.com/office/drawing/2014/main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:a16="http://schemas.microsoft.com/office/drawing/2014/main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:a16="http://schemas.microsoft.com/office/drawing/2014/main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:a16="http://schemas.microsoft.com/office/drawing/2014/main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5" name="Google Shape;107;p25">
            <a:extLst>
              <a:ext uri="{FF2B5EF4-FFF2-40B4-BE49-F238E27FC236}">
                <a16:creationId xmlns:a16="http://schemas.microsoft.com/office/drawing/2014/main" id="{0E5BD604-5973-442E-B027-656739F317A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81660" y="1331831"/>
            <a:ext cx="5161872" cy="4284209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Gilory-Light"/>
                <a:ea typeface="Raleway SemiBold"/>
                <a:cs typeface="Raleway SemiBold"/>
                <a:sym typeface="Raleway SemiBold"/>
              </a:rPr>
              <a:t>Компания</a:t>
            </a:r>
            <a:r>
              <a:rPr lang="ru-RU" sz="1600" dirty="0">
                <a:solidFill>
                  <a:schemeClr val="dk2"/>
                </a:solidFill>
                <a:latin typeface="Gilory-Light"/>
                <a:ea typeface="Raleway"/>
                <a:cs typeface="Raleway"/>
                <a:sym typeface="Raleway"/>
              </a:rPr>
              <a:t> </a:t>
            </a:r>
            <a:r>
              <a:rPr lang="ru-RU" sz="1600" dirty="0">
                <a:solidFill>
                  <a:srgbClr val="E1AE1D"/>
                </a:solidFill>
                <a:latin typeface="Gilory-Light"/>
                <a:ea typeface="Raleway"/>
                <a:cs typeface="Raleway"/>
                <a:sym typeface="Raleway"/>
              </a:rPr>
              <a:t>Пожарные Дроны</a:t>
            </a:r>
            <a:r>
              <a:rPr lang="ru-RU" sz="1600" dirty="0">
                <a:solidFill>
                  <a:schemeClr val="dk2"/>
                </a:solidFill>
                <a:latin typeface="Gilory-Light"/>
                <a:ea typeface="Raleway"/>
                <a:cs typeface="Raleway"/>
                <a:sym typeface="Raleway"/>
              </a:rPr>
              <a:t>,</a:t>
            </a: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accent3"/>
                </a:solidFill>
                <a:latin typeface="Gilory-Light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-RU" sz="1600" dirty="0">
                <a:solidFill>
                  <a:schemeClr val="dk2"/>
                </a:solidFill>
                <a:latin typeface="Gilory-Light"/>
                <a:ea typeface="Raleway"/>
                <a:cs typeface="Raleway"/>
                <a:sym typeface="Raleway"/>
              </a:rPr>
              <a:t> </a:t>
            </a:r>
            <a:r>
              <a:rPr lang="ru-RU" sz="1600" dirty="0">
                <a:solidFill>
                  <a:srgbClr val="E1AE1D"/>
                </a:solidFill>
                <a:latin typeface="Gilory-Light"/>
                <a:ea typeface="Raleway"/>
                <a:cs typeface="Raleway"/>
                <a:sym typeface="Raleway"/>
              </a:rPr>
              <a:t>пожарным бригадам МЧС бороться с пожарами</a:t>
            </a: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accent3"/>
                </a:solidFill>
                <a:latin typeface="Gilory-Light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-RU" sz="1600" dirty="0">
                <a:solidFill>
                  <a:schemeClr val="dk2"/>
                </a:solidFill>
                <a:latin typeface="Gilory-Light"/>
                <a:ea typeface="Raleway"/>
                <a:cs typeface="Raleway"/>
                <a:sym typeface="Raleway"/>
              </a:rPr>
              <a:t> </a:t>
            </a:r>
            <a:r>
              <a:rPr lang="ru-RU" sz="1600" dirty="0">
                <a:solidFill>
                  <a:srgbClr val="E1AE1D"/>
                </a:solidFill>
                <a:latin typeface="Gilory-Light"/>
                <a:ea typeface="Raleway"/>
                <a:cs typeface="Raleway"/>
                <a:sym typeface="Raleway"/>
              </a:rPr>
              <a:t>возгораний в труднодоступных и опасных местах (в плотной городской застройке)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accent3"/>
                </a:solidFill>
                <a:latin typeface="Gilory-Light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-RU" sz="1600" dirty="0">
                <a:solidFill>
                  <a:schemeClr val="dk2"/>
                </a:solidFill>
                <a:latin typeface="Gilory-Light"/>
                <a:ea typeface="Raleway"/>
                <a:cs typeface="Raleway"/>
                <a:sym typeface="Raleway"/>
              </a:rPr>
              <a:t> </a:t>
            </a:r>
            <a:r>
              <a:rPr lang="ru-RU" sz="1600" dirty="0">
                <a:solidFill>
                  <a:srgbClr val="E1AE1D"/>
                </a:solidFill>
                <a:latin typeface="Gilory-Light"/>
                <a:ea typeface="Raleway"/>
                <a:cs typeface="Raleway"/>
                <a:sym typeface="Raleway"/>
              </a:rPr>
              <a:t>ликвидации пожаров с минимальными рисками</a:t>
            </a: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accent3"/>
                </a:solidFill>
                <a:latin typeface="Gilory-Light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-RU" sz="1600" dirty="0">
                <a:solidFill>
                  <a:schemeClr val="dk2"/>
                </a:solidFill>
                <a:latin typeface="Gilory-Light"/>
                <a:ea typeface="Raleway"/>
                <a:cs typeface="Raleway"/>
                <a:sym typeface="Raleway"/>
              </a:rPr>
              <a:t> </a:t>
            </a:r>
            <a:r>
              <a:rPr lang="ru-RU" sz="1600" dirty="0">
                <a:solidFill>
                  <a:srgbClr val="E1AE1D"/>
                </a:solidFill>
                <a:latin typeface="Gilory-Light"/>
                <a:ea typeface="Raleway"/>
                <a:cs typeface="Raleway"/>
                <a:sym typeface="Raleway"/>
              </a:rPr>
              <a:t>Беспилотной летательной системы пожаротушения</a:t>
            </a: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1600" dirty="0">
                <a:solidFill>
                  <a:schemeClr val="accent3"/>
                </a:solidFill>
                <a:latin typeface="Gilory-Light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-RU" sz="1600" dirty="0">
                <a:solidFill>
                  <a:schemeClr val="dk2"/>
                </a:solidFill>
                <a:latin typeface="Gilory-Light"/>
                <a:ea typeface="Raleway"/>
                <a:cs typeface="Raleway"/>
                <a:sym typeface="Raleway"/>
              </a:rPr>
              <a:t> </a:t>
            </a:r>
            <a:r>
              <a:rPr lang="ru-RU" sz="1600" dirty="0">
                <a:solidFill>
                  <a:srgbClr val="E1AE1D"/>
                </a:solidFill>
                <a:latin typeface="Gilory-Light"/>
                <a:ea typeface="Raleway"/>
                <a:cs typeface="Raleway"/>
                <a:sym typeface="Raleway"/>
              </a:rPr>
              <a:t>быстрый результат в борьбе с пожарами при минимальных рисках для жизни и здоровья людей</a:t>
            </a:r>
            <a:r>
              <a:rPr lang="ru-RU" sz="1600" dirty="0">
                <a:solidFill>
                  <a:schemeClr val="dk2"/>
                </a:solidFill>
                <a:latin typeface="Gilory-Light"/>
                <a:ea typeface="Raleway"/>
                <a:cs typeface="Raleway"/>
                <a:sym typeface="Raleway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4CA303-B835-DD37-712E-39CD4E419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1438" y="360119"/>
            <a:ext cx="638900" cy="638900"/>
          </a:xfrm>
          <a:prstGeom prst="rect">
            <a:avLst/>
          </a:prstGeom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220" y="999018"/>
            <a:ext cx="5161872" cy="5505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980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1245807" y="443230"/>
            <a:ext cx="9416679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" pitchFamily="2" charset="-52"/>
                <a:sym typeface="Raleway SemiBold"/>
              </a:rPr>
              <a:t>РЫНОК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:a16="http://schemas.microsoft.com/office/drawing/2014/main" id="{92FC60CD-1C86-0A70-85E3-F399B7CF57C4}"/>
              </a:ext>
            </a:extLst>
          </p:cNvPr>
          <p:cNvGrpSpPr/>
          <p:nvPr/>
        </p:nvGrpSpPr>
        <p:grpSpPr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:a16="http://schemas.microsoft.com/office/drawing/2014/main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:a16="http://schemas.microsoft.com/office/drawing/2014/main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:a16="http://schemas.microsoft.com/office/drawing/2014/main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:a16="http://schemas.microsoft.com/office/drawing/2014/main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:a16="http://schemas.microsoft.com/office/drawing/2014/main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AC1BAA90-7DA5-E1D8-2D35-A4199079F1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768774"/>
              </p:ext>
            </p:extLst>
          </p:nvPr>
        </p:nvGraphicFramePr>
        <p:xfrm>
          <a:off x="807586" y="1484784"/>
          <a:ext cx="9680902" cy="3860927"/>
        </p:xfrm>
        <a:graphic>
          <a:graphicData uri="http://schemas.openxmlformats.org/drawingml/2006/table">
            <a:tbl>
              <a:tblPr firstRow="1" bandRow="1">
                <a:tableStyleId>{8367FCD3-8E2A-CBA8-48F4-D0D884036E8F}</a:tableStyleId>
              </a:tblPr>
              <a:tblGrid>
                <a:gridCol w="4840451">
                  <a:extLst>
                    <a:ext uri="{9D8B030D-6E8A-4147-A177-3AD203B41FA5}">
                      <a16:colId xmlns:a16="http://schemas.microsoft.com/office/drawing/2014/main" val="553916931"/>
                    </a:ext>
                  </a:extLst>
                </a:gridCol>
                <a:gridCol w="4840451">
                  <a:extLst>
                    <a:ext uri="{9D8B030D-6E8A-4147-A177-3AD203B41FA5}">
                      <a16:colId xmlns:a16="http://schemas.microsoft.com/office/drawing/2014/main" val="2756056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РЫНОК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ЧИСЛОВОЕ ЗНАЧЕНИЕ (НАТУРАЛЬНОЕ</a:t>
                      </a:r>
                      <a:r>
                        <a:rPr lang="en-US" b="1" dirty="0"/>
                        <a:t>/</a:t>
                      </a:r>
                      <a:r>
                        <a:rPr lang="ru-RU" b="1" dirty="0"/>
                        <a:t>ДЕНЕЖНОЕ)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122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Общий объем целевого рынка (</a:t>
                      </a:r>
                      <a:r>
                        <a:rPr lang="en-US" dirty="0"/>
                        <a:t>TAM</a:t>
                      </a:r>
                      <a:r>
                        <a:rPr lang="ru-RU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latin typeface="+mn-lt"/>
                          <a:cs typeface="Arial" panose="020B0604020202020204" pitchFamily="34" charset="0"/>
                        </a:rPr>
                        <a:t>Всего 4000 пожарных</a:t>
                      </a:r>
                      <a:r>
                        <a:rPr lang="ru-RU" sz="1600" baseline="0" dirty="0">
                          <a:latin typeface="+mn-lt"/>
                          <a:cs typeface="Arial" panose="020B0604020202020204" pitchFamily="34" charset="0"/>
                        </a:rPr>
                        <a:t> депо по стране</a:t>
                      </a:r>
                      <a:r>
                        <a:rPr lang="en-US" sz="1600" baseline="0" dirty="0">
                          <a:latin typeface="+mn-lt"/>
                          <a:cs typeface="Arial" panose="020B0604020202020204" pitchFamily="34" charset="0"/>
                        </a:rPr>
                        <a:t>; </a:t>
                      </a:r>
                      <a:r>
                        <a:rPr lang="ru-RU" sz="1600" baseline="0" dirty="0">
                          <a:latin typeface="+mn-lt"/>
                          <a:cs typeface="Arial" panose="020B0604020202020204" pitchFamily="34" charset="0"/>
                        </a:rPr>
                        <a:t> Стоимость одного </a:t>
                      </a:r>
                      <a:r>
                        <a:rPr lang="ru-RU" sz="1600" baseline="0" dirty="0" err="1">
                          <a:latin typeface="+mn-lt"/>
                          <a:cs typeface="Arial" panose="020B0604020202020204" pitchFamily="34" charset="0"/>
                        </a:rPr>
                        <a:t>дрона</a:t>
                      </a:r>
                      <a:r>
                        <a:rPr lang="ru-RU" sz="1600" baseline="0" dirty="0">
                          <a:latin typeface="+mn-lt"/>
                          <a:cs typeface="Arial" panose="020B0604020202020204" pitchFamily="34" charset="0"/>
                        </a:rPr>
                        <a:t> сост. 1 млн ₽</a:t>
                      </a:r>
                      <a:r>
                        <a:rPr lang="en-US" sz="1600" baseline="0" dirty="0">
                          <a:latin typeface="+mn-lt"/>
                          <a:cs typeface="Arial" panose="020B0604020202020204" pitchFamily="34" charset="0"/>
                        </a:rPr>
                        <a:t>; </a:t>
                      </a:r>
                      <a:r>
                        <a:rPr lang="ru-RU" sz="1600" baseline="0" dirty="0">
                          <a:latin typeface="+mn-lt"/>
                          <a:cs typeface="Arial" panose="020B0604020202020204" pitchFamily="34" charset="0"/>
                        </a:rPr>
                        <a:t>Минимум 6 команд в депо, на одну команду 2 </a:t>
                      </a:r>
                      <a:r>
                        <a:rPr lang="ru-RU" sz="1600" baseline="0" dirty="0" err="1">
                          <a:latin typeface="+mn-lt"/>
                          <a:cs typeface="Arial" panose="020B0604020202020204" pitchFamily="34" charset="0"/>
                        </a:rPr>
                        <a:t>дрона</a:t>
                      </a:r>
                      <a:r>
                        <a:rPr lang="ru-RU" sz="1600" baseline="0" dirty="0">
                          <a:latin typeface="+mn-lt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just"/>
                      <a:r>
                        <a:rPr lang="ru-RU" sz="1600" baseline="0" dirty="0">
                          <a:latin typeface="+mn-lt"/>
                          <a:cs typeface="Arial" panose="020B0604020202020204" pitchFamily="34" charset="0"/>
                        </a:rPr>
                        <a:t>Всего сумма гос. закупки составит 48 млрд. руб. </a:t>
                      </a:r>
                      <a:endParaRPr lang="ru-RU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08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Доступный объем рынка (</a:t>
                      </a:r>
                      <a:r>
                        <a:rPr lang="en-US" dirty="0"/>
                        <a:t>SAM</a:t>
                      </a:r>
                      <a:r>
                        <a:rPr lang="ru-RU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+mn-lt"/>
                          <a:cs typeface="Arial" panose="020B0604020202020204" pitchFamily="34" charset="0"/>
                        </a:rPr>
                        <a:t>К примеру возьмем</a:t>
                      </a:r>
                      <a:r>
                        <a:rPr lang="ru-RU" sz="1600" baseline="0" dirty="0">
                          <a:latin typeface="+mn-lt"/>
                          <a:cs typeface="Arial" panose="020B0604020202020204" pitchFamily="34" charset="0"/>
                        </a:rPr>
                        <a:t> 25 платежеспособных регионов. Таким образом получаем 160 депо и 960 команд на 25 регионов. Всего сумма гос. закупки составит около 2 млрд. рублей</a:t>
                      </a:r>
                      <a:endParaRPr lang="ru-RU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442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Реально достижимый объем рынка (</a:t>
                      </a:r>
                      <a:r>
                        <a:rPr lang="en-US" dirty="0"/>
                        <a:t>SOM</a:t>
                      </a:r>
                      <a:r>
                        <a:rPr lang="ru-RU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/>
                        <a:t>На данный момент в гаражных условиях за месяц можно произвести 10 </a:t>
                      </a:r>
                      <a:r>
                        <a:rPr lang="ru-RU" sz="1600" dirty="0" err="1"/>
                        <a:t>дронов</a:t>
                      </a:r>
                      <a:r>
                        <a:rPr lang="ru-RU" sz="1600" dirty="0"/>
                        <a:t>. В год выйдет 120 </a:t>
                      </a:r>
                      <a:r>
                        <a:rPr lang="ru-RU" sz="1600" dirty="0" err="1"/>
                        <a:t>дронов</a:t>
                      </a:r>
                      <a:r>
                        <a:rPr lang="ru-RU" sz="1600" dirty="0"/>
                        <a:t>. Годовой доход при таком производстве составит 240 млн. рублей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910943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9341EF9-6C0D-6029-8E35-E58C55C62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3392" y="371143"/>
            <a:ext cx="622415" cy="6224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1341" y="5661252"/>
            <a:ext cx="57903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Из полученной информации </a:t>
            </a:r>
            <a:r>
              <a:rPr lang="en-US" sz="1600" dirty="0"/>
              <a:t>SOM </a:t>
            </a:r>
            <a:r>
              <a:rPr lang="ru-RU" sz="1600" dirty="0"/>
              <a:t>составляет 12% от </a:t>
            </a:r>
            <a:r>
              <a:rPr lang="en-US" sz="1600" dirty="0"/>
              <a:t>SAM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849766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1387660" y="371789"/>
            <a:ext cx="9416679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" pitchFamily="2" charset="-52"/>
                <a:sym typeface="Raleway SemiBold"/>
              </a:rPr>
              <a:t>КОНКУРЕНТЫ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:a16="http://schemas.microsoft.com/office/drawing/2014/main" id="{92FC60CD-1C86-0A70-85E3-F399B7CF57C4}"/>
              </a:ext>
            </a:extLst>
          </p:cNvPr>
          <p:cNvGrpSpPr/>
          <p:nvPr/>
        </p:nvGrpSpPr>
        <p:grpSpPr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:a16="http://schemas.microsoft.com/office/drawing/2014/main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:a16="http://schemas.microsoft.com/office/drawing/2014/main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:a16="http://schemas.microsoft.com/office/drawing/2014/main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:a16="http://schemas.microsoft.com/office/drawing/2014/main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:a16="http://schemas.microsoft.com/office/drawing/2014/main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5" name="Google Shape;107;p25">
            <a:extLst>
              <a:ext uri="{FF2B5EF4-FFF2-40B4-BE49-F238E27FC236}">
                <a16:creationId xmlns:a16="http://schemas.microsoft.com/office/drawing/2014/main" id="{0E5BD604-5973-442E-B027-656739F317A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-9534" y="1190428"/>
            <a:ext cx="5745493" cy="572768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indent="433388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На данный момент конкуренция на рынке не высокая т.к. подобные решения еще не приобрели массовый характер и аналогов мало. </a:t>
            </a:r>
          </a:p>
          <a:p>
            <a:pPr indent="433388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Из основных конкурентов стоит отметить Латвийский </a:t>
            </a:r>
            <a:r>
              <a:rPr lang="ru-RU" dirty="0" err="1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дрон</a:t>
            </a:r>
            <a:r>
              <a:rPr lang="ru-RU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Aerones</a:t>
            </a:r>
            <a:r>
              <a:rPr lang="ru-RU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 и Китайские </a:t>
            </a:r>
            <a:r>
              <a:rPr lang="ru-RU" dirty="0" err="1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дроны</a:t>
            </a:r>
            <a:r>
              <a:rPr lang="ru-RU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EHang21 </a:t>
            </a:r>
            <a:r>
              <a:rPr lang="ru-RU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и </a:t>
            </a:r>
            <a:r>
              <a:rPr lang="en-US" dirty="0" err="1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Walkera</a:t>
            </a:r>
            <a:r>
              <a:rPr lang="en-US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 WK-1500.</a:t>
            </a:r>
            <a:r>
              <a:rPr lang="ru-RU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 Основным их недостатком является малое время работы и отсутствие термостойких и огнеупорных материалов. Также стоит отметить, что некоторые компании решили уйти с рынка РФ и купить </a:t>
            </a:r>
            <a:r>
              <a:rPr lang="ru-RU" dirty="0" err="1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дрон</a:t>
            </a:r>
            <a:r>
              <a:rPr lang="ru-RU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Aerones</a:t>
            </a:r>
            <a:r>
              <a:rPr lang="en-US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не представляется возможным.</a:t>
            </a:r>
          </a:p>
          <a:p>
            <a:pPr indent="433388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Решением является оснастить дрон устройством дистанционного сброса капсул с противопожарной смесью, гибридной силовой установкой, что повысит его время пребывания в воздухе и применить огнеупорные материалы для обеспечения защиты </a:t>
            </a:r>
            <a:r>
              <a:rPr lang="ru-RU" dirty="0" err="1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дрона</a:t>
            </a:r>
            <a:r>
              <a:rPr lang="ru-RU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 от перегрева и выхода из строя. 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B12CD7-F499-6801-4F53-E16FF68B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696" y="356678"/>
            <a:ext cx="657683" cy="657682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386" y="1228494"/>
            <a:ext cx="3907819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9806" y="3692631"/>
            <a:ext cx="3806399" cy="2592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898" y="1304543"/>
            <a:ext cx="2146488" cy="234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680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4898" y="1138172"/>
            <a:ext cx="6554211" cy="5162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1281892" y="404822"/>
            <a:ext cx="9416679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" pitchFamily="2" charset="-52"/>
                <a:sym typeface="Raleway SemiBold"/>
              </a:rPr>
              <a:t>БИЗНЕС-МОДЕЛЬ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:a16="http://schemas.microsoft.com/office/drawing/2014/main" id="{92FC60CD-1C86-0A70-85E3-F399B7CF57C4}"/>
              </a:ext>
            </a:extLst>
          </p:cNvPr>
          <p:cNvGrpSpPr/>
          <p:nvPr/>
        </p:nvGrpSpPr>
        <p:grpSpPr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:a16="http://schemas.microsoft.com/office/drawing/2014/main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:a16="http://schemas.microsoft.com/office/drawing/2014/main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:a16="http://schemas.microsoft.com/office/drawing/2014/main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:a16="http://schemas.microsoft.com/office/drawing/2014/main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:a16="http://schemas.microsoft.com/office/drawing/2014/main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5" name="Google Shape;107;p25">
            <a:extLst>
              <a:ext uri="{FF2B5EF4-FFF2-40B4-BE49-F238E27FC236}">
                <a16:creationId xmlns:a16="http://schemas.microsoft.com/office/drawing/2014/main" id="{0E5BD604-5973-442E-B027-656739F317A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92891" y="1254654"/>
            <a:ext cx="4942549" cy="1635279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3175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1B1B1B"/>
                </a:solidFill>
                <a:latin typeface="Gilroy" panose="020B0604020202020204" charset="-52"/>
                <a:cs typeface="Times New Roman" panose="02020603050405020304" pitchFamily="18" charset="0"/>
              </a:rPr>
              <a:t>Себестоимость Беспилотной летательной системы пожаротушения составляет 1 120 000 млн. рублей.</a:t>
            </a:r>
          </a:p>
          <a:p>
            <a:pPr marL="3175" indent="446088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rgbClr val="1B1B1B"/>
              </a:solidFill>
              <a:latin typeface="Gilroy-Ligh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C04E8E-C276-187E-96A4-F591DDCAA4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992" y="326460"/>
            <a:ext cx="687900" cy="687900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1960" y="4962784"/>
            <a:ext cx="2557149" cy="1556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72" y="2887577"/>
            <a:ext cx="6241699" cy="319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6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1472621" y="460014"/>
            <a:ext cx="9416679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" pitchFamily="2" charset="-52"/>
                <a:sym typeface="Raleway SemiBold"/>
              </a:rPr>
              <a:t>ТЕКУЩИЕ РЕЗУЛЬТАТЫ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:a16="http://schemas.microsoft.com/office/drawing/2014/main" id="{92FC60CD-1C86-0A70-85E3-F399B7CF57C4}"/>
              </a:ext>
            </a:extLst>
          </p:cNvPr>
          <p:cNvGrpSpPr/>
          <p:nvPr/>
        </p:nvGrpSpPr>
        <p:grpSpPr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:a16="http://schemas.microsoft.com/office/drawing/2014/main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:a16="http://schemas.microsoft.com/office/drawing/2014/main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:a16="http://schemas.microsoft.com/office/drawing/2014/main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:a16="http://schemas.microsoft.com/office/drawing/2014/main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:a16="http://schemas.microsoft.com/office/drawing/2014/main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5" name="Google Shape;107;p25">
            <a:extLst>
              <a:ext uri="{FF2B5EF4-FFF2-40B4-BE49-F238E27FC236}">
                <a16:creationId xmlns:a16="http://schemas.microsoft.com/office/drawing/2014/main" id="{0E5BD604-5973-442E-B027-656739F317A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42072" y="1268760"/>
            <a:ext cx="5161872" cy="328085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indent="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1B1B1B"/>
                </a:solidFill>
                <a:latin typeface="Gilroy" panose="020B0604020202020204" charset="-52"/>
              </a:rPr>
              <a:t>На данный момент были подобраны</a:t>
            </a:r>
            <a:r>
              <a:rPr lang="en-US" sz="1600" dirty="0">
                <a:solidFill>
                  <a:srgbClr val="1B1B1B"/>
                </a:solidFill>
                <a:latin typeface="Gilroy" panose="020B0604020202020204" charset="-52"/>
              </a:rPr>
              <a:t> </a:t>
            </a:r>
            <a:r>
              <a:rPr lang="ru-RU" sz="1600" dirty="0">
                <a:solidFill>
                  <a:srgbClr val="1B1B1B"/>
                </a:solidFill>
                <a:latin typeface="Gilroy" panose="020B0604020202020204" charset="-52"/>
              </a:rPr>
              <a:t>ключевые комплектующие для </a:t>
            </a:r>
            <a:r>
              <a:rPr lang="ru-RU" sz="1600" dirty="0" err="1">
                <a:solidFill>
                  <a:srgbClr val="1B1B1B"/>
                </a:solidFill>
                <a:latin typeface="Gilroy" panose="020B0604020202020204" charset="-52"/>
              </a:rPr>
              <a:t>дрона</a:t>
            </a:r>
            <a:r>
              <a:rPr lang="ru-RU" sz="1600" dirty="0">
                <a:solidFill>
                  <a:srgbClr val="1B1B1B"/>
                </a:solidFill>
                <a:latin typeface="Gilroy" panose="020B0604020202020204" charset="-52"/>
              </a:rPr>
              <a:t>. </a:t>
            </a:r>
          </a:p>
          <a:p>
            <a:pPr marL="285750" indent="-28575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1B1B1B"/>
                </a:solidFill>
                <a:latin typeface="Gilroy" panose="020B0604020202020204" charset="-52"/>
              </a:rPr>
              <a:t>Печатная плата </a:t>
            </a:r>
            <a:r>
              <a:rPr lang="en-US" sz="1600" dirty="0">
                <a:solidFill>
                  <a:srgbClr val="1B1B1B"/>
                </a:solidFill>
                <a:latin typeface="Gilroy" panose="020B0604020202020204" charset="-52"/>
              </a:rPr>
              <a:t>FR-4 High </a:t>
            </a:r>
            <a:r>
              <a:rPr lang="en-US" sz="1600" dirty="0" err="1">
                <a:solidFill>
                  <a:srgbClr val="1B1B1B"/>
                </a:solidFill>
                <a:latin typeface="Gilroy" panose="020B0604020202020204" charset="-52"/>
              </a:rPr>
              <a:t>Tg</a:t>
            </a:r>
            <a:endParaRPr lang="en-US" sz="1600" dirty="0">
              <a:solidFill>
                <a:srgbClr val="1B1B1B"/>
              </a:solidFill>
              <a:latin typeface="Gilroy" panose="020B0604020202020204" charset="-52"/>
            </a:endParaRPr>
          </a:p>
          <a:p>
            <a:pPr marL="285750" indent="-28575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1B1B1B"/>
                </a:solidFill>
                <a:latin typeface="Gilroy" panose="020B0604020202020204" charset="-52"/>
              </a:rPr>
              <a:t>Гибридный двигатель для </a:t>
            </a:r>
            <a:r>
              <a:rPr lang="ru-RU" sz="1600" dirty="0" err="1">
                <a:solidFill>
                  <a:srgbClr val="1B1B1B"/>
                </a:solidFill>
                <a:latin typeface="Gilroy" panose="020B0604020202020204" charset="-52"/>
              </a:rPr>
              <a:t>дрона</a:t>
            </a:r>
            <a:r>
              <a:rPr lang="ru-RU" sz="1600" dirty="0">
                <a:solidFill>
                  <a:srgbClr val="1B1B1B"/>
                </a:solidFill>
                <a:latin typeface="Gilroy" panose="020B0604020202020204" charset="-52"/>
              </a:rPr>
              <a:t> DLE70HD</a:t>
            </a:r>
          </a:p>
          <a:p>
            <a:pPr marL="285750" indent="-28575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1B1B1B"/>
                </a:solidFill>
                <a:latin typeface="Gilroy" panose="020B0604020202020204" charset="-52"/>
              </a:rPr>
              <a:t>Камера </a:t>
            </a:r>
            <a:r>
              <a:rPr lang="en-US" sz="1600" dirty="0">
                <a:solidFill>
                  <a:srgbClr val="1B1B1B"/>
                </a:solidFill>
                <a:latin typeface="Gilroy" panose="020B0604020202020204" charset="-52"/>
              </a:rPr>
              <a:t>SIYI ZR30</a:t>
            </a:r>
            <a:r>
              <a:rPr lang="ru-RU" sz="1600" dirty="0">
                <a:solidFill>
                  <a:srgbClr val="1B1B1B"/>
                </a:solidFill>
                <a:latin typeface="Gilroy" panose="020B0604020202020204" charset="-52"/>
              </a:rPr>
              <a:t> </a:t>
            </a:r>
          </a:p>
          <a:p>
            <a:pPr marL="285750" indent="-28575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rgbClr val="1B1B1B"/>
                </a:solidFill>
                <a:latin typeface="Gilroy" panose="020B0604020202020204" charset="-52"/>
              </a:rPr>
              <a:t>Изоляционные материалы </a:t>
            </a:r>
            <a:endParaRPr lang="en-US" sz="1600" dirty="0">
              <a:solidFill>
                <a:srgbClr val="1B1B1B"/>
              </a:solidFill>
              <a:latin typeface="Gilroy" panose="020B0604020202020204" charset="-52"/>
            </a:endParaRPr>
          </a:p>
          <a:p>
            <a:pPr marL="285750" indent="-28575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err="1">
                <a:latin typeface="Gilroy" panose="020B0604020202020204" charset="-52"/>
                <a:sym typeface="Gilroy-Light"/>
              </a:rPr>
              <a:t>Межкафедральная</a:t>
            </a:r>
            <a:r>
              <a:rPr lang="ru-RU" sz="1600" dirty="0">
                <a:latin typeface="Gilroy" panose="020B0604020202020204" charset="-52"/>
                <a:sym typeface="Gilroy-Light"/>
              </a:rPr>
              <a:t> лаборатория "Беспилотные летательные аппараты"</a:t>
            </a:r>
            <a:endParaRPr lang="ru-RU" sz="1600" dirty="0">
              <a:solidFill>
                <a:srgbClr val="1B1B1B"/>
              </a:solidFill>
              <a:latin typeface="Gilroy" panose="020B0604020202020204" charset="-5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06C8F2-3A0B-DB60-6251-E83D00E31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6188" y="345626"/>
            <a:ext cx="668735" cy="668734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16" r="2216" b="2758"/>
          <a:stretch/>
        </p:blipFill>
        <p:spPr bwMode="auto">
          <a:xfrm>
            <a:off x="5950358" y="1200920"/>
            <a:ext cx="2895600" cy="2228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5958" y="3377448"/>
            <a:ext cx="2854011" cy="2945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3656" y="561830"/>
            <a:ext cx="2569864" cy="2833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https://sun9-20.userapi.com/impg/SvUvyDcDRKTFQwbE2HH3G5yt6LZi7j4jDXNeRA/OBUBxG4QmX8.jpg?size=2560x1707&amp;quality=95&amp;sign=ca43adf8ba37d7fe2f0017f73fa9ee46&amp;type=albu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576" y="4005064"/>
            <a:ext cx="3239728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551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1343472" y="458618"/>
            <a:ext cx="9460867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" pitchFamily="2" charset="-52"/>
                <a:sym typeface="Raleway SemiBold"/>
              </a:rPr>
              <a:t>ПЛАН РАЗВИТИЯ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:a16="http://schemas.microsoft.com/office/drawing/2014/main" id="{92FC60CD-1C86-0A70-85E3-F399B7CF57C4}"/>
              </a:ext>
            </a:extLst>
          </p:cNvPr>
          <p:cNvGrpSpPr/>
          <p:nvPr/>
        </p:nvGrpSpPr>
        <p:grpSpPr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:a16="http://schemas.microsoft.com/office/drawing/2014/main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:a16="http://schemas.microsoft.com/office/drawing/2014/main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:a16="http://schemas.microsoft.com/office/drawing/2014/main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:a16="http://schemas.microsoft.com/office/drawing/2014/main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:a16="http://schemas.microsoft.com/office/drawing/2014/main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06C8F2-3A0B-DB60-6251-E83D00E31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8486" y="345626"/>
            <a:ext cx="668735" cy="668734"/>
          </a:xfrm>
          <a:prstGeom prst="rect">
            <a:avLst/>
          </a:prstGeom>
        </p:spPr>
      </p:pic>
      <p:graphicFrame>
        <p:nvGraphicFramePr>
          <p:cNvPr id="7" name="Google Shape;267;p36">
            <a:extLst>
              <a:ext uri="{FF2B5EF4-FFF2-40B4-BE49-F238E27FC236}">
                <a16:creationId xmlns:a16="http://schemas.microsoft.com/office/drawing/2014/main" id="{C01315A1-EE20-9606-7E23-F79666AA9D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3507234"/>
              </p:ext>
            </p:extLst>
          </p:nvPr>
        </p:nvGraphicFramePr>
        <p:xfrm>
          <a:off x="407080" y="1628800"/>
          <a:ext cx="7849160" cy="385614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789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02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13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6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0" dirty="0">
                          <a:solidFill>
                            <a:srgbClr val="132C40"/>
                          </a:solidFill>
                          <a:latin typeface="Gilro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200" b="0" dirty="0">
                        <a:solidFill>
                          <a:srgbClr val="132C40"/>
                        </a:solidFill>
                        <a:latin typeface="Gilro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0" dirty="0">
                          <a:solidFill>
                            <a:srgbClr val="132C40"/>
                          </a:solidFill>
                          <a:latin typeface="Gilro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ПЕРИОД</a:t>
                      </a:r>
                      <a:endParaRPr sz="1200" b="0" dirty="0">
                        <a:solidFill>
                          <a:srgbClr val="132C40"/>
                        </a:solidFill>
                        <a:latin typeface="Gilro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0" dirty="0">
                          <a:solidFill>
                            <a:srgbClr val="132C40"/>
                          </a:solidFill>
                          <a:latin typeface="Gilro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200" b="0" dirty="0">
                        <a:solidFill>
                          <a:srgbClr val="132C40"/>
                        </a:solidFill>
                        <a:latin typeface="Gilro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1.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Разрабатываем схемотехническую документацию 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Gilro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1.09.24-1.11.24</a:t>
                      </a:r>
                      <a:endParaRPr sz="1100" dirty="0">
                        <a:solidFill>
                          <a:srgbClr val="132C40"/>
                        </a:solidFill>
                        <a:latin typeface="Gilro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E0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 err="1">
                          <a:solidFill>
                            <a:srgbClr val="132C40"/>
                          </a:solidFill>
                          <a:latin typeface="Gilro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Кулапин</a:t>
                      </a:r>
                      <a:r>
                        <a:rPr lang="ru-RU" sz="1100" b="1" baseline="0" dirty="0">
                          <a:solidFill>
                            <a:srgbClr val="132C40"/>
                          </a:solidFill>
                          <a:latin typeface="Gilro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 М.А.</a:t>
                      </a:r>
                      <a:endParaRPr sz="1100" b="1" dirty="0">
                        <a:solidFill>
                          <a:srgbClr val="132C40"/>
                        </a:solidFill>
                        <a:latin typeface="Gilro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2.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Закупаем комплектующие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Gilro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5.11.24-1.12.24</a:t>
                      </a:r>
                      <a:endParaRPr sz="1100" dirty="0">
                        <a:solidFill>
                          <a:srgbClr val="132C40"/>
                        </a:solidFill>
                        <a:latin typeface="Gilro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E0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baseline="0" dirty="0">
                          <a:solidFill>
                            <a:srgbClr val="132C40"/>
                          </a:solidFill>
                          <a:latin typeface="Gilro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Решетников Д.С</a:t>
                      </a:r>
                      <a:endParaRPr sz="1100" b="1" dirty="0">
                        <a:solidFill>
                          <a:srgbClr val="132C40"/>
                        </a:solidFill>
                        <a:latin typeface="Gilro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3.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Собираем Беспилотную летательную систему пожаротушения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Gilro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5.01.25-1.02.25</a:t>
                      </a:r>
                      <a:endParaRPr sz="1100" dirty="0">
                        <a:solidFill>
                          <a:srgbClr val="132C40"/>
                        </a:solidFill>
                        <a:latin typeface="Gilro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E0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 err="1">
                          <a:solidFill>
                            <a:srgbClr val="132C40"/>
                          </a:solidFill>
                          <a:latin typeface="Gilro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Кулапин</a:t>
                      </a:r>
                      <a:r>
                        <a:rPr lang="ru-RU" sz="1100" b="1" dirty="0">
                          <a:solidFill>
                            <a:srgbClr val="132C40"/>
                          </a:solidFill>
                          <a:latin typeface="Gilro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 М.А.</a:t>
                      </a:r>
                      <a:endParaRPr sz="1100" b="1" dirty="0">
                        <a:solidFill>
                          <a:srgbClr val="132C40"/>
                        </a:solidFill>
                        <a:latin typeface="Gilro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4.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Программируем контроллеры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Gilro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5.02.25-5.03.25</a:t>
                      </a:r>
                      <a:endParaRPr sz="1100" dirty="0">
                        <a:solidFill>
                          <a:srgbClr val="132C40"/>
                        </a:solidFill>
                        <a:latin typeface="Gilro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E0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solidFill>
                            <a:srgbClr val="132C40"/>
                          </a:solidFill>
                          <a:latin typeface="Gilro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Бобылев</a:t>
                      </a:r>
                      <a:r>
                        <a:rPr lang="ru-RU" sz="1100" b="1" baseline="0" dirty="0">
                          <a:solidFill>
                            <a:srgbClr val="132C40"/>
                          </a:solidFill>
                          <a:latin typeface="Gilro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 Ф.А.</a:t>
                      </a:r>
                      <a:endParaRPr sz="1100" b="1" dirty="0">
                        <a:solidFill>
                          <a:srgbClr val="132C40"/>
                        </a:solidFill>
                        <a:latin typeface="Gilro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5.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Проводим</a:t>
                      </a:r>
                      <a:r>
                        <a:rPr lang="ru-RU" baseline="0" dirty="0"/>
                        <a:t> испытание в полевых условиях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Gilro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28.03.25-30.03.25</a:t>
                      </a:r>
                      <a:endParaRPr sz="1100" dirty="0">
                        <a:solidFill>
                          <a:srgbClr val="132C40"/>
                        </a:solidFill>
                        <a:latin typeface="Gilro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E0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 err="1">
                          <a:solidFill>
                            <a:srgbClr val="132C40"/>
                          </a:solidFill>
                          <a:latin typeface="Gilro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Кулапин</a:t>
                      </a:r>
                      <a:r>
                        <a:rPr lang="ru-RU" sz="1100" b="1" dirty="0">
                          <a:solidFill>
                            <a:srgbClr val="132C40"/>
                          </a:solidFill>
                          <a:latin typeface="Gilroy" panose="020B0604020202020204" charset="-52"/>
                          <a:ea typeface="Raleway SemiBold"/>
                          <a:cs typeface="Raleway SemiBold"/>
                          <a:sym typeface="Raleway SemiBold"/>
                        </a:rPr>
                        <a:t> М.А.</a:t>
                      </a:r>
                      <a:endParaRPr sz="1100" b="1" dirty="0">
                        <a:solidFill>
                          <a:srgbClr val="132C40"/>
                        </a:solidFill>
                        <a:latin typeface="Gilroy" panose="020B0604020202020204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280" y="1628800"/>
            <a:ext cx="3252819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0998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1222339" y="469758"/>
            <a:ext cx="9416679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" pitchFamily="2" charset="-52"/>
                <a:sym typeface="Raleway SemiBold"/>
              </a:rPr>
              <a:t>КОМАНДА СТАРТАП-ПРОЕКТА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:a16="http://schemas.microsoft.com/office/drawing/2014/main" id="{92FC60CD-1C86-0A70-85E3-F399B7CF57C4}"/>
              </a:ext>
            </a:extLst>
          </p:cNvPr>
          <p:cNvGrpSpPr/>
          <p:nvPr/>
        </p:nvGrpSpPr>
        <p:grpSpPr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:a16="http://schemas.microsoft.com/office/drawing/2014/main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:a16="http://schemas.microsoft.com/office/drawing/2014/main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:a16="http://schemas.microsoft.com/office/drawing/2014/main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:a16="http://schemas.microsoft.com/office/drawing/2014/main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:a16="http://schemas.microsoft.com/office/drawing/2014/main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823902-BCDE-61CA-A6BF-EFDE37743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339" y="314689"/>
            <a:ext cx="720000" cy="72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19" y="1250279"/>
            <a:ext cx="2953271" cy="39231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3046" y="5229204"/>
            <a:ext cx="31960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>
                <a:solidFill>
                  <a:srgbClr val="1B1B1B"/>
                </a:solidFill>
                <a:latin typeface="Gilroy" panose="020B0604020202020204" charset="-52"/>
              </a:rPr>
              <a:t>Кулапин</a:t>
            </a:r>
            <a:r>
              <a:rPr lang="ru-RU" dirty="0">
                <a:solidFill>
                  <a:srgbClr val="1B1B1B"/>
                </a:solidFill>
                <a:latin typeface="Gilroy" panose="020B0604020202020204" charset="-52"/>
              </a:rPr>
              <a:t> Михаил Александрович – руководитель проекта, инженер-конструктор 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728" y="1271240"/>
            <a:ext cx="3799656" cy="39231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42642" y="5257523"/>
            <a:ext cx="34098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rgbClr val="1B1B1B"/>
                </a:solidFill>
                <a:latin typeface="Gilroy" panose="020B0604020202020204" charset="-52"/>
              </a:rPr>
              <a:t>Бобылев Федор Алексеевич – программист, инженер-проектировщик</a:t>
            </a:r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192" y="1271242"/>
            <a:ext cx="3384376" cy="392128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896200" y="5257521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Gilroy" panose="020B0604020202020204" charset="-52"/>
              </a:rPr>
              <a:t>Решетников Денис Сергеевич – инженер-конструктор</a:t>
            </a:r>
          </a:p>
        </p:txBody>
      </p:sp>
    </p:spTree>
    <p:extLst>
      <p:ext uri="{BB962C8B-B14F-4D97-AF65-F5344CB8AC3E}">
        <p14:creationId xmlns:p14="http://schemas.microsoft.com/office/powerpoint/2010/main" val="3031224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1086508" y="488055"/>
            <a:ext cx="9416679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" pitchFamily="2" charset="-52"/>
                <a:sym typeface="Raleway SemiBold"/>
              </a:rPr>
              <a:t>КОНТАКТЫ ЛИДЕРА 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:a16="http://schemas.microsoft.com/office/drawing/2014/main" id="{92FC60CD-1C86-0A70-85E3-F399B7CF57C4}"/>
              </a:ext>
            </a:extLst>
          </p:cNvPr>
          <p:cNvGrpSpPr/>
          <p:nvPr/>
        </p:nvGrpSpPr>
        <p:grpSpPr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:a16="http://schemas.microsoft.com/office/drawing/2014/main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:a16="http://schemas.microsoft.com/office/drawing/2014/main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:a16="http://schemas.microsoft.com/office/drawing/2014/main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:a16="http://schemas.microsoft.com/office/drawing/2014/main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:a16="http://schemas.microsoft.com/office/drawing/2014/main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5" name="Google Shape;107;p25">
            <a:extLst>
              <a:ext uri="{FF2B5EF4-FFF2-40B4-BE49-F238E27FC236}">
                <a16:creationId xmlns:a16="http://schemas.microsoft.com/office/drawing/2014/main" id="{0E5BD604-5973-442E-B027-656739F317A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81660" y="1192571"/>
            <a:ext cx="5161872" cy="65757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indent="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>
                <a:solidFill>
                  <a:srgbClr val="1B1B1B"/>
                </a:solidFill>
                <a:latin typeface="Gilroy" panose="020B0604020202020204" charset="-52"/>
              </a:rPr>
              <a:t>Кулапин</a:t>
            </a:r>
            <a:r>
              <a:rPr lang="ru-RU" dirty="0">
                <a:solidFill>
                  <a:srgbClr val="1B1B1B"/>
                </a:solidFill>
                <a:latin typeface="Gilroy" panose="020B0604020202020204" charset="-52"/>
              </a:rPr>
              <a:t> Михаил Александрович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7C3C14-51FF-BB54-5B1B-44022C3E7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6812" y="394998"/>
            <a:ext cx="609696" cy="6096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63" y="1895049"/>
            <a:ext cx="3352063" cy="44529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82016" y="5085186"/>
            <a:ext cx="4162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Почта: </a:t>
            </a:r>
            <a:r>
              <a:rPr lang="en-US" sz="2000" dirty="0">
                <a:hlinkClick r:id="rId5"/>
              </a:rPr>
              <a:t>qulapinmisha@gmail.com</a:t>
            </a:r>
            <a:endParaRPr lang="en-US" sz="2000" dirty="0"/>
          </a:p>
          <a:p>
            <a:r>
              <a:rPr lang="ru-RU" sz="2000" dirty="0"/>
              <a:t>Тел. 89042642208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7" y="1124748"/>
            <a:ext cx="3121267" cy="312126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900178" y="4232537"/>
            <a:ext cx="14013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/>
              <a:t>Профиль </a:t>
            </a:r>
            <a:r>
              <a:rPr lang="en-US" sz="1600" dirty="0"/>
              <a:t>VK</a:t>
            </a:r>
            <a:endParaRPr lang="ru-RU" sz="16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2" t="36979" r="15809" b="31463"/>
          <a:stretch/>
        </p:blipFill>
        <p:spPr>
          <a:xfrm>
            <a:off x="4382017" y="1202271"/>
            <a:ext cx="3514184" cy="311921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60620" y="4321482"/>
            <a:ext cx="13554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Telegram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158627718"/>
      </p:ext>
    </p:extLst>
  </p:cSld>
  <p:clrMapOvr>
    <a:masterClrMapping/>
  </p:clrMapOvr>
</p:sld>
</file>

<file path=ppt/theme/theme1.xml><?xml version="1.0" encoding="utf-8"?>
<a:theme xmlns:a="http://schemas.openxmlformats.org/drawingml/2006/main" name="Systems Engineering Business Plan by Slidesgo">
  <a:themeElements>
    <a:clrScheme name="Simple Light">
      <a:dk1>
        <a:srgbClr val="383838"/>
      </a:dk1>
      <a:lt1>
        <a:srgbClr val="EAEAEA"/>
      </a:lt1>
      <a:dk2>
        <a:srgbClr val="BABABA"/>
      </a:dk2>
      <a:lt2>
        <a:srgbClr val="FFFFFF"/>
      </a:lt2>
      <a:accent1>
        <a:srgbClr val="595959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83838"/>
      </a:hlink>
      <a:folHlink>
        <a:srgbClr val="0097A7"/>
      </a:folHlink>
    </a:clrScheme>
    <a:fontScheme name="Стандартная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E2A47"/>
      </a:dk1>
      <a:lt1>
        <a:srgbClr val="FFFFFF"/>
      </a:lt1>
      <a:dk2>
        <a:srgbClr val="869FB2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achelor in Robotics Engineering by Slidesgo">
  <a:themeElements>
    <a:clrScheme name="Simple Light">
      <a:dk1>
        <a:srgbClr val="1F164D"/>
      </a:dk1>
      <a:lt1>
        <a:srgbClr val="F9F9F9"/>
      </a:lt1>
      <a:dk2>
        <a:srgbClr val="E8E8E8"/>
      </a:dk2>
      <a:lt2>
        <a:srgbClr val="C1C1C1"/>
      </a:lt2>
      <a:accent1>
        <a:srgbClr val="6F79E3"/>
      </a:accent1>
      <a:accent2>
        <a:srgbClr val="433ABA"/>
      </a:accent2>
      <a:accent3>
        <a:srgbClr val="130994"/>
      </a:accent3>
      <a:accent4>
        <a:srgbClr val="FFFFFF"/>
      </a:accent4>
      <a:accent5>
        <a:srgbClr val="FFFFFF"/>
      </a:accent5>
      <a:accent6>
        <a:srgbClr val="FFFFFF"/>
      </a:accent6>
      <a:hlink>
        <a:srgbClr val="1F164D"/>
      </a:hlink>
      <a:folHlink>
        <a:srgbClr val="0097A7"/>
      </a:folHlink>
    </a:clrScheme>
    <a:fontScheme name="Стандартная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Slidesgo Final Pages">
  <a:themeElements>
    <a:clrScheme name="Simple Light">
      <a:dk1>
        <a:srgbClr val="0E2A47"/>
      </a:dk1>
      <a:lt1>
        <a:srgbClr val="FFFFFF"/>
      </a:lt1>
      <a:dk2>
        <a:srgbClr val="869FB2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Systems Engineering Business Plan by Slidesgo</Template>
  <TotalTime>4050</TotalTime>
  <Words>665</Words>
  <Application>Microsoft Office PowerPoint</Application>
  <DocSecurity>0</DocSecurity>
  <PresentationFormat>Широкоэкранный</PresentationFormat>
  <Paragraphs>84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19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12</vt:i4>
      </vt:variant>
    </vt:vector>
  </HeadingPairs>
  <TitlesOfParts>
    <vt:vector size="35" baseType="lpstr">
      <vt:lpstr>Figtree</vt:lpstr>
      <vt:lpstr>Gilroy-Light</vt:lpstr>
      <vt:lpstr>Gilory-Light</vt:lpstr>
      <vt:lpstr>Calibri</vt:lpstr>
      <vt:lpstr>Times New Roman</vt:lpstr>
      <vt:lpstr>Helvetica Neue</vt:lpstr>
      <vt:lpstr>Proxima Nova</vt:lpstr>
      <vt:lpstr>Archivo</vt:lpstr>
      <vt:lpstr>Schibsted Grotesk SemiBold</vt:lpstr>
      <vt:lpstr>Proxima Nova Semibold</vt:lpstr>
      <vt:lpstr>Franklin Gothic Medium Cond</vt:lpstr>
      <vt:lpstr>Gilroy</vt:lpstr>
      <vt:lpstr>IBM Plex Mono</vt:lpstr>
      <vt:lpstr>Raleway SemiBold</vt:lpstr>
      <vt:lpstr>Arial</vt:lpstr>
      <vt:lpstr>Raleway</vt:lpstr>
      <vt:lpstr>Figtree Light</vt:lpstr>
      <vt:lpstr>Schibsted Grotesk</vt:lpstr>
      <vt:lpstr>Nunito Light</vt:lpstr>
      <vt:lpstr>Systems Engineering Business Plan by Slidesgo</vt:lpstr>
      <vt:lpstr>Slidesgo Final Pages</vt:lpstr>
      <vt:lpstr>Bachelor in Robotics Engineering by Slidesgo</vt:lpstr>
      <vt:lpstr>1_Slidesgo Final Pages</vt:lpstr>
      <vt:lpstr>«Беспилотная летательная система пожаротушения»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Mikely</dc:creator>
  <cp:lastModifiedBy>Михаил Кулапин</cp:lastModifiedBy>
  <cp:revision>294</cp:revision>
  <dcterms:created xsi:type="dcterms:W3CDTF">2022-11-28T09:29:04Z</dcterms:created>
  <dcterms:modified xsi:type="dcterms:W3CDTF">2024-10-10T20:24:01Z</dcterms:modified>
  <dc:identifier/>
  <dc:language/>
  <cp:version/>
</cp:coreProperties>
</file>