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56" r:id="rId5"/>
    <p:sldId id="278" r:id="rId6"/>
    <p:sldId id="291" r:id="rId7"/>
    <p:sldId id="292" r:id="rId8"/>
    <p:sldId id="293" r:id="rId9"/>
    <p:sldId id="295" r:id="rId10"/>
    <p:sldId id="296" r:id="rId11"/>
    <p:sldId id="281" r:id="rId12"/>
    <p:sldId id="282" r:id="rId13"/>
  </p:sldIdLst>
  <p:sldSz cx="12190413" cy="6859588"/>
  <p:notesSz cx="6858000" cy="9144000"/>
  <p:defaultTextStyle>
    <a:defPPr>
      <a:defRPr lang="ru-RU"/>
    </a:defPPr>
    <a:lvl1pPr marL="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143">
          <p15:clr>
            <a:srgbClr val="A4A3A4"/>
          </p15:clr>
        </p15:guide>
        <p15:guide id="2" orient="horz" pos="176">
          <p15:clr>
            <a:srgbClr val="A4A3A4"/>
          </p15:clr>
        </p15:guide>
        <p15:guide id="3" pos="7482">
          <p15:clr>
            <a:srgbClr val="A4A3A4"/>
          </p15:clr>
        </p15:guide>
        <p15:guide id="4" pos="19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5D5C"/>
    <a:srgbClr val="E63538"/>
    <a:srgbClr val="FF6600"/>
    <a:srgbClr val="008000"/>
    <a:srgbClr val="FF3300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F2E6A5-9AD9-418F-9B84-A23D5D5C4D73}" v="1" dt="2023-11-06T10:44:09.151"/>
    <p1510:client id="{9BB9C9CA-3806-4536-8494-E41C394B85D9}" v="13" dt="2022-07-28T09:23:15.352"/>
    <p1510:client id="{ABA417B3-DDDE-48A5-A57C-4556164230B3}" v="6" dt="2022-07-28T11:30:28.1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135" autoAdjust="0"/>
    <p:restoredTop sz="88673" autoAdjust="0"/>
  </p:normalViewPr>
  <p:slideViewPr>
    <p:cSldViewPr snapToGrid="0" snapToObjects="1" showGuides="1">
      <p:cViewPr>
        <p:scale>
          <a:sx n="80" d="100"/>
          <a:sy n="80" d="100"/>
        </p:scale>
        <p:origin x="-883" y="-178"/>
      </p:cViewPr>
      <p:guideLst>
        <p:guide orient="horz" pos="4143"/>
        <p:guide orient="horz" pos="176"/>
        <p:guide pos="7482"/>
        <p:guide pos="19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87" d="100"/>
          <a:sy n="87" d="100"/>
        </p:scale>
        <p:origin x="-3546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Зюхин Алексей Андреевич" userId="S::aaziukhin@chsu.ru::2b9fbda5-779a-4544-8fa0-1fb4068deec7" providerId="AD" clId="Web-{13F2E6A5-9AD9-418F-9B84-A23D5D5C4D73}"/>
    <pc:docChg chg="sldOrd">
      <pc:chgData name="Зюхин Алексей Андреевич" userId="S::aaziukhin@chsu.ru::2b9fbda5-779a-4544-8fa0-1fb4068deec7" providerId="AD" clId="Web-{13F2E6A5-9AD9-418F-9B84-A23D5D5C4D73}" dt="2023-11-06T10:44:09.151" v="0"/>
      <pc:docMkLst>
        <pc:docMk/>
      </pc:docMkLst>
      <pc:sldChg chg="ord">
        <pc:chgData name="Зюхин Алексей Андреевич" userId="S::aaziukhin@chsu.ru::2b9fbda5-779a-4544-8fa0-1fb4068deec7" providerId="AD" clId="Web-{13F2E6A5-9AD9-418F-9B84-A23D5D5C4D73}" dt="2023-11-06T10:44:09.151" v="0"/>
        <pc:sldMkLst>
          <pc:docMk/>
          <pc:sldMk cId="837299783" sldId="294"/>
        </pc:sldMkLst>
      </pc:sldChg>
    </pc:docChg>
  </pc:docChgLst>
  <pc:docChgLst>
    <pc:chgData name="Александра Бочарова" userId="23990a4ced122c3d" providerId="LiveId" clId="{ABA417B3-DDDE-48A5-A57C-4556164230B3}"/>
    <pc:docChg chg="custSel addSld delSld modSld">
      <pc:chgData name="Александра Бочарова" userId="23990a4ced122c3d" providerId="LiveId" clId="{ABA417B3-DDDE-48A5-A57C-4556164230B3}" dt="2022-07-28T11:30:36.952" v="69" actId="1076"/>
      <pc:docMkLst>
        <pc:docMk/>
      </pc:docMkLst>
      <pc:sldChg chg="del">
        <pc:chgData name="Александра Бочарова" userId="23990a4ced122c3d" providerId="LiveId" clId="{ABA417B3-DDDE-48A5-A57C-4556164230B3}" dt="2022-07-28T11:04:38.874" v="0" actId="2696"/>
        <pc:sldMkLst>
          <pc:docMk/>
          <pc:sldMk cId="0" sldId="260"/>
        </pc:sldMkLst>
      </pc:sldChg>
      <pc:sldChg chg="del">
        <pc:chgData name="Александра Бочарова" userId="23990a4ced122c3d" providerId="LiveId" clId="{ABA417B3-DDDE-48A5-A57C-4556164230B3}" dt="2022-07-28T11:27:03.241" v="53" actId="2696"/>
        <pc:sldMkLst>
          <pc:docMk/>
          <pc:sldMk cId="0" sldId="262"/>
        </pc:sldMkLst>
      </pc:sldChg>
      <pc:sldChg chg="del">
        <pc:chgData name="Александра Бочарова" userId="23990a4ced122c3d" providerId="LiveId" clId="{ABA417B3-DDDE-48A5-A57C-4556164230B3}" dt="2022-07-28T11:13:01.930" v="2" actId="2696"/>
        <pc:sldMkLst>
          <pc:docMk/>
          <pc:sldMk cId="1646028645" sldId="267"/>
        </pc:sldMkLst>
      </pc:sldChg>
      <pc:sldChg chg="new del">
        <pc:chgData name="Александра Бочарова" userId="23990a4ced122c3d" providerId="LiveId" clId="{ABA417B3-DDDE-48A5-A57C-4556164230B3}" dt="2022-07-28T11:13:22.556" v="4" actId="2696"/>
        <pc:sldMkLst>
          <pc:docMk/>
          <pc:sldMk cId="2010728395" sldId="271"/>
        </pc:sldMkLst>
      </pc:sldChg>
      <pc:sldChg chg="del">
        <pc:chgData name="Александра Бочарова" userId="23990a4ced122c3d" providerId="LiveId" clId="{ABA417B3-DDDE-48A5-A57C-4556164230B3}" dt="2022-07-28T11:04:42.545" v="1" actId="2696"/>
        <pc:sldMkLst>
          <pc:docMk/>
          <pc:sldMk cId="3742280270" sldId="271"/>
        </pc:sldMkLst>
      </pc:sldChg>
      <pc:sldChg chg="delSp modSp new mod">
        <pc:chgData name="Александра Бочарова" userId="23990a4ced122c3d" providerId="LiveId" clId="{ABA417B3-DDDE-48A5-A57C-4556164230B3}" dt="2022-07-28T11:29:52.561" v="63" actId="27636"/>
        <pc:sldMkLst>
          <pc:docMk/>
          <pc:sldMk cId="4118535931" sldId="271"/>
        </pc:sldMkLst>
        <pc:spChg chg="del">
          <ac:chgData name="Александра Бочарова" userId="23990a4ced122c3d" providerId="LiveId" clId="{ABA417B3-DDDE-48A5-A57C-4556164230B3}" dt="2022-07-28T11:18:22.702" v="11" actId="478"/>
          <ac:spMkLst>
            <pc:docMk/>
            <pc:sldMk cId="4118535931" sldId="271"/>
            <ac:spMk id="2" creationId="{37109A43-ACCE-87B4-26AD-CF2783D88B9C}"/>
          </ac:spMkLst>
        </pc:spChg>
        <pc:spChg chg="mod">
          <ac:chgData name="Александра Бочарова" userId="23990a4ced122c3d" providerId="LiveId" clId="{ABA417B3-DDDE-48A5-A57C-4556164230B3}" dt="2022-07-28T11:29:52.561" v="63" actId="27636"/>
          <ac:spMkLst>
            <pc:docMk/>
            <pc:sldMk cId="4118535931" sldId="271"/>
            <ac:spMk id="3" creationId="{0F11CC26-0F22-F413-835D-79D4BA71D243}"/>
          </ac:spMkLst>
        </pc:spChg>
        <pc:spChg chg="mod">
          <ac:chgData name="Александра Бочарова" userId="23990a4ced122c3d" providerId="LiveId" clId="{ABA417B3-DDDE-48A5-A57C-4556164230B3}" dt="2022-07-28T11:18:37.867" v="13" actId="12"/>
          <ac:spMkLst>
            <pc:docMk/>
            <pc:sldMk cId="4118535931" sldId="271"/>
            <ac:spMk id="4" creationId="{6DB7400C-647B-FB6B-23A6-EEC81F34E7C8}"/>
          </ac:spMkLst>
        </pc:spChg>
      </pc:sldChg>
      <pc:sldChg chg="delSp modSp new mod">
        <pc:chgData name="Александра Бочарова" userId="23990a4ced122c3d" providerId="LiveId" clId="{ABA417B3-DDDE-48A5-A57C-4556164230B3}" dt="2022-07-28T11:27:46.653" v="54"/>
        <pc:sldMkLst>
          <pc:docMk/>
          <pc:sldMk cId="3194052570" sldId="272"/>
        </pc:sldMkLst>
        <pc:spChg chg="del">
          <ac:chgData name="Александра Бочарова" userId="23990a4ced122c3d" providerId="LiveId" clId="{ABA417B3-DDDE-48A5-A57C-4556164230B3}" dt="2022-07-28T11:19:21.772" v="15" actId="478"/>
          <ac:spMkLst>
            <pc:docMk/>
            <pc:sldMk cId="3194052570" sldId="272"/>
            <ac:spMk id="2" creationId="{2D17BC04-D9C5-891E-FEC4-8699249DC2C6}"/>
          </ac:spMkLst>
        </pc:spChg>
        <pc:spChg chg="mod">
          <ac:chgData name="Александра Бочарова" userId="23990a4ced122c3d" providerId="LiveId" clId="{ABA417B3-DDDE-48A5-A57C-4556164230B3}" dt="2022-07-28T11:21:10.377" v="40" actId="20577"/>
          <ac:spMkLst>
            <pc:docMk/>
            <pc:sldMk cId="3194052570" sldId="272"/>
            <ac:spMk id="3" creationId="{0936C1B7-E3FC-8D4E-F423-12E84BFBA201}"/>
          </ac:spMkLst>
        </pc:spChg>
        <pc:spChg chg="mod">
          <ac:chgData name="Александра Бочарова" userId="23990a4ced122c3d" providerId="LiveId" clId="{ABA417B3-DDDE-48A5-A57C-4556164230B3}" dt="2022-07-28T11:27:46.653" v="54"/>
          <ac:spMkLst>
            <pc:docMk/>
            <pc:sldMk cId="3194052570" sldId="272"/>
            <ac:spMk id="4" creationId="{5CD780F4-EC2E-24C0-DDEA-6DE98F1FAF14}"/>
          </ac:spMkLst>
        </pc:spChg>
      </pc:sldChg>
      <pc:sldChg chg="addSp delSp modSp add mod">
        <pc:chgData name="Александра Бочарова" userId="23990a4ced122c3d" providerId="LiveId" clId="{ABA417B3-DDDE-48A5-A57C-4556164230B3}" dt="2022-07-28T11:28:36.256" v="58" actId="1076"/>
        <pc:sldMkLst>
          <pc:docMk/>
          <pc:sldMk cId="3178500109" sldId="273"/>
        </pc:sldMkLst>
        <pc:spChg chg="mod">
          <ac:chgData name="Александра Бочарова" userId="23990a4ced122c3d" providerId="LiveId" clId="{ABA417B3-DDDE-48A5-A57C-4556164230B3}" dt="2022-07-28T11:21:27.109" v="52" actId="20577"/>
          <ac:spMkLst>
            <pc:docMk/>
            <pc:sldMk cId="3178500109" sldId="273"/>
            <ac:spMk id="3" creationId="{0936C1B7-E3FC-8D4E-F423-12E84BFBA201}"/>
          </ac:spMkLst>
        </pc:spChg>
        <pc:spChg chg="del">
          <ac:chgData name="Александра Бочарова" userId="23990a4ced122c3d" providerId="LiveId" clId="{ABA417B3-DDDE-48A5-A57C-4556164230B3}" dt="2022-07-28T11:28:25.010" v="55"/>
          <ac:spMkLst>
            <pc:docMk/>
            <pc:sldMk cId="3178500109" sldId="273"/>
            <ac:spMk id="4" creationId="{5CD780F4-EC2E-24C0-DDEA-6DE98F1FAF14}"/>
          </ac:spMkLst>
        </pc:spChg>
        <pc:spChg chg="add mod">
          <ac:chgData name="Александра Бочарова" userId="23990a4ced122c3d" providerId="LiveId" clId="{ABA417B3-DDDE-48A5-A57C-4556164230B3}" dt="2022-07-28T11:28:36.256" v="58" actId="1076"/>
          <ac:spMkLst>
            <pc:docMk/>
            <pc:sldMk cId="3178500109" sldId="273"/>
            <ac:spMk id="6" creationId="{E6FABA27-B068-D6B3-FDC5-85425FD7C822}"/>
          </ac:spMkLst>
        </pc:spChg>
        <pc:picChg chg="add mod">
          <ac:chgData name="Александра Бочарова" userId="23990a4ced122c3d" providerId="LiveId" clId="{ABA417B3-DDDE-48A5-A57C-4556164230B3}" dt="2022-07-28T11:28:27.639" v="56" actId="1076"/>
          <ac:picMkLst>
            <pc:docMk/>
            <pc:sldMk cId="3178500109" sldId="273"/>
            <ac:picMk id="2" creationId="{67736C41-9DD4-7C3A-EBCE-5A498A972604}"/>
          </ac:picMkLst>
        </pc:picChg>
      </pc:sldChg>
      <pc:sldChg chg="addSp delSp modSp new mod">
        <pc:chgData name="Александра Бочарова" userId="23990a4ced122c3d" providerId="LiveId" clId="{ABA417B3-DDDE-48A5-A57C-4556164230B3}" dt="2022-07-28T11:30:36.952" v="69" actId="1076"/>
        <pc:sldMkLst>
          <pc:docMk/>
          <pc:sldMk cId="40583889" sldId="274"/>
        </pc:sldMkLst>
        <pc:spChg chg="del">
          <ac:chgData name="Александра Бочарова" userId="23990a4ced122c3d" providerId="LiveId" clId="{ABA417B3-DDDE-48A5-A57C-4556164230B3}" dt="2022-07-28T11:29:13.337" v="60" actId="478"/>
          <ac:spMkLst>
            <pc:docMk/>
            <pc:sldMk cId="40583889" sldId="274"/>
            <ac:spMk id="2" creationId="{DD2EDADD-E81E-C749-0F14-C76478B2C306}"/>
          </ac:spMkLst>
        </pc:spChg>
        <pc:spChg chg="mod">
          <ac:chgData name="Александра Бочарова" userId="23990a4ced122c3d" providerId="LiveId" clId="{ABA417B3-DDDE-48A5-A57C-4556164230B3}" dt="2022-07-28T11:30:06.882" v="64"/>
          <ac:spMkLst>
            <pc:docMk/>
            <pc:sldMk cId="40583889" sldId="274"/>
            <ac:spMk id="3" creationId="{BC7A1EAF-E809-2AA4-077A-DF27BDE06A4B}"/>
          </ac:spMkLst>
        </pc:spChg>
        <pc:spChg chg="del">
          <ac:chgData name="Александра Бочарова" userId="23990a4ced122c3d" providerId="LiveId" clId="{ABA417B3-DDDE-48A5-A57C-4556164230B3}" dt="2022-07-28T11:30:21.690" v="65"/>
          <ac:spMkLst>
            <pc:docMk/>
            <pc:sldMk cId="40583889" sldId="274"/>
            <ac:spMk id="4" creationId="{0D32BC46-B14D-888D-F4FC-3F86A1A612CB}"/>
          </ac:spMkLst>
        </pc:spChg>
        <pc:spChg chg="add mod">
          <ac:chgData name="Александра Бочарова" userId="23990a4ced122c3d" providerId="LiveId" clId="{ABA417B3-DDDE-48A5-A57C-4556164230B3}" dt="2022-07-28T11:30:34.640" v="68" actId="14100"/>
          <ac:spMkLst>
            <pc:docMk/>
            <pc:sldMk cId="40583889" sldId="274"/>
            <ac:spMk id="6" creationId="{7B0EFD4C-0D56-46A9-3D1A-350188F9BB61}"/>
          </ac:spMkLst>
        </pc:spChg>
        <pc:spChg chg="add mod">
          <ac:chgData name="Александра Бочарова" userId="23990a4ced122c3d" providerId="LiveId" clId="{ABA417B3-DDDE-48A5-A57C-4556164230B3}" dt="2022-07-28T11:30:36.952" v="69" actId="1076"/>
          <ac:spMkLst>
            <pc:docMk/>
            <pc:sldMk cId="40583889" sldId="274"/>
            <ac:spMk id="7" creationId="{FBCD1DB0-C866-367C-D89F-40C689F86EB9}"/>
          </ac:spMkLst>
        </pc:spChg>
      </pc:sldChg>
    </pc:docChg>
  </pc:docChgLst>
  <pc:docChgLst>
    <pc:chgData name="Александра Бочарова" userId="23990a4ced122c3d" providerId="LiveId" clId="{9BB9C9CA-3806-4536-8494-E41C394B85D9}"/>
    <pc:docChg chg="undo custSel addSld delSld modSld sldOrd">
      <pc:chgData name="Александра Бочарова" userId="23990a4ced122c3d" providerId="LiveId" clId="{9BB9C9CA-3806-4536-8494-E41C394B85D9}" dt="2022-07-28T09:32:51.859" v="661" actId="2696"/>
      <pc:docMkLst>
        <pc:docMk/>
      </pc:docMkLst>
      <pc:sldChg chg="modSp mod">
        <pc:chgData name="Александра Бочарова" userId="23990a4ced122c3d" providerId="LiveId" clId="{9BB9C9CA-3806-4536-8494-E41C394B85D9}" dt="2022-07-28T08:07:57.743" v="178" actId="1036"/>
        <pc:sldMkLst>
          <pc:docMk/>
          <pc:sldMk cId="0" sldId="256"/>
        </pc:sldMkLst>
        <pc:spChg chg="mod">
          <ac:chgData name="Александра Бочарова" userId="23990a4ced122c3d" providerId="LiveId" clId="{9BB9C9CA-3806-4536-8494-E41C394B85D9}" dt="2022-07-28T08:07:57.743" v="178" actId="1036"/>
          <ac:spMkLst>
            <pc:docMk/>
            <pc:sldMk cId="0" sldId="256"/>
            <ac:spMk id="3" creationId="{00000000-0000-0000-0000-000000000000}"/>
          </ac:spMkLst>
        </pc:spChg>
      </pc:sldChg>
      <pc:sldChg chg="del">
        <pc:chgData name="Александра Бочарова" userId="23990a4ced122c3d" providerId="LiveId" clId="{9BB9C9CA-3806-4536-8494-E41C394B85D9}" dt="2022-07-28T09:05:44.882" v="432" actId="2696"/>
        <pc:sldMkLst>
          <pc:docMk/>
          <pc:sldMk cId="0" sldId="257"/>
        </pc:sldMkLst>
      </pc:sldChg>
      <pc:sldChg chg="addSp delSp modSp mod">
        <pc:chgData name="Александра Бочарова" userId="23990a4ced122c3d" providerId="LiveId" clId="{9BB9C9CA-3806-4536-8494-E41C394B85D9}" dt="2022-07-28T09:04:09.279" v="428"/>
        <pc:sldMkLst>
          <pc:docMk/>
          <pc:sldMk cId="0" sldId="258"/>
        </pc:sldMkLst>
        <pc:spChg chg="del">
          <ac:chgData name="Александра Бочарова" userId="23990a4ced122c3d" providerId="LiveId" clId="{9BB9C9CA-3806-4536-8494-E41C394B85D9}" dt="2022-07-28T08:04:26.509" v="148" actId="478"/>
          <ac:spMkLst>
            <pc:docMk/>
            <pc:sldMk cId="0" sldId="258"/>
            <ac:spMk id="2" creationId="{00000000-0000-0000-0000-000000000000}"/>
          </ac:spMkLst>
        </pc:spChg>
        <pc:spChg chg="add mod">
          <ac:chgData name="Александра Бочарова" userId="23990a4ced122c3d" providerId="LiveId" clId="{9BB9C9CA-3806-4536-8494-E41C394B85D9}" dt="2022-07-28T07:44:23.358" v="58" actId="1035"/>
          <ac:spMkLst>
            <pc:docMk/>
            <pc:sldMk cId="0" sldId="258"/>
            <ac:spMk id="3" creationId="{27DF0AD1-B3FE-4AAE-5275-6A1A36C4E072}"/>
          </ac:spMkLst>
        </pc:spChg>
        <pc:spChg chg="mod">
          <ac:chgData name="Александра Бочарова" userId="23990a4ced122c3d" providerId="LiveId" clId="{9BB9C9CA-3806-4536-8494-E41C394B85D9}" dt="2022-07-28T07:50:55.955" v="120" actId="313"/>
          <ac:spMkLst>
            <pc:docMk/>
            <pc:sldMk cId="0" sldId="258"/>
            <ac:spMk id="6" creationId="{00000000-0000-0000-0000-000000000000}"/>
          </ac:spMkLst>
        </pc:spChg>
        <pc:graphicFrameChg chg="mod modGraphic">
          <ac:chgData name="Александра Бочарова" userId="23990a4ced122c3d" providerId="LiveId" clId="{9BB9C9CA-3806-4536-8494-E41C394B85D9}" dt="2022-07-28T09:04:09.279" v="428"/>
          <ac:graphicFrameMkLst>
            <pc:docMk/>
            <pc:sldMk cId="0" sldId="258"/>
            <ac:graphicFrameMk id="7" creationId="{00000000-0000-0000-0000-000000000000}"/>
          </ac:graphicFrameMkLst>
        </pc:graphicFrameChg>
      </pc:sldChg>
      <pc:sldChg chg="delSp modSp mod">
        <pc:chgData name="Александра Бочарова" userId="23990a4ced122c3d" providerId="LiveId" clId="{9BB9C9CA-3806-4536-8494-E41C394B85D9}" dt="2022-07-28T09:32:14.062" v="659" actId="478"/>
        <pc:sldMkLst>
          <pc:docMk/>
          <pc:sldMk cId="0" sldId="260"/>
        </pc:sldMkLst>
        <pc:spChg chg="del">
          <ac:chgData name="Александра Бочарова" userId="23990a4ced122c3d" providerId="LiveId" clId="{9BB9C9CA-3806-4536-8494-E41C394B85D9}" dt="2022-07-28T09:32:14.062" v="659" actId="478"/>
          <ac:spMkLst>
            <pc:docMk/>
            <pc:sldMk cId="0" sldId="260"/>
            <ac:spMk id="2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32:02.461" v="658"/>
          <ac:spMkLst>
            <pc:docMk/>
            <pc:sldMk cId="0" sldId="260"/>
            <ac:spMk id="3" creationId="{00000000-0000-0000-0000-000000000000}"/>
          </ac:spMkLst>
        </pc:spChg>
      </pc:sldChg>
      <pc:sldChg chg="addSp delSp modSp mod">
        <pc:chgData name="Александра Бочарова" userId="23990a4ced122c3d" providerId="LiveId" clId="{9BB9C9CA-3806-4536-8494-E41C394B85D9}" dt="2022-07-28T09:24:55.331" v="563" actId="1076"/>
        <pc:sldMkLst>
          <pc:docMk/>
          <pc:sldMk cId="0" sldId="262"/>
        </pc:sldMkLst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2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3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4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5" creationId="{00000000-0000-0000-0000-000000000000}"/>
          </ac:spMkLst>
        </pc:spChg>
        <pc:spChg chg="del">
          <ac:chgData name="Александра Бочарова" userId="23990a4ced122c3d" providerId="LiveId" clId="{9BB9C9CA-3806-4536-8494-E41C394B85D9}" dt="2022-07-28T09:23:42.528" v="535" actId="478"/>
          <ac:spMkLst>
            <pc:docMk/>
            <pc:sldMk cId="0" sldId="262"/>
            <ac:spMk id="6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1:01.272" v="518" actId="20577"/>
          <ac:spMkLst>
            <pc:docMk/>
            <pc:sldMk cId="0" sldId="262"/>
            <ac:spMk id="8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9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0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1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2" creationId="{00000000-0000-0000-0000-000000000000}"/>
          </ac:spMkLst>
        </pc:spChg>
        <pc:spChg chg="add mod">
          <ac:chgData name="Александра Бочарова" userId="23990a4ced122c3d" providerId="LiveId" clId="{9BB9C9CA-3806-4536-8494-E41C394B85D9}" dt="2022-07-28T09:24:55.331" v="563" actId="1076"/>
          <ac:spMkLst>
            <pc:docMk/>
            <pc:sldMk cId="0" sldId="262"/>
            <ac:spMk id="14" creationId="{D7BD6152-9E61-01F2-60D4-AF5F99611CEC}"/>
          </ac:spMkLst>
        </pc:spChg>
      </pc:sldChg>
      <pc:sldChg chg="del">
        <pc:chgData name="Александра Бочарова" userId="23990a4ced122c3d" providerId="LiveId" clId="{9BB9C9CA-3806-4536-8494-E41C394B85D9}" dt="2022-07-28T09:05:26.137" v="429" actId="2696"/>
        <pc:sldMkLst>
          <pc:docMk/>
          <pc:sldMk cId="870201542" sldId="263"/>
        </pc:sldMkLst>
      </pc:sldChg>
      <pc:sldChg chg="del">
        <pc:chgData name="Александра Бочарова" userId="23990a4ced122c3d" providerId="LiveId" clId="{9BB9C9CA-3806-4536-8494-E41C394B85D9}" dt="2022-07-28T09:05:37.324" v="431" actId="2696"/>
        <pc:sldMkLst>
          <pc:docMk/>
          <pc:sldMk cId="140661025" sldId="264"/>
        </pc:sldMkLst>
      </pc:sldChg>
      <pc:sldChg chg="del">
        <pc:chgData name="Александра Бочарова" userId="23990a4ced122c3d" providerId="LiveId" clId="{9BB9C9CA-3806-4536-8494-E41C394B85D9}" dt="2022-07-28T09:05:30.753" v="430" actId="2696"/>
        <pc:sldMkLst>
          <pc:docMk/>
          <pc:sldMk cId="49048764" sldId="265"/>
        </pc:sldMkLst>
      </pc:sldChg>
      <pc:sldChg chg="del">
        <pc:chgData name="Александра Бочарова" userId="23990a4ced122c3d" providerId="LiveId" clId="{9BB9C9CA-3806-4536-8494-E41C394B85D9}" dt="2022-07-28T09:32:46.221" v="660" actId="2696"/>
        <pc:sldMkLst>
          <pc:docMk/>
          <pc:sldMk cId="1920711521" sldId="266"/>
        </pc:sldMkLst>
      </pc:sldChg>
      <pc:sldChg chg="addSp delSp modSp new mod ord">
        <pc:chgData name="Александра Бочарова" userId="23990a4ced122c3d" providerId="LiveId" clId="{9BB9C9CA-3806-4536-8494-E41C394B85D9}" dt="2022-07-28T09:23:17.711" v="534" actId="1076"/>
        <pc:sldMkLst>
          <pc:docMk/>
          <pc:sldMk cId="1646028645" sldId="267"/>
        </pc:sldMkLst>
        <pc:spChg chg="del">
          <ac:chgData name="Александра Бочарова" userId="23990a4ced122c3d" providerId="LiveId" clId="{9BB9C9CA-3806-4536-8494-E41C394B85D9}" dt="2022-07-28T09:23:08.460" v="532" actId="478"/>
          <ac:spMkLst>
            <pc:docMk/>
            <pc:sldMk cId="1646028645" sldId="267"/>
            <ac:spMk id="2" creationId="{215A3BDC-70CA-B910-D083-6FB99CEEE9F3}"/>
          </ac:spMkLst>
        </pc:spChg>
        <pc:spChg chg="mod">
          <ac:chgData name="Александра Бочарова" userId="23990a4ced122c3d" providerId="LiveId" clId="{9BB9C9CA-3806-4536-8494-E41C394B85D9}" dt="2022-07-28T09:20:36.277" v="497" actId="20577"/>
          <ac:spMkLst>
            <pc:docMk/>
            <pc:sldMk cId="1646028645" sldId="267"/>
            <ac:spMk id="3" creationId="{2085E452-0531-1587-3613-5F04397AA416}"/>
          </ac:spMkLst>
        </pc:spChg>
        <pc:spChg chg="del">
          <ac:chgData name="Александра Бочарова" userId="23990a4ced122c3d" providerId="LiveId" clId="{9BB9C9CA-3806-4536-8494-E41C394B85D9}" dt="2022-07-28T09:21:38.787" v="519" actId="22"/>
          <ac:spMkLst>
            <pc:docMk/>
            <pc:sldMk cId="1646028645" sldId="267"/>
            <ac:spMk id="4" creationId="{A2AFCDCB-398B-A9C4-BA0A-93026E0E447B}"/>
          </ac:spMkLst>
        </pc:spChg>
        <pc:spChg chg="add mod">
          <ac:chgData name="Александра Бочарова" userId="23990a4ced122c3d" providerId="LiveId" clId="{9BB9C9CA-3806-4536-8494-E41C394B85D9}" dt="2022-07-28T09:23:06.028" v="531" actId="1076"/>
          <ac:spMkLst>
            <pc:docMk/>
            <pc:sldMk cId="1646028645" sldId="267"/>
            <ac:spMk id="13" creationId="{D52FDBE1-A387-6088-C104-2EB87AF0C335}"/>
          </ac:spMkLst>
        </pc:spChg>
        <pc:spChg chg="add mod">
          <ac:chgData name="Александра Бочарова" userId="23990a4ced122c3d" providerId="LiveId" clId="{9BB9C9CA-3806-4536-8494-E41C394B85D9}" dt="2022-07-28T09:23:17.711" v="534" actId="1076"/>
          <ac:spMkLst>
            <pc:docMk/>
            <pc:sldMk cId="1646028645" sldId="267"/>
            <ac:spMk id="14" creationId="{152EF6DD-B825-26E4-AF9C-985461D20C7F}"/>
          </ac:spMkLst>
        </pc:spChg>
        <pc:picChg chg="add mod ord">
          <ac:chgData name="Александра Бочарова" userId="23990a4ced122c3d" providerId="LiveId" clId="{9BB9C9CA-3806-4536-8494-E41C394B85D9}" dt="2022-07-28T09:21:49.301" v="520" actId="1076"/>
          <ac:picMkLst>
            <pc:docMk/>
            <pc:sldMk cId="1646028645" sldId="267"/>
            <ac:picMk id="7" creationId="{28A3F70B-5354-D5FE-DB0D-A07991E66727}"/>
          </ac:picMkLst>
        </pc:picChg>
        <pc:picChg chg="add mod">
          <ac:chgData name="Александра Бочарова" userId="23990a4ced122c3d" providerId="LiveId" clId="{9BB9C9CA-3806-4536-8494-E41C394B85D9}" dt="2022-07-28T09:22:42.718" v="529" actId="1035"/>
          <ac:picMkLst>
            <pc:docMk/>
            <pc:sldMk cId="1646028645" sldId="267"/>
            <ac:picMk id="8" creationId="{77DF58D4-AD52-C09D-2900-03F371FAA6A8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9" creationId="{06042BFD-582F-7787-6FB3-E1E698B46CE3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0" creationId="{4A43F381-9846-99A7-8D87-75523E0F01DF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1" creationId="{3BF87D1F-0E63-7407-84FD-A98DA533A5D7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2" creationId="{7E6EA5CE-0FF2-2E68-CDF1-9C1039C68D0D}"/>
          </ac:picMkLst>
        </pc:picChg>
      </pc:sldChg>
      <pc:sldChg chg="delSp new del mod">
        <pc:chgData name="Александра Бочарова" userId="23990a4ced122c3d" providerId="LiveId" clId="{9BB9C9CA-3806-4536-8494-E41C394B85D9}" dt="2022-07-28T09:30:01.890" v="655" actId="2696"/>
        <pc:sldMkLst>
          <pc:docMk/>
          <pc:sldMk cId="332317205" sldId="268"/>
        </pc:sldMkLst>
        <pc:spChg chg="del">
          <ac:chgData name="Александра Бочарова" userId="23990a4ced122c3d" providerId="LiveId" clId="{9BB9C9CA-3806-4536-8494-E41C394B85D9}" dt="2022-07-28T09:25:38.942" v="565" actId="478"/>
          <ac:spMkLst>
            <pc:docMk/>
            <pc:sldMk cId="332317205" sldId="268"/>
            <ac:spMk id="2" creationId="{DD36BE12-3984-C8B1-1E87-1AED4D33A6AE}"/>
          </ac:spMkLst>
        </pc:spChg>
      </pc:sldChg>
      <pc:sldChg chg="delSp new del mod ord">
        <pc:chgData name="Александра Бочарова" userId="23990a4ced122c3d" providerId="LiveId" clId="{9BB9C9CA-3806-4536-8494-E41C394B85D9}" dt="2022-07-28T09:32:51.859" v="661" actId="2696"/>
        <pc:sldMkLst>
          <pc:docMk/>
          <pc:sldMk cId="1248147895" sldId="269"/>
        </pc:sldMkLst>
        <pc:spChg chg="del">
          <ac:chgData name="Александра Бочарова" userId="23990a4ced122c3d" providerId="LiveId" clId="{9BB9C9CA-3806-4536-8494-E41C394B85D9}" dt="2022-07-28T09:26:49.029" v="569" actId="478"/>
          <ac:spMkLst>
            <pc:docMk/>
            <pc:sldMk cId="1248147895" sldId="269"/>
            <ac:spMk id="6" creationId="{4E3897F8-BBC1-5A9E-A07A-6629D5105BE7}"/>
          </ac:spMkLst>
        </pc:spChg>
      </pc:sldChg>
      <pc:sldChg chg="delSp modSp new mod">
        <pc:chgData name="Александра Бочарова" userId="23990a4ced122c3d" providerId="LiveId" clId="{9BB9C9CA-3806-4536-8494-E41C394B85D9}" dt="2022-07-28T09:29:46.932" v="654" actId="478"/>
        <pc:sldMkLst>
          <pc:docMk/>
          <pc:sldMk cId="2492239102" sldId="270"/>
        </pc:sldMkLst>
        <pc:spChg chg="del">
          <ac:chgData name="Александра Бочарова" userId="23990a4ced122c3d" providerId="LiveId" clId="{9BB9C9CA-3806-4536-8494-E41C394B85D9}" dt="2022-07-28T09:29:46.932" v="654" actId="478"/>
          <ac:spMkLst>
            <pc:docMk/>
            <pc:sldMk cId="2492239102" sldId="270"/>
            <ac:spMk id="2" creationId="{63484D49-531E-3DDE-5D9C-B185927B1294}"/>
          </ac:spMkLst>
        </pc:spChg>
        <pc:spChg chg="mod">
          <ac:chgData name="Александра Бочарова" userId="23990a4ced122c3d" providerId="LiveId" clId="{9BB9C9CA-3806-4536-8494-E41C394B85D9}" dt="2022-07-28T09:29:39.184" v="653" actId="20577"/>
          <ac:spMkLst>
            <pc:docMk/>
            <pc:sldMk cId="2492239102" sldId="270"/>
            <ac:spMk id="4" creationId="{F747CC28-D76C-BF2E-E6C2-001EA2525CAD}"/>
          </ac:spMkLst>
        </pc:spChg>
      </pc:sldChg>
      <pc:sldChg chg="add">
        <pc:chgData name="Александра Бочарова" userId="23990a4ced122c3d" providerId="LiveId" clId="{9BB9C9CA-3806-4536-8494-E41C394B85D9}" dt="2022-07-28T09:31:46.190" v="656" actId="2890"/>
        <pc:sldMkLst>
          <pc:docMk/>
          <pc:sldMk cId="3742280270" sldId="271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FC8F61-8705-440C-8B29-6BD7C90BE63C}" type="datetimeFigureOut">
              <a:rPr lang="ru-RU" smtClean="0"/>
              <a:pPr/>
              <a:t>28.11.2023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ABE808-1554-468C-B2C2-0DAAB620BE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0181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1896A2-B392-49D6-B011-BDC8CAECD43A}" type="datetimeFigureOut">
              <a:rPr lang="ru-RU" smtClean="0"/>
              <a:pPr/>
              <a:t>28.11.2023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19DFDB-5F00-45A8-8ECA-5F26B55FE9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673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6148431" y="-1"/>
            <a:ext cx="6041982" cy="685958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1841949"/>
            <a:ext cx="5753344" cy="2844046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4281" y="4685995"/>
            <a:ext cx="5753344" cy="1078445"/>
          </a:xfrm>
        </p:spPr>
        <p:txBody>
          <a:bodyPr>
            <a:normAutofit/>
          </a:bodyPr>
          <a:lstStyle>
            <a:lvl1pPr marL="0" indent="0" algn="l">
              <a:buNone/>
              <a:defRPr sz="2100">
                <a:solidFill>
                  <a:schemeClr val="bg1">
                    <a:lumMod val="95000"/>
                  </a:schemeClr>
                </a:solidFill>
              </a:defRPr>
            </a:lvl1pPr>
            <a:lvl2pPr marL="586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2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8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44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30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16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029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890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1111" y="6357823"/>
            <a:ext cx="7714245" cy="36521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784630" y="687152"/>
            <a:ext cx="4012647" cy="826257"/>
          </a:xfrm>
          <a:prstGeom prst="rect">
            <a:avLst/>
          </a:prstGeom>
          <a:noFill/>
        </p:spPr>
        <p:txBody>
          <a:bodyPr wrap="none" lIns="117226" tIns="58613" rIns="117226" bIns="58613" rtlCol="0">
            <a:spAutoFit/>
          </a:bodyPr>
          <a:lstStyle/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Череповецкий</a:t>
            </a:r>
            <a:endParaRPr lang="en-US" b="0" i="0" dirty="0">
              <a:solidFill>
                <a:schemeClr val="bg1"/>
              </a:solidFill>
              <a:latin typeface="+mj-lt"/>
            </a:endParaRPr>
          </a:p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государственный университет</a:t>
            </a:r>
            <a:endParaRPr lang="ru-RU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521" y="983009"/>
            <a:ext cx="10971372" cy="514457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9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0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6118257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одержимое 2"/>
          <p:cNvSpPr>
            <a:spLocks noGrp="1"/>
          </p:cNvSpPr>
          <p:nvPr>
            <p:ph idx="1"/>
          </p:nvPr>
        </p:nvSpPr>
        <p:spPr>
          <a:xfrm>
            <a:off x="512515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Содержимое 2"/>
          <p:cNvSpPr>
            <a:spLocks noGrp="1"/>
          </p:cNvSpPr>
          <p:nvPr>
            <p:ph idx="16"/>
          </p:nvPr>
        </p:nvSpPr>
        <p:spPr>
          <a:xfrm>
            <a:off x="6289712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2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три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1110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4105386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Содержимое 2"/>
          <p:cNvSpPr>
            <a:spLocks noGrp="1"/>
          </p:cNvSpPr>
          <p:nvPr>
            <p:ph idx="13"/>
          </p:nvPr>
        </p:nvSpPr>
        <p:spPr>
          <a:xfrm>
            <a:off x="4288638" y="983010"/>
            <a:ext cx="3611023" cy="5144571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>
            <a:off x="8082913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одержимое 2"/>
          <p:cNvSpPr>
            <a:spLocks noGrp="1"/>
          </p:cNvSpPr>
          <p:nvPr>
            <p:ph idx="14"/>
          </p:nvPr>
        </p:nvSpPr>
        <p:spPr>
          <a:xfrm>
            <a:off x="8266164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5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6174715" y="983009"/>
            <a:ext cx="5517482" cy="5144573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5517690" cy="5144691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524514" y="3932036"/>
            <a:ext cx="11167682" cy="2195546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11167682" cy="279612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7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Шаг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18"/>
          <p:cNvSpPr>
            <a:spLocks noGrp="1"/>
          </p:cNvSpPr>
          <p:nvPr>
            <p:ph type="body" sz="quarter" idx="24"/>
          </p:nvPr>
        </p:nvSpPr>
        <p:spPr>
          <a:xfrm>
            <a:off x="2088070" y="3878127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2" name="Текст 18"/>
          <p:cNvSpPr>
            <a:spLocks noGrp="1"/>
          </p:cNvSpPr>
          <p:nvPr>
            <p:ph type="body" sz="quarter" idx="26"/>
          </p:nvPr>
        </p:nvSpPr>
        <p:spPr>
          <a:xfrm>
            <a:off x="7802084" y="3876272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4" name="Текст 18"/>
          <p:cNvSpPr>
            <a:spLocks noGrp="1"/>
          </p:cNvSpPr>
          <p:nvPr>
            <p:ph type="body" sz="quarter" idx="28"/>
          </p:nvPr>
        </p:nvSpPr>
        <p:spPr>
          <a:xfrm>
            <a:off x="7802084" y="162053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9" name="Текст 18"/>
          <p:cNvSpPr>
            <a:spLocks noGrp="1"/>
          </p:cNvSpPr>
          <p:nvPr>
            <p:ph type="body" sz="quarter" idx="23"/>
          </p:nvPr>
        </p:nvSpPr>
        <p:spPr>
          <a:xfrm>
            <a:off x="2088879" y="161962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16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Рисунок 25"/>
          <p:cNvSpPr>
            <a:spLocks noGrp="1"/>
          </p:cNvSpPr>
          <p:nvPr>
            <p:ph type="pic" sz="quarter" idx="30"/>
          </p:nvPr>
        </p:nvSpPr>
        <p:spPr>
          <a:xfrm>
            <a:off x="758776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7" name="Рисунок 25"/>
          <p:cNvSpPr>
            <a:spLocks noGrp="1"/>
          </p:cNvSpPr>
          <p:nvPr>
            <p:ph type="pic" sz="quarter" idx="31"/>
          </p:nvPr>
        </p:nvSpPr>
        <p:spPr>
          <a:xfrm>
            <a:off x="6464251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8" name="Рисунок 25"/>
          <p:cNvSpPr>
            <a:spLocks noGrp="1"/>
          </p:cNvSpPr>
          <p:nvPr>
            <p:ph type="pic" sz="quarter" idx="32"/>
          </p:nvPr>
        </p:nvSpPr>
        <p:spPr>
          <a:xfrm>
            <a:off x="6464251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9" name="Рисунок 25"/>
          <p:cNvSpPr>
            <a:spLocks noGrp="1"/>
          </p:cNvSpPr>
          <p:nvPr>
            <p:ph type="pic" sz="quarter" idx="33"/>
          </p:nvPr>
        </p:nvSpPr>
        <p:spPr>
          <a:xfrm>
            <a:off x="758776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аблица 1"/>
          <p:cNvSpPr>
            <a:spLocks noGrp="1"/>
          </p:cNvSpPr>
          <p:nvPr userDrawn="1">
            <p:ph type="tbl" sz="quarter" idx="12"/>
          </p:nvPr>
        </p:nvSpPr>
        <p:spPr>
          <a:xfrm>
            <a:off x="487617" y="2109174"/>
            <a:ext cx="11204580" cy="4027474"/>
          </a:xfrm>
        </p:spPr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2" name="Текст 10"/>
          <p:cNvSpPr>
            <a:spLocks noGrp="1"/>
          </p:cNvSpPr>
          <p:nvPr>
            <p:ph type="body" sz="quarter" idx="14"/>
          </p:nvPr>
        </p:nvSpPr>
        <p:spPr>
          <a:xfrm>
            <a:off x="487616" y="991957"/>
            <a:ext cx="11204580" cy="111721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6"/>
          </p:nvPr>
        </p:nvSpPr>
        <p:spPr>
          <a:xfrm>
            <a:off x="561820" y="3263209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5" name="Текст 13"/>
          <p:cNvSpPr>
            <a:spLocks noGrp="1"/>
          </p:cNvSpPr>
          <p:nvPr>
            <p:ph type="body" sz="quarter" idx="17"/>
          </p:nvPr>
        </p:nvSpPr>
        <p:spPr>
          <a:xfrm>
            <a:off x="3390024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6" name="Текст 13"/>
          <p:cNvSpPr>
            <a:spLocks noGrp="1"/>
          </p:cNvSpPr>
          <p:nvPr>
            <p:ph type="body" sz="quarter" idx="18"/>
          </p:nvPr>
        </p:nvSpPr>
        <p:spPr>
          <a:xfrm>
            <a:off x="6218227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Текст 13"/>
          <p:cNvSpPr>
            <a:spLocks noGrp="1"/>
          </p:cNvSpPr>
          <p:nvPr>
            <p:ph type="body" sz="quarter" idx="19"/>
          </p:nvPr>
        </p:nvSpPr>
        <p:spPr>
          <a:xfrm>
            <a:off x="9046431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Рисунок 19"/>
          <p:cNvSpPr>
            <a:spLocks noGrp="1"/>
          </p:cNvSpPr>
          <p:nvPr>
            <p:ph type="pic" sz="quarter" idx="20"/>
          </p:nvPr>
        </p:nvSpPr>
        <p:spPr>
          <a:xfrm>
            <a:off x="859466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1" name="Рисунок 19"/>
          <p:cNvSpPr>
            <a:spLocks noGrp="1"/>
          </p:cNvSpPr>
          <p:nvPr>
            <p:ph type="pic" sz="quarter" idx="21"/>
          </p:nvPr>
        </p:nvSpPr>
        <p:spPr>
          <a:xfrm>
            <a:off x="3687670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2" name="Рисунок 19"/>
          <p:cNvSpPr>
            <a:spLocks noGrp="1"/>
          </p:cNvSpPr>
          <p:nvPr>
            <p:ph type="pic" sz="quarter" idx="22"/>
          </p:nvPr>
        </p:nvSpPr>
        <p:spPr>
          <a:xfrm>
            <a:off x="6515873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3" name="Рисунок 19"/>
          <p:cNvSpPr>
            <a:spLocks noGrp="1"/>
          </p:cNvSpPr>
          <p:nvPr>
            <p:ph type="pic" sz="quarter" idx="23"/>
          </p:nvPr>
        </p:nvSpPr>
        <p:spPr>
          <a:xfrm>
            <a:off x="9344077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17226" tIns="58613" rIns="117226" bIns="58613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1111" y="6357823"/>
            <a:ext cx="7714245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119776" y="6357823"/>
            <a:ext cx="757411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hf hdr="0" dt="0"/>
  <p:txStyles>
    <p:titleStyle>
      <a:lvl1pPr algn="l" defTabSz="1172261" rtl="0" eaLnBrk="1" latinLnBrk="0" hangingPunct="1">
        <a:spcBef>
          <a:spcPct val="0"/>
        </a:spcBef>
        <a:buNone/>
        <a:defRPr sz="31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036" indent="-2036" algn="l" defTabSz="1172261" rtl="0" eaLnBrk="1" latinLnBrk="0" hangingPunct="1">
        <a:spcBef>
          <a:spcPct val="20000"/>
        </a:spcBef>
        <a:buFont typeface="Arial" pitchFamily="34" charset="0"/>
        <a:buNone/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461985" indent="-4070" algn="l" defTabSz="1172261" rtl="0" eaLnBrk="1" latinLnBrk="0" hangingPunct="1">
        <a:spcBef>
          <a:spcPct val="20000"/>
        </a:spcBef>
        <a:buFont typeface="Arial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373744" indent="2036" algn="l" defTabSz="1172261" rtl="0" eaLnBrk="1" latinLnBrk="0" hangingPunct="1">
        <a:spcBef>
          <a:spcPct val="20000"/>
        </a:spcBef>
        <a:buFont typeface="Arial" pitchFamily="34" charset="0"/>
        <a:buNone/>
        <a:defRPr sz="1500" kern="1200">
          <a:solidFill>
            <a:schemeClr val="bg1">
              <a:lumMod val="75000"/>
            </a:schemeClr>
          </a:solidFill>
          <a:latin typeface="+mn-lt"/>
          <a:ea typeface="+mn-ea"/>
          <a:cs typeface="+mn-cs"/>
        </a:defRPr>
      </a:lvl3pPr>
      <a:lvl4pPr marL="2051456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37587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23717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0984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39597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498210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613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226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5839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452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3065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1678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0291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68904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3375" y="1609725"/>
            <a:ext cx="7410450" cy="2514599"/>
          </a:xfrm>
        </p:spPr>
        <p:txBody>
          <a:bodyPr>
            <a:normAutofit/>
          </a:bodyPr>
          <a:lstStyle/>
          <a:p>
            <a:r>
              <a:rPr lang="ru-RU" cap="all" dirty="0" smtClean="0"/>
              <a:t>РАЗРАБОТКА МЕТОДИКИ ДЛЯ </a:t>
            </a:r>
            <a:r>
              <a:rPr lang="ru-RU" sz="2800" cap="all" dirty="0" smtClean="0"/>
              <a:t>ОПРЕДЕЛЕНИЯ</a:t>
            </a:r>
            <a:r>
              <a:rPr lang="ru-RU" cap="all" dirty="0" smtClean="0"/>
              <a:t> НАИБОЛЕЕ ЭНЕРГОЭФФЕКТИВНОГО РАСПОЛОЖЕНИЯ ДОМА ПО СТОРОНАМ СВЕТА</a:t>
            </a:r>
            <a:br>
              <a:rPr lang="ru-RU" cap="all" dirty="0" smtClean="0"/>
            </a:b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5771" y="5106389"/>
            <a:ext cx="1529004" cy="1452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657" y="5813806"/>
            <a:ext cx="2505075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168" y="5813806"/>
            <a:ext cx="1552575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890" y="5777723"/>
            <a:ext cx="774596" cy="767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013" y="5793054"/>
            <a:ext cx="758535" cy="762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333375" y="3404503"/>
            <a:ext cx="7017450" cy="1701886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ctr" defTabSz="1172261" rtl="0" eaLnBrk="1" latinLnBrk="0" hangingPunct="1">
              <a:spcBef>
                <a:spcPct val="0"/>
              </a:spcBef>
              <a:buNone/>
              <a:defRPr sz="31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/>
              <a:t>Повышаем </a:t>
            </a:r>
            <a:r>
              <a:rPr lang="ru-RU" sz="2000" dirty="0" err="1" smtClean="0"/>
              <a:t>энергоэффективность</a:t>
            </a:r>
            <a:r>
              <a:rPr lang="ru-RU" sz="2000" dirty="0" smtClean="0"/>
              <a:t> за счет оптимального расположения дома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Актуальность проекта и проблема клиента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588" indent="360363"/>
            <a:r>
              <a:rPr lang="ru-RU" dirty="0" smtClean="0"/>
              <a:t>В настоящее время при строительстве зданий перед проектировщиками стоит непростая задача, как правильно расположить здание с учётом плотной окружающей застройки в городах, при этом, чтобы помещения были достаточно освещены для экономии электрической энергии.</a:t>
            </a:r>
          </a:p>
          <a:p>
            <a:pPr marL="1588" indent="360363"/>
            <a:r>
              <a:rPr lang="ru-RU" dirty="0" smtClean="0"/>
              <a:t>В данный момент нет чёткой, структурированной методики, позволяющей помочь в решении данной задачи.</a:t>
            </a:r>
            <a:endParaRPr lang="ru-RU" dirty="0"/>
          </a:p>
        </p:txBody>
      </p:sp>
      <p:pic>
        <p:nvPicPr>
          <p:cNvPr id="7" name="Рисунок 6" descr="big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38050" y="3744836"/>
            <a:ext cx="2952280" cy="2382746"/>
          </a:xfrm>
          <a:prstGeom prst="rect">
            <a:avLst/>
          </a:prstGeom>
        </p:spPr>
      </p:pic>
      <p:pic>
        <p:nvPicPr>
          <p:cNvPr id="8" name="Рисунок 7" descr="arkhitektory_na_samoizolyatsii-ico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45949" y="3322584"/>
            <a:ext cx="2809011" cy="2804998"/>
          </a:xfrm>
          <a:prstGeom prst="rect">
            <a:avLst/>
          </a:prstGeom>
        </p:spPr>
      </p:pic>
      <p:pic>
        <p:nvPicPr>
          <p:cNvPr id="9" name="Рисунок 8" descr="arkh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28307" y="3975077"/>
            <a:ext cx="3826676" cy="2152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082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Решение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588" indent="360363"/>
            <a:r>
              <a:rPr lang="ru-RU" dirty="0" smtClean="0"/>
              <a:t>Наш </a:t>
            </a:r>
            <a:r>
              <a:rPr lang="ru-RU" dirty="0"/>
              <a:t>продукт - </a:t>
            </a:r>
            <a:r>
              <a:rPr lang="ru-RU" dirty="0" smtClean="0"/>
              <a:t>структурированная методика, позволяющая оптимальным образом располагать строящиеся объекты с учетом показателей </a:t>
            </a:r>
            <a:r>
              <a:rPr lang="ru-RU" dirty="0" err="1" smtClean="0"/>
              <a:t>энергоэффективности</a:t>
            </a:r>
            <a:r>
              <a:rPr lang="ru-RU" dirty="0" smtClean="0"/>
              <a:t>. </a:t>
            </a:r>
          </a:p>
          <a:p>
            <a:pPr marL="1588" indent="360363"/>
            <a:r>
              <a:rPr lang="ru-RU" dirty="0" smtClean="0"/>
              <a:t>Методика включает в себя:</a:t>
            </a:r>
          </a:p>
          <a:p>
            <a:pPr marL="266700" indent="276225">
              <a:buFont typeface="Arial" pitchFamily="34" charset="0"/>
              <a:buChar char="•"/>
            </a:pPr>
            <a:r>
              <a:rPr lang="ru-RU" dirty="0" smtClean="0"/>
              <a:t> Оценку влияния окружающей застройки на освещение здания;</a:t>
            </a:r>
          </a:p>
          <a:p>
            <a:pPr marL="266700" indent="276225">
              <a:buFont typeface="Arial" pitchFamily="34" charset="0"/>
              <a:buChar char="•"/>
            </a:pPr>
            <a:r>
              <a:rPr lang="ru-RU" dirty="0" smtClean="0"/>
              <a:t> Расчёт </a:t>
            </a:r>
            <a:r>
              <a:rPr lang="ru-RU" dirty="0" err="1" smtClean="0"/>
              <a:t>теплопотерь</a:t>
            </a:r>
            <a:r>
              <a:rPr lang="ru-RU" dirty="0" smtClean="0"/>
              <a:t>;</a:t>
            </a:r>
          </a:p>
          <a:p>
            <a:pPr marL="266700" indent="276225">
              <a:buFont typeface="Arial" pitchFamily="34" charset="0"/>
              <a:buChar char="•"/>
            </a:pPr>
            <a:r>
              <a:rPr lang="ru-RU" dirty="0" smtClean="0"/>
              <a:t> Анализ солнечной инсоляции в зависимости от времени года;</a:t>
            </a:r>
          </a:p>
          <a:p>
            <a:pPr marL="266700" indent="276225">
              <a:buFont typeface="Arial" pitchFamily="34" charset="0"/>
              <a:buChar char="•"/>
            </a:pPr>
            <a:r>
              <a:rPr lang="ru-RU" dirty="0" smtClean="0"/>
              <a:t> Учёт влияния розы ветров;</a:t>
            </a:r>
          </a:p>
          <a:p>
            <a:pPr marL="266700" indent="276225">
              <a:buFont typeface="Arial" pitchFamily="34" charset="0"/>
              <a:buChar char="•"/>
            </a:pPr>
            <a:r>
              <a:rPr lang="ru-RU" dirty="0" smtClean="0"/>
              <a:t> Подбор наилучшего расположения дома с максимальной </a:t>
            </a:r>
            <a:r>
              <a:rPr lang="ru-RU" dirty="0" err="1" smtClean="0"/>
              <a:t>энергоэффективностью</a:t>
            </a:r>
            <a:r>
              <a:rPr lang="ru-RU" dirty="0" smtClean="0"/>
              <a:t>.</a:t>
            </a:r>
            <a:endParaRPr lang="ru-RU" dirty="0"/>
          </a:p>
          <a:p>
            <a:pPr marL="1588" indent="360363"/>
            <a:r>
              <a:rPr lang="ru-RU" dirty="0" smtClean="0"/>
              <a:t>Методику предполагается представить в формате онлайн-курса.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3453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Целевая аудитория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AutoNum type="arabicParenR"/>
            </a:pPr>
            <a:r>
              <a:rPr lang="ru-RU" dirty="0" smtClean="0"/>
              <a:t>Сотрудники строительных организаций;</a:t>
            </a:r>
          </a:p>
          <a:p>
            <a:pPr marL="457200" indent="-457200">
              <a:buAutoNum type="arabicParenR"/>
            </a:pPr>
            <a:r>
              <a:rPr lang="ru-RU" dirty="0" smtClean="0"/>
              <a:t>Частные лица, которые строят дом.</a:t>
            </a:r>
          </a:p>
          <a:p>
            <a:pPr marL="0" indent="0"/>
            <a:r>
              <a:rPr lang="ru-RU" dirty="0" smtClean="0"/>
              <a:t> </a:t>
            </a:r>
          </a:p>
          <a:p>
            <a:pPr marL="457200" indent="-457200">
              <a:buAutoNum type="arabicParenR"/>
            </a:pPr>
            <a:endParaRPr lang="ru-RU" dirty="0"/>
          </a:p>
        </p:txBody>
      </p:sp>
      <p:pic>
        <p:nvPicPr>
          <p:cNvPr id="7" name="Рисунок 6" descr="2023-11-20_12-27-58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5550" y="2381319"/>
            <a:ext cx="3324387" cy="670464"/>
          </a:xfrm>
          <a:prstGeom prst="rect">
            <a:avLst/>
          </a:prstGeom>
        </p:spPr>
      </p:pic>
      <p:pic>
        <p:nvPicPr>
          <p:cNvPr id="8" name="Рисунок 7" descr="2982729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92585" y="3051783"/>
            <a:ext cx="3050541" cy="953294"/>
          </a:xfrm>
          <a:prstGeom prst="rect">
            <a:avLst/>
          </a:prstGeom>
        </p:spPr>
      </p:pic>
      <p:pic>
        <p:nvPicPr>
          <p:cNvPr id="9" name="Рисунок 8" descr="2023-11-20_12-32-56.pn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ECECEC"/>
              </a:clrFrom>
              <a:clrTo>
                <a:srgbClr val="ECECE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74566" y="4200867"/>
            <a:ext cx="2883059" cy="1733604"/>
          </a:xfrm>
          <a:prstGeom prst="rect">
            <a:avLst/>
          </a:prstGeom>
        </p:spPr>
      </p:pic>
      <p:pic>
        <p:nvPicPr>
          <p:cNvPr id="10" name="Рисунок 9" descr="3-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919376" y="3800871"/>
            <a:ext cx="3200400" cy="2133600"/>
          </a:xfrm>
          <a:prstGeom prst="rect">
            <a:avLst/>
          </a:prstGeom>
        </p:spPr>
      </p:pic>
      <p:pic>
        <p:nvPicPr>
          <p:cNvPr id="11" name="Рисунок 10" descr="2023-11-20_12-34-4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143874" y="2119499"/>
            <a:ext cx="2581275" cy="1054020"/>
          </a:xfrm>
          <a:prstGeom prst="rect">
            <a:avLst/>
          </a:prstGeom>
        </p:spPr>
      </p:pic>
      <p:pic>
        <p:nvPicPr>
          <p:cNvPr id="12" name="Рисунок 11" descr="53431.jpg"/>
          <p:cNvPicPr>
            <a:picLocks noChangeAspect="1"/>
          </p:cNvPicPr>
          <p:nvPr/>
        </p:nvPicPr>
        <p:blipFill>
          <a:blip r:embed="rId7" cstate="print"/>
          <a:srcRect t="19497" b="27378"/>
          <a:stretch>
            <a:fillRect/>
          </a:stretch>
        </p:blipFill>
        <p:spPr>
          <a:xfrm>
            <a:off x="4637980" y="4386790"/>
            <a:ext cx="2662271" cy="1414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981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Бизнес-модель и рынок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Как зарабатываем деньги:</a:t>
            </a:r>
          </a:p>
          <a:p>
            <a:pPr marL="342900" indent="-342900">
              <a:buFontTx/>
              <a:buChar char="-"/>
            </a:pPr>
            <a:r>
              <a:rPr lang="ru-RU" dirty="0" smtClean="0"/>
              <a:t>Оплата доступа пользователей на онлайн-курс</a:t>
            </a:r>
            <a:r>
              <a:rPr lang="en-US" dirty="0"/>
              <a:t> </a:t>
            </a:r>
            <a:r>
              <a:rPr lang="en-US" dirty="0" smtClean="0"/>
              <a:t>– </a:t>
            </a:r>
            <a:r>
              <a:rPr lang="ru-RU" dirty="0" smtClean="0"/>
              <a:t> 6</a:t>
            </a:r>
            <a:r>
              <a:rPr lang="en-US" dirty="0" smtClean="0"/>
              <a:t> </a:t>
            </a:r>
            <a:r>
              <a:rPr lang="ru-RU" dirty="0" err="1" smtClean="0"/>
              <a:t>тыс</a:t>
            </a:r>
            <a:r>
              <a:rPr lang="ru-RU" dirty="0" smtClean="0"/>
              <a:t> руб</a:t>
            </a:r>
          </a:p>
          <a:p>
            <a:pPr marL="0" indent="0"/>
            <a:r>
              <a:rPr lang="ru-RU" dirty="0" smtClean="0"/>
              <a:t>Из чего складываются затраты:</a:t>
            </a:r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643873"/>
              </p:ext>
            </p:extLst>
          </p:nvPr>
        </p:nvGraphicFramePr>
        <p:xfrm>
          <a:off x="311110" y="2587713"/>
          <a:ext cx="6874140" cy="3703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2915"/>
                <a:gridCol w="3771900"/>
                <a:gridCol w="2219325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Статьи затрат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Стоимость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Разработка содержания</a:t>
                      </a:r>
                      <a:r>
                        <a:rPr lang="ru-RU" baseline="0" dirty="0" smtClean="0"/>
                        <a:t> курса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300 </a:t>
                      </a:r>
                      <a:r>
                        <a:rPr lang="ru-RU" dirty="0" err="1" smtClean="0"/>
                        <a:t>тыс</a:t>
                      </a:r>
                      <a:r>
                        <a:rPr lang="ru-RU" dirty="0" smtClean="0"/>
                        <a:t> руб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Монтаж и обработка</a:t>
                      </a:r>
                      <a:r>
                        <a:rPr lang="ru-RU" baseline="0" dirty="0" smtClean="0"/>
                        <a:t> видео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200 </a:t>
                      </a:r>
                      <a:r>
                        <a:rPr lang="ru-RU" dirty="0" err="1" smtClean="0"/>
                        <a:t>тыс</a:t>
                      </a:r>
                      <a:r>
                        <a:rPr lang="ru-RU" dirty="0" smtClean="0"/>
                        <a:t> руб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Оплата</a:t>
                      </a:r>
                      <a:r>
                        <a:rPr lang="ru-RU" baseline="0" dirty="0" smtClean="0"/>
                        <a:t> услуг онлайн-платформы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70 </a:t>
                      </a:r>
                      <a:r>
                        <a:rPr lang="ru-RU" dirty="0" err="1" smtClean="0"/>
                        <a:t>тыс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dirty="0" smtClean="0"/>
                        <a:t>руб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</a:t>
                      </a:r>
                      <a:r>
                        <a:rPr lang="ru-RU" dirty="0" smtClean="0"/>
                        <a:t> и продвижение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100 </a:t>
                      </a:r>
                      <a:r>
                        <a:rPr lang="ru-RU" dirty="0" err="1" smtClean="0"/>
                        <a:t>тыс</a:t>
                      </a:r>
                      <a:r>
                        <a:rPr lang="ru-RU" dirty="0" smtClean="0"/>
                        <a:t> руб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Итог: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670 </a:t>
                      </a:r>
                      <a:r>
                        <a:rPr lang="ru-RU" dirty="0" err="1" smtClean="0"/>
                        <a:t>тыс</a:t>
                      </a:r>
                      <a:r>
                        <a:rPr lang="ru-RU" dirty="0" smtClean="0"/>
                        <a:t> руб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6" name="Picture 2" descr="tam sam so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2411" y="2443048"/>
            <a:ext cx="3914775" cy="3914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9096375" y="3390900"/>
            <a:ext cx="1876425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52 млрд руб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9163050" y="4524375"/>
            <a:ext cx="1876425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 млрд руб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9032901" y="5756107"/>
            <a:ext cx="2136722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200 млн руб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1601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Конкуренты</a:t>
            </a:r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5377679"/>
              </p:ext>
            </p:extLst>
          </p:nvPr>
        </p:nvGraphicFramePr>
        <p:xfrm>
          <a:off x="1104898" y="1437958"/>
          <a:ext cx="9886951" cy="43105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19627"/>
                <a:gridCol w="5267324"/>
              </a:tblGrid>
              <a:tr h="869251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/>
                        <a:t>Организации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Стоимость</a:t>
                      </a:r>
                      <a:endParaRPr lang="ru-RU" dirty="0"/>
                    </a:p>
                  </a:txBody>
                  <a:tcPr anchor="ctr"/>
                </a:tc>
              </a:tr>
              <a:tr h="912241">
                <a:tc>
                  <a:txBody>
                    <a:bodyPr/>
                    <a:lstStyle/>
                    <a:p>
                      <a:r>
                        <a:rPr lang="ru-RU" dirty="0" smtClean="0"/>
                        <a:t>Наш продукт 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/>
                        <a:t> 6 тыс. руб</a:t>
                      </a:r>
                      <a:endParaRPr lang="ru-RU" dirty="0"/>
                    </a:p>
                  </a:txBody>
                  <a:tcPr anchor="ctr"/>
                </a:tc>
              </a:tr>
              <a:tr h="790575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Учеба.Ру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/>
                        <a:t>13 тыс. руб</a:t>
                      </a:r>
                      <a:endParaRPr lang="ru-RU" dirty="0"/>
                    </a:p>
                  </a:txBody>
                  <a:tcPr anchor="ctr"/>
                </a:tc>
              </a:tr>
              <a:tr h="869251">
                <a:tc>
                  <a:txBody>
                    <a:bodyPr/>
                    <a:lstStyle/>
                    <a:p>
                      <a:r>
                        <a:rPr lang="en-US" dirty="0" smtClean="0"/>
                        <a:t>IAB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14</a:t>
                      </a:r>
                      <a:r>
                        <a:rPr lang="en-US" baseline="0" dirty="0" smtClean="0"/>
                        <a:t> </a:t>
                      </a:r>
                      <a:r>
                        <a:rPr lang="ru-RU" baseline="0" dirty="0" smtClean="0"/>
                        <a:t>тыс. руб</a:t>
                      </a:r>
                      <a:endParaRPr lang="ru-RU" dirty="0"/>
                    </a:p>
                  </a:txBody>
                  <a:tcPr anchor="ctr"/>
                </a:tc>
              </a:tr>
              <a:tr h="869251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skillbox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/>
                        <a:t>10 тыс. руб</a:t>
                      </a:r>
                      <a:endParaRPr lang="ru-RU" dirty="0"/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7" name="Рисунок 6" descr="skillbok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9188" y="5073095"/>
            <a:ext cx="1472969" cy="464659"/>
          </a:xfrm>
          <a:prstGeom prst="rect">
            <a:avLst/>
          </a:prstGeom>
        </p:spPr>
      </p:pic>
      <p:pic>
        <p:nvPicPr>
          <p:cNvPr id="8" name="Рисунок 7" descr="2023-11-20_13-55-08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66341" y="4105275"/>
            <a:ext cx="605706" cy="600075"/>
          </a:xfrm>
          <a:prstGeom prst="rect">
            <a:avLst/>
          </a:prstGeom>
        </p:spPr>
      </p:pic>
      <p:pic>
        <p:nvPicPr>
          <p:cNvPr id="9" name="Рисунок 8" descr="2023-11-20_13-57-03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49188" y="3357404"/>
            <a:ext cx="1661036" cy="455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08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Текущие результаты команды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Создана идея;</a:t>
            </a:r>
            <a:endParaRPr lang="ru-RU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Просчитаны возможные пути продажи </a:t>
            </a:r>
            <a:r>
              <a:rPr lang="ru-RU" dirty="0" smtClean="0"/>
              <a:t>и реализации </a:t>
            </a:r>
            <a:r>
              <a:rPr lang="ru-RU" dirty="0"/>
              <a:t>готового </a:t>
            </a:r>
            <a:r>
              <a:rPr lang="ru-RU" dirty="0" smtClean="0"/>
              <a:t>продукта;</a:t>
            </a:r>
            <a:endParaRPr lang="ru-RU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Разработана методика, позволяющая оптимальным образом располагать строящиеся объекты с учетом показателей </a:t>
            </a:r>
            <a:r>
              <a:rPr lang="ru-RU" dirty="0" err="1" smtClean="0"/>
              <a:t>энергоэффективности</a:t>
            </a:r>
            <a:r>
              <a:rPr lang="ru-RU" dirty="0" smtClean="0"/>
              <a:t>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Проанализированы возможные онлайн-платформы для размещения </a:t>
            </a:r>
            <a:r>
              <a:rPr lang="ru-RU" dirty="0" err="1" smtClean="0"/>
              <a:t>контента</a:t>
            </a:r>
            <a:r>
              <a:rPr lang="ru-RU" dirty="0" smtClean="0"/>
              <a:t> курса;</a:t>
            </a:r>
            <a:endParaRPr lang="ru-RU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Установлены </a:t>
            </a:r>
            <a:r>
              <a:rPr lang="ru-RU" dirty="0"/>
              <a:t>связи с </a:t>
            </a:r>
            <a:r>
              <a:rPr lang="ru-RU" dirty="0" err="1" smtClean="0"/>
              <a:t>бизнес-партнёрами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7" name="Рисунок 6" descr="PID2B55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58615" y="3429001"/>
            <a:ext cx="3161161" cy="2698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148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BC7A1EAF-E809-2AA4-077A-DF27BDE06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План развития стартап-проекта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D21F8FD9-CB3D-06A6-9460-0E8706C9B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6" name="Стрелка вправо 5"/>
          <p:cNvSpPr/>
          <p:nvPr/>
        </p:nvSpPr>
        <p:spPr>
          <a:xfrm>
            <a:off x="530408" y="2014992"/>
            <a:ext cx="11660005" cy="19129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2985606" y="2373470"/>
            <a:ext cx="0" cy="121037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84031" y="3754790"/>
            <a:ext cx="260157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Разработка идеи и бизнес-модели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943040" y="1791854"/>
            <a:ext cx="2326626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Декабрь 2023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106353" y="3577819"/>
            <a:ext cx="2679051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Доработка содержания онлайн-курса</a:t>
            </a:r>
            <a:endParaRPr lang="ru-RU" dirty="0"/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5540832" y="2373470"/>
            <a:ext cx="1" cy="1273412"/>
          </a:xfrm>
          <a:prstGeom prst="line">
            <a:avLst/>
          </a:prstGeom>
          <a:ln w="76200">
            <a:solidFill>
              <a:schemeClr val="accent6">
                <a:lumMod val="1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857607" y="1856456"/>
            <a:ext cx="2108512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Март 2024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8179697" y="3735605"/>
            <a:ext cx="3359942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</a:t>
            </a:r>
            <a:r>
              <a:rPr lang="ru-RU" dirty="0" smtClean="0"/>
              <a:t>, размещение на платформе и первые продажи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8837859" y="1819856"/>
            <a:ext cx="2913618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Декабрь 2024</a:t>
            </a:r>
            <a:endParaRPr lang="ru-RU" dirty="0"/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7893507" y="2373470"/>
            <a:ext cx="1" cy="1273412"/>
          </a:xfrm>
          <a:prstGeom prst="line">
            <a:avLst/>
          </a:prstGeom>
          <a:ln w="76200">
            <a:solidFill>
              <a:schemeClr val="accent6">
                <a:lumMod val="1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667375" y="3576128"/>
            <a:ext cx="2226133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Съемка и монтаж онлайн-курса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6846499" y="1808586"/>
            <a:ext cx="2108512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Июль 2024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1001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Команда</a:t>
            </a:r>
          </a:p>
        </p:txBody>
      </p:sp>
      <p:sp>
        <p:nvSpPr>
          <p:cNvPr id="43" name="Объект 1"/>
          <p:cNvSpPr txBox="1">
            <a:spLocks/>
          </p:cNvSpPr>
          <p:nvPr/>
        </p:nvSpPr>
        <p:spPr>
          <a:xfrm>
            <a:off x="550144" y="962542"/>
            <a:ext cx="10971372" cy="5740024"/>
          </a:xfrm>
          <a:prstGeom prst="rect">
            <a:avLst/>
          </a:prstGeom>
        </p:spPr>
        <p:txBody>
          <a:bodyPr>
            <a:normAutofit/>
          </a:bodyPr>
          <a:lstStyle>
            <a:lvl1pPr marL="2036" indent="-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1985" indent="-4070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3744" indent="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051456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3758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2371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84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9597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98210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pic>
        <p:nvPicPr>
          <p:cNvPr id="5" name="Рисунок 4" descr="Изображение выглядит как Человеческое лицо, улыбка, человек, одежда&#10;&#10;Автоматически созданное описание">
            <a:extLst>
              <a:ext uri="{FF2B5EF4-FFF2-40B4-BE49-F238E27FC236}">
                <a16:creationId xmlns="" xmlns:a16="http://schemas.microsoft.com/office/drawing/2014/main" id="{0E1B516F-B8C3-BA19-8D86-2E315F39C43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6618" t="608" r="5877" b="257"/>
          <a:stretch/>
        </p:blipFill>
        <p:spPr>
          <a:xfrm rot="300000">
            <a:off x="950638" y="2835394"/>
            <a:ext cx="1953956" cy="23021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accent1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D9186715-B3B6-B4F9-63E7-8648B46CFACC}"/>
              </a:ext>
            </a:extLst>
          </p:cNvPr>
          <p:cNvSpPr txBox="1"/>
          <p:nvPr/>
        </p:nvSpPr>
        <p:spPr>
          <a:xfrm>
            <a:off x="694304" y="5099647"/>
            <a:ext cx="2173543" cy="30777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400" dirty="0">
                <a:latin typeface="Times New Roman"/>
                <a:cs typeface="Arial"/>
              </a:rPr>
              <a:t>Табунова </a:t>
            </a:r>
            <a:r>
              <a:rPr lang="ru-RU" sz="1400" dirty="0" smtClean="0">
                <a:latin typeface="Times New Roman"/>
                <a:cs typeface="Arial"/>
              </a:rPr>
              <a:t>Ю.В. </a:t>
            </a:r>
            <a:r>
              <a:rPr lang="ru-RU" sz="1400" smtClean="0">
                <a:latin typeface="Times New Roman"/>
                <a:cs typeface="Arial"/>
              </a:rPr>
              <a:t>- </a:t>
            </a:r>
            <a:r>
              <a:rPr lang="ru-RU" sz="1400" smtClean="0">
                <a:latin typeface="Times New Roman"/>
                <a:cs typeface="Arial"/>
              </a:rPr>
              <a:t>трекер</a:t>
            </a:r>
            <a:endParaRPr lang="ru-RU" dirty="0"/>
          </a:p>
        </p:txBody>
      </p:sp>
      <p:pic>
        <p:nvPicPr>
          <p:cNvPr id="7" name="Рисунок 6" descr="Изображение выглядит как Человеческое лицо, улыбка, человек, одежда&#10;&#10;Автоматически созданное описание">
            <a:extLst>
              <a:ext uri="{FF2B5EF4-FFF2-40B4-BE49-F238E27FC236}">
                <a16:creationId xmlns="" xmlns:a16="http://schemas.microsoft.com/office/drawing/2014/main" id="{0E1B516F-B8C3-BA19-8D86-2E315F39C43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300000">
            <a:off x="6745376" y="3733079"/>
            <a:ext cx="1727184" cy="23021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accent1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D9186715-B3B6-B4F9-63E7-8648B46CFACC}"/>
              </a:ext>
            </a:extLst>
          </p:cNvPr>
          <p:cNvSpPr txBox="1"/>
          <p:nvPr/>
        </p:nvSpPr>
        <p:spPr>
          <a:xfrm>
            <a:off x="6543865" y="5887785"/>
            <a:ext cx="2173543" cy="30777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400" dirty="0" smtClean="0">
                <a:latin typeface="Times New Roman"/>
                <a:cs typeface="Arial"/>
              </a:rPr>
              <a:t>Мельников М.Е</a:t>
            </a:r>
            <a:r>
              <a:rPr lang="ru-RU" sz="1400" dirty="0" smtClean="0">
                <a:latin typeface="Times New Roman"/>
                <a:cs typeface="Arial"/>
              </a:rPr>
              <a:t>. - лидер</a:t>
            </a:r>
            <a:endParaRPr lang="ru-RU" dirty="0"/>
          </a:p>
        </p:txBody>
      </p:sp>
      <p:pic>
        <p:nvPicPr>
          <p:cNvPr id="9" name="Рисунок 8" descr="Изображение выглядит как Человеческое лицо, улыбка, человек, одежда&#10;&#10;Автоматически созданное описание">
            <a:extLst>
              <a:ext uri="{FF2B5EF4-FFF2-40B4-BE49-F238E27FC236}">
                <a16:creationId xmlns="" xmlns:a16="http://schemas.microsoft.com/office/drawing/2014/main" id="{0E1B516F-B8C3-BA19-8D86-2E315F39C438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300000">
            <a:off x="3768085" y="1315043"/>
            <a:ext cx="1953956" cy="217726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accent1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D9186715-B3B6-B4F9-63E7-8648B46CFACC}"/>
              </a:ext>
            </a:extLst>
          </p:cNvPr>
          <p:cNvSpPr txBox="1"/>
          <p:nvPr/>
        </p:nvSpPr>
        <p:spPr>
          <a:xfrm>
            <a:off x="3676922" y="3490078"/>
            <a:ext cx="2173543" cy="5232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400" dirty="0" err="1" smtClean="0">
                <a:latin typeface="Times New Roman"/>
                <a:cs typeface="Arial"/>
              </a:rPr>
              <a:t>Ланцева</a:t>
            </a:r>
            <a:r>
              <a:rPr lang="ru-RU" sz="1400" dirty="0" smtClean="0">
                <a:latin typeface="Times New Roman"/>
                <a:cs typeface="Arial"/>
              </a:rPr>
              <a:t> Е.П</a:t>
            </a:r>
            <a:r>
              <a:rPr lang="ru-RU" sz="1400" dirty="0" smtClean="0">
                <a:latin typeface="Times New Roman"/>
                <a:cs typeface="Arial"/>
              </a:rPr>
              <a:t>. - лидер</a:t>
            </a:r>
            <a:endParaRPr lang="ru-RU" sz="1400" dirty="0" smtClean="0">
              <a:latin typeface="Times New Roman"/>
              <a:cs typeface="Arial"/>
            </a:endParaRPr>
          </a:p>
          <a:p>
            <a:pPr algn="ctr"/>
            <a:r>
              <a:rPr lang="ru-RU" sz="1400" dirty="0" smtClean="0">
                <a:latin typeface="Times New Roman"/>
                <a:cs typeface="Arial"/>
              </a:rPr>
              <a:t>+79535247396</a:t>
            </a:r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D9186715-B3B6-B4F9-63E7-8648B46CFACC}"/>
              </a:ext>
            </a:extLst>
          </p:cNvPr>
          <p:cNvSpPr txBox="1"/>
          <p:nvPr/>
        </p:nvSpPr>
        <p:spPr>
          <a:xfrm>
            <a:off x="9096565" y="1865066"/>
            <a:ext cx="2173543" cy="107721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600" dirty="0" smtClean="0">
                <a:latin typeface="Times New Roman"/>
                <a:cs typeface="Arial"/>
              </a:rPr>
              <a:t>Участники команды:</a:t>
            </a:r>
          </a:p>
          <a:p>
            <a:pPr algn="ctr"/>
            <a:r>
              <a:rPr lang="ru-RU" sz="1600" dirty="0">
                <a:latin typeface="Times New Roman"/>
                <a:cs typeface="Arial"/>
              </a:rPr>
              <a:t> </a:t>
            </a:r>
            <a:r>
              <a:rPr lang="ru-RU" sz="1600" dirty="0">
                <a:latin typeface="Times New Roman"/>
                <a:cs typeface="Arial"/>
              </a:rPr>
              <a:t>1) </a:t>
            </a:r>
            <a:r>
              <a:rPr lang="ru-RU" sz="1600" dirty="0" err="1">
                <a:latin typeface="Times New Roman"/>
                <a:cs typeface="Arial"/>
              </a:rPr>
              <a:t>Шайхутдинов</a:t>
            </a:r>
            <a:r>
              <a:rPr lang="ru-RU" sz="1600" dirty="0">
                <a:latin typeface="Times New Roman"/>
                <a:cs typeface="Arial"/>
              </a:rPr>
              <a:t> М.Р.</a:t>
            </a:r>
          </a:p>
          <a:p>
            <a:pPr algn="ctr"/>
            <a:r>
              <a:rPr lang="ru-RU" sz="1600" dirty="0">
                <a:latin typeface="Times New Roman"/>
                <a:cs typeface="Arial"/>
              </a:rPr>
              <a:t>2) </a:t>
            </a:r>
            <a:r>
              <a:rPr lang="ru-RU" sz="1600" dirty="0" err="1">
                <a:latin typeface="Times New Roman"/>
                <a:cs typeface="Arial"/>
              </a:rPr>
              <a:t>Сидиков</a:t>
            </a:r>
            <a:r>
              <a:rPr lang="ru-RU" sz="1600" dirty="0">
                <a:latin typeface="Times New Roman"/>
                <a:cs typeface="Arial"/>
              </a:rPr>
              <a:t> </a:t>
            </a:r>
            <a:r>
              <a:rPr lang="ru-RU" sz="1600" dirty="0">
                <a:latin typeface="Times New Roman"/>
                <a:cs typeface="Arial"/>
              </a:rPr>
              <a:t>Ж.А.</a:t>
            </a:r>
          </a:p>
          <a:p>
            <a:pPr algn="ctr"/>
            <a:r>
              <a:rPr lang="ru-RU" sz="1600" dirty="0">
                <a:latin typeface="Times New Roman"/>
                <a:cs typeface="Arial"/>
              </a:rPr>
              <a:t>3) </a:t>
            </a:r>
            <a:r>
              <a:rPr lang="ru-RU" sz="1600" dirty="0">
                <a:latin typeface="Times New Roman"/>
                <a:cs typeface="Arial"/>
              </a:rPr>
              <a:t>Тихонов </a:t>
            </a:r>
            <a:r>
              <a:rPr lang="ru-RU" sz="1600" dirty="0">
                <a:latin typeface="Times New Roman"/>
                <a:cs typeface="Arial"/>
              </a:rPr>
              <a:t>А.В.</a:t>
            </a:r>
            <a:endParaRPr lang="ru-RU" sz="1600" dirty="0">
              <a:latin typeface="Times New Roman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69170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резентация">
  <a:themeElements>
    <a:clrScheme name="ЧГУ">
      <a:dk1>
        <a:srgbClr val="000000"/>
      </a:dk1>
      <a:lt1>
        <a:srgbClr val="FFFFFF"/>
      </a:lt1>
      <a:dk2>
        <a:srgbClr val="121314"/>
      </a:dk2>
      <a:lt2>
        <a:srgbClr val="F5F3F4"/>
      </a:lt2>
      <a:accent1>
        <a:srgbClr val="DA251D"/>
      </a:accent1>
      <a:accent2>
        <a:srgbClr val="A50E13"/>
      </a:accent2>
      <a:accent3>
        <a:srgbClr val="660102"/>
      </a:accent3>
      <a:accent4>
        <a:srgbClr val="E63538"/>
      </a:accent4>
      <a:accent5>
        <a:srgbClr val="B2A8A7"/>
      </a:accent5>
      <a:accent6>
        <a:srgbClr val="D4D4D4"/>
      </a:accent6>
      <a:hlink>
        <a:srgbClr val="DA251D"/>
      </a:hlink>
      <a:folHlink>
        <a:srgbClr val="B2A8A7"/>
      </a:folHlink>
    </a:clrScheme>
    <a:fontScheme name="ЧГУ">
      <a:majorFont>
        <a:latin typeface="Calibri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C87649E7524794AA35A456EA0EAADF8" ma:contentTypeVersion="15" ma:contentTypeDescription="Создание документа." ma:contentTypeScope="" ma:versionID="2dab7c0eba4859789521ec233c299425">
  <xsd:schema xmlns:xsd="http://www.w3.org/2001/XMLSchema" xmlns:xs="http://www.w3.org/2001/XMLSchema" xmlns:p="http://schemas.microsoft.com/office/2006/metadata/properties" xmlns:ns2="2b9d9955-93fb-4bd4-bcdb-8e7ddc259c20" xmlns:ns3="4c612441-9502-4d03-96ef-459065c861af" targetNamespace="http://schemas.microsoft.com/office/2006/metadata/properties" ma:root="true" ma:fieldsID="4956f9d603baee2021465d12568e22ee" ns2:_="" ns3:_="">
    <xsd:import namespace="2b9d9955-93fb-4bd4-bcdb-8e7ddc259c20"/>
    <xsd:import namespace="4c612441-9502-4d03-96ef-459065c861a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9d9955-93fb-4bd4-bcdb-8e7ddc259c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18b14e38-c1c0-4c10-a034-9890b75499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612441-9502-4d03-96ef-459065c861a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24f5d557-526c-428f-9913-5aeff0506f6f}" ma:internalName="TaxCatchAll" ma:showField="CatchAllData" ma:web="4c612441-9502-4d03-96ef-459065c861a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b9d9955-93fb-4bd4-bcdb-8e7ddc259c20">
      <Terms xmlns="http://schemas.microsoft.com/office/infopath/2007/PartnerControls"/>
    </lcf76f155ced4ddcb4097134ff3c332f>
    <TaxCatchAll xmlns="4c612441-9502-4d03-96ef-459065c861af" xsi:nil="true"/>
  </documentManagement>
</p:properties>
</file>

<file path=customXml/itemProps1.xml><?xml version="1.0" encoding="utf-8"?>
<ds:datastoreItem xmlns:ds="http://schemas.openxmlformats.org/officeDocument/2006/customXml" ds:itemID="{FDA8685B-D433-4A50-82AE-0EE899E309F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A6CA5F9-3E3A-4EF6-9E87-40B7E5B523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b9d9955-93fb-4bd4-bcdb-8e7ddc259c20"/>
    <ds:schemaRef ds:uri="4c612441-9502-4d03-96ef-459065c861a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6200D7A-E42F-473E-ABEB-7993CB9305DC}">
  <ds:schemaRefs>
    <ds:schemaRef ds:uri="http://purl.org/dc/terms/"/>
    <ds:schemaRef ds:uri="http://schemas.openxmlformats.org/package/2006/metadata/core-properties"/>
    <ds:schemaRef ds:uri="2b9d9955-93fb-4bd4-bcdb-8e7ddc259c20"/>
    <ds:schemaRef ds:uri="http://schemas.microsoft.com/office/2006/documentManagement/types"/>
    <ds:schemaRef ds:uri="http://purl.org/dc/elements/1.1/"/>
    <ds:schemaRef ds:uri="4c612441-9502-4d03-96ef-459065c861af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3525</TotalTime>
  <Words>364</Words>
  <Application>Microsoft Office PowerPoint</Application>
  <PresentationFormat>Произвольный</PresentationFormat>
  <Paragraphs>88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Презентация</vt:lpstr>
      <vt:lpstr>РАЗРАБОТКА МЕТОДИКИ ДЛЯ ОПРЕДЕЛЕНИЯ НАИБОЛЕЕ ЭНЕРГОЭФФЕКТИВНОГО РАСПОЛОЖЕНИЯ ДОМА ПО СТОРОНАМ СВЕТА </vt:lpstr>
      <vt:lpstr>Актуальность проекта и проблема клиента</vt:lpstr>
      <vt:lpstr>Решение</vt:lpstr>
      <vt:lpstr>Целевая аудитория</vt:lpstr>
      <vt:lpstr>Бизнес-модель и рынок</vt:lpstr>
      <vt:lpstr>Конкуренты</vt:lpstr>
      <vt:lpstr>Текущие результаты команды</vt:lpstr>
      <vt:lpstr>План развития стартап-проекта</vt:lpstr>
      <vt:lpstr>Команда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и достижения кафедры химических технологий  1972-2022 гг.</dc:title>
  <dc:creator>Anastasia</dc:creator>
  <cp:lastModifiedBy>Yulia Semenova</cp:lastModifiedBy>
  <cp:revision>310</cp:revision>
  <dcterms:created xsi:type="dcterms:W3CDTF">2022-04-04T12:37:27Z</dcterms:created>
  <dcterms:modified xsi:type="dcterms:W3CDTF">2023-11-28T12:11:08Z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0x0101003C87649E7524794AA35A456EA0EAADF8</vt:lpwstr>
  </property>
</Properties>
</file>