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8" r:id="rId11"/>
    <p:sldId id="266" r:id="rId12"/>
    <p:sldId id="267" r:id="rId13"/>
    <p:sldId id="269" r:id="rId14"/>
    <p:sldId id="271" r:id="rId15"/>
    <p:sldId id="272" r:id="rId16"/>
    <p:sldId id="270" r:id="rId17"/>
  </p:sldIdLst>
  <p:sldSz cx="9144000" cy="5143500" type="screen16x9"/>
  <p:notesSz cx="6858000" cy="9144000"/>
  <p:embeddedFontLst>
    <p:embeddedFont>
      <p:font typeface="Lato" panose="020B0604020202020204" charset="0"/>
      <p:regular r:id="rId19"/>
      <p:bold r:id="rId20"/>
      <p:italic r:id="rId21"/>
      <p:boldItalic r:id="rId22"/>
    </p:embeddedFont>
    <p:embeddedFont>
      <p:font typeface="Raleway" panose="020B0604020202020204" charset="-52"/>
      <p:regular r:id="rId23"/>
      <p:bold r:id="rId24"/>
      <p:italic r:id="rId25"/>
      <p:boldItalic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" roundtripDataSignature="AMtx7mgC+LhoEvmaxrZy2PNZMaNoWjoK9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13D"/>
    <a:srgbClr val="BFDBDF"/>
    <a:srgbClr val="F9A205"/>
    <a:srgbClr val="9743EB"/>
    <a:srgbClr val="FBC1D2"/>
    <a:srgbClr val="FBB3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3" autoAdjust="0"/>
    <p:restoredTop sz="94660"/>
  </p:normalViewPr>
  <p:slideViewPr>
    <p:cSldViewPr snapToGrid="0">
      <p:cViewPr>
        <p:scale>
          <a:sx n="79" d="100"/>
          <a:sy n="79" d="100"/>
        </p:scale>
        <p:origin x="-1550" y="-52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3C2736-BBB0-40D5-A245-8C9C39FA1386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C366E8-990D-4FBD-9861-4195FF97B4DF}">
      <dgm:prSet phldrT="[Текст]" custT="1"/>
      <dgm:spPr>
        <a:solidFill>
          <a:srgbClr val="9743EB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Пользователи</a:t>
          </a:r>
          <a:r>
            <a:rPr lang="ru-RU" sz="3400" b="1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3400" b="1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82A610-7180-497D-8B44-204EB9BC6643}" type="parTrans" cxnId="{B48E3498-E95D-4381-8D0A-AC1EE4DC35DE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096FC7-17E6-4AD0-8E99-F6C39C23A3B2}" type="sibTrans" cxnId="{B48E3498-E95D-4381-8D0A-AC1EE4DC35DE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A86958-6577-464A-B485-A160C2D99CF6}">
      <dgm:prSet phldrT="[Текст]" custT="1"/>
      <dgm:spPr>
        <a:solidFill>
          <a:srgbClr val="F9A205"/>
        </a:soli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Организации по выращиванию зелени (овощей)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7EE49F-2295-49B5-9410-3DF585B52AF7}" type="parTrans" cxnId="{8B3A37F5-3DF9-4F36-AB1E-ED73230E3A87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F84B19-577C-461F-A71C-CAFF93445AF1}" type="sibTrans" cxnId="{8B3A37F5-3DF9-4F36-AB1E-ED73230E3A87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46B65E-0010-49D2-8057-E51167A2EB7C}" type="pres">
      <dgm:prSet presAssocID="{183C2736-BBB0-40D5-A245-8C9C39FA138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D470595-E23C-4DB9-B099-24F06242BA71}" type="pres">
      <dgm:prSet presAssocID="{83C366E8-990D-4FBD-9861-4195FF97B4DF}" presName="root1" presStyleCnt="0"/>
      <dgm:spPr/>
    </dgm:pt>
    <dgm:pt modelId="{CBA87ABB-2C92-4887-8065-09DA9F86A8D9}" type="pres">
      <dgm:prSet presAssocID="{83C366E8-990D-4FBD-9861-4195FF97B4DF}" presName="LevelOneTextNode" presStyleLbl="node0" presStyleIdx="0" presStyleCnt="1" custScaleX="120373" custScaleY="7615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D793241-64FE-4504-A7CA-A45E7FE4DDE2}" type="pres">
      <dgm:prSet presAssocID="{83C366E8-990D-4FBD-9861-4195FF97B4DF}" presName="level2hierChild" presStyleCnt="0"/>
      <dgm:spPr/>
    </dgm:pt>
    <dgm:pt modelId="{0E19B009-F398-4E2F-9A06-0E7CA1F4640E}" type="pres">
      <dgm:prSet presAssocID="{1B7EE49F-2295-49B5-9410-3DF585B52AF7}" presName="conn2-1" presStyleLbl="parChTrans1D2" presStyleIdx="0" presStyleCnt="1"/>
      <dgm:spPr/>
      <dgm:t>
        <a:bodyPr/>
        <a:lstStyle/>
        <a:p>
          <a:endParaRPr lang="ru-RU"/>
        </a:p>
      </dgm:t>
    </dgm:pt>
    <dgm:pt modelId="{CF5FFB4A-AE49-40A6-98E4-FB92A9CFA09C}" type="pres">
      <dgm:prSet presAssocID="{1B7EE49F-2295-49B5-9410-3DF585B52AF7}" presName="connTx" presStyleLbl="parChTrans1D2" presStyleIdx="0" presStyleCnt="1"/>
      <dgm:spPr/>
      <dgm:t>
        <a:bodyPr/>
        <a:lstStyle/>
        <a:p>
          <a:endParaRPr lang="ru-RU"/>
        </a:p>
      </dgm:t>
    </dgm:pt>
    <dgm:pt modelId="{48BA03C1-C848-426D-A930-65F357209B12}" type="pres">
      <dgm:prSet presAssocID="{6AA86958-6577-464A-B485-A160C2D99CF6}" presName="root2" presStyleCnt="0"/>
      <dgm:spPr/>
    </dgm:pt>
    <dgm:pt modelId="{47400DBD-815A-4F46-9886-9459808A8A14}" type="pres">
      <dgm:prSet presAssocID="{6AA86958-6577-464A-B485-A160C2D99CF6}" presName="LevelTwoTextNode" presStyleLbl="node2" presStyleIdx="0" presStyleCnt="1" custScaleY="1386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AAE5759-9C57-4B2E-B1EF-D08296A9707F}" type="pres">
      <dgm:prSet presAssocID="{6AA86958-6577-464A-B485-A160C2D99CF6}" presName="level3hierChild" presStyleCnt="0"/>
      <dgm:spPr/>
    </dgm:pt>
  </dgm:ptLst>
  <dgm:cxnLst>
    <dgm:cxn modelId="{54B7CC63-2B89-47BF-96FD-09BDB1A72EFF}" type="presOf" srcId="{1B7EE49F-2295-49B5-9410-3DF585B52AF7}" destId="{CF5FFB4A-AE49-40A6-98E4-FB92A9CFA09C}" srcOrd="1" destOrd="0" presId="urn:microsoft.com/office/officeart/2008/layout/HorizontalMultiLevelHierarchy"/>
    <dgm:cxn modelId="{1565AF30-F078-4D05-82B1-6DC75CFC9E50}" type="presOf" srcId="{183C2736-BBB0-40D5-A245-8C9C39FA1386}" destId="{BA46B65E-0010-49D2-8057-E51167A2EB7C}" srcOrd="0" destOrd="0" presId="urn:microsoft.com/office/officeart/2008/layout/HorizontalMultiLevelHierarchy"/>
    <dgm:cxn modelId="{AD1ED529-AA22-453B-BDDF-4FD3EEDD289B}" type="presOf" srcId="{1B7EE49F-2295-49B5-9410-3DF585B52AF7}" destId="{0E19B009-F398-4E2F-9A06-0E7CA1F4640E}" srcOrd="0" destOrd="0" presId="urn:microsoft.com/office/officeart/2008/layout/HorizontalMultiLevelHierarchy"/>
    <dgm:cxn modelId="{8B3A37F5-3DF9-4F36-AB1E-ED73230E3A87}" srcId="{83C366E8-990D-4FBD-9861-4195FF97B4DF}" destId="{6AA86958-6577-464A-B485-A160C2D99CF6}" srcOrd="0" destOrd="0" parTransId="{1B7EE49F-2295-49B5-9410-3DF585B52AF7}" sibTransId="{BBF84B19-577C-461F-A71C-CAFF93445AF1}"/>
    <dgm:cxn modelId="{00BC4036-1709-4DD9-92C6-64E6F7E7FC4C}" type="presOf" srcId="{83C366E8-990D-4FBD-9861-4195FF97B4DF}" destId="{CBA87ABB-2C92-4887-8065-09DA9F86A8D9}" srcOrd="0" destOrd="0" presId="urn:microsoft.com/office/officeart/2008/layout/HorizontalMultiLevelHierarchy"/>
    <dgm:cxn modelId="{23061CDA-5934-4377-81DD-E5EAB1FC7E23}" type="presOf" srcId="{6AA86958-6577-464A-B485-A160C2D99CF6}" destId="{47400DBD-815A-4F46-9886-9459808A8A14}" srcOrd="0" destOrd="0" presId="urn:microsoft.com/office/officeart/2008/layout/HorizontalMultiLevelHierarchy"/>
    <dgm:cxn modelId="{B48E3498-E95D-4381-8D0A-AC1EE4DC35DE}" srcId="{183C2736-BBB0-40D5-A245-8C9C39FA1386}" destId="{83C366E8-990D-4FBD-9861-4195FF97B4DF}" srcOrd="0" destOrd="0" parTransId="{9C82A610-7180-497D-8B44-204EB9BC6643}" sibTransId="{7C096FC7-17E6-4AD0-8E99-F6C39C23A3B2}"/>
    <dgm:cxn modelId="{D158F56D-E79B-4E5A-900A-ECDC0AE88304}" type="presParOf" srcId="{BA46B65E-0010-49D2-8057-E51167A2EB7C}" destId="{3D470595-E23C-4DB9-B099-24F06242BA71}" srcOrd="0" destOrd="0" presId="urn:microsoft.com/office/officeart/2008/layout/HorizontalMultiLevelHierarchy"/>
    <dgm:cxn modelId="{3F0B27E6-3527-455B-B0CA-BE99026A2EC9}" type="presParOf" srcId="{3D470595-E23C-4DB9-B099-24F06242BA71}" destId="{CBA87ABB-2C92-4887-8065-09DA9F86A8D9}" srcOrd="0" destOrd="0" presId="urn:microsoft.com/office/officeart/2008/layout/HorizontalMultiLevelHierarchy"/>
    <dgm:cxn modelId="{CC4D0071-6736-4E21-B9BB-320C9419C22D}" type="presParOf" srcId="{3D470595-E23C-4DB9-B099-24F06242BA71}" destId="{8D793241-64FE-4504-A7CA-A45E7FE4DDE2}" srcOrd="1" destOrd="0" presId="urn:microsoft.com/office/officeart/2008/layout/HorizontalMultiLevelHierarchy"/>
    <dgm:cxn modelId="{2E7E610C-0DEF-4F91-896D-930C55AEE835}" type="presParOf" srcId="{8D793241-64FE-4504-A7CA-A45E7FE4DDE2}" destId="{0E19B009-F398-4E2F-9A06-0E7CA1F4640E}" srcOrd="0" destOrd="0" presId="urn:microsoft.com/office/officeart/2008/layout/HorizontalMultiLevelHierarchy"/>
    <dgm:cxn modelId="{1258F0CF-69D9-4EA0-9BF9-06D623F1F6A1}" type="presParOf" srcId="{0E19B009-F398-4E2F-9A06-0E7CA1F4640E}" destId="{CF5FFB4A-AE49-40A6-98E4-FB92A9CFA09C}" srcOrd="0" destOrd="0" presId="urn:microsoft.com/office/officeart/2008/layout/HorizontalMultiLevelHierarchy"/>
    <dgm:cxn modelId="{A08CDF1F-0A5F-4AD7-ABA7-6096285639E9}" type="presParOf" srcId="{8D793241-64FE-4504-A7CA-A45E7FE4DDE2}" destId="{48BA03C1-C848-426D-A930-65F357209B12}" srcOrd="1" destOrd="0" presId="urn:microsoft.com/office/officeart/2008/layout/HorizontalMultiLevelHierarchy"/>
    <dgm:cxn modelId="{E6B6ADA0-06E7-4587-928D-36413A336686}" type="presParOf" srcId="{48BA03C1-C848-426D-A930-65F357209B12}" destId="{47400DBD-815A-4F46-9886-9459808A8A14}" srcOrd="0" destOrd="0" presId="urn:microsoft.com/office/officeart/2008/layout/HorizontalMultiLevelHierarchy"/>
    <dgm:cxn modelId="{69E57972-69B1-432E-8936-A56C1A4DAB0D}" type="presParOf" srcId="{48BA03C1-C848-426D-A930-65F357209B12}" destId="{CAAE5759-9C57-4B2E-B1EF-D08296A9707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DB9EC8-E988-4E5F-AED8-55F5E370FD1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EFE6DE-34FD-4788-AEBF-37CF5EFD6132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1400" b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Участие в специализированных выставках: ВДНХ, ЭКСПО, лаборатория вкуса</a:t>
          </a:r>
        </a:p>
      </dgm:t>
    </dgm:pt>
    <dgm:pt modelId="{89871460-C549-478F-9EFC-C462195F3B15}" type="parTrans" cxnId="{EF71E655-8A09-4891-A54E-8A46907161C1}">
      <dgm:prSet/>
      <dgm:spPr/>
      <dgm:t>
        <a:bodyPr/>
        <a:lstStyle/>
        <a:p>
          <a:endParaRPr lang="ru-RU" sz="1600" b="1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01677E-8D04-4639-AA77-1808B1980645}" type="sibTrans" cxnId="{EF71E655-8A09-4891-A54E-8A46907161C1}">
      <dgm:prSet/>
      <dgm:spPr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endParaRPr lang="ru-RU" sz="1600" b="1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F26A4C-7A7A-47DF-9E76-6EAB50B1FB93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1400" b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Рассылка коммерческих предложений</a:t>
          </a:r>
        </a:p>
      </dgm:t>
    </dgm:pt>
    <dgm:pt modelId="{8EAA957E-8574-414E-AF20-C576B68C82FA}" type="parTrans" cxnId="{098D8262-AF65-4D67-8867-6997436A0CC5}">
      <dgm:prSet/>
      <dgm:spPr/>
      <dgm:t>
        <a:bodyPr/>
        <a:lstStyle/>
        <a:p>
          <a:endParaRPr lang="ru-RU" sz="1600" b="1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58B44A-6509-41DE-B559-B2622649BAF2}" type="sibTrans" cxnId="{098D8262-AF65-4D67-8867-6997436A0CC5}">
      <dgm:prSet/>
      <dgm:spPr/>
      <dgm:t>
        <a:bodyPr/>
        <a:lstStyle/>
        <a:p>
          <a:endParaRPr lang="ru-RU" sz="1600" b="1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B3BCBF-EBAF-4ACC-B0A5-C9544057321C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1400" b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Обратная связь (отзывы и рекомендации)</a:t>
          </a:r>
        </a:p>
      </dgm:t>
    </dgm:pt>
    <dgm:pt modelId="{74244D92-A4C6-4DB1-AE26-7590232FE532}" type="parTrans" cxnId="{D4401B00-64C1-44EB-8B48-0300F0C62310}">
      <dgm:prSet/>
      <dgm:spPr/>
      <dgm:t>
        <a:bodyPr/>
        <a:lstStyle/>
        <a:p>
          <a:endParaRPr lang="ru-RU" sz="1600" b="1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C91F04-4D5E-4438-BB88-8EAEA36AA323}" type="sibTrans" cxnId="{D4401B00-64C1-44EB-8B48-0300F0C62310}">
      <dgm:prSet/>
      <dgm:spPr/>
      <dgm:t>
        <a:bodyPr/>
        <a:lstStyle/>
        <a:p>
          <a:endParaRPr lang="ru-RU" sz="1600" b="1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DDF0B4-A2BF-4689-8A05-09D9F9EFB664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1400" b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Сайт организации</a:t>
          </a:r>
        </a:p>
      </dgm:t>
    </dgm:pt>
    <dgm:pt modelId="{B45010DE-DB45-41CF-90CC-C6A2BA471523}" type="parTrans" cxnId="{A79CDC3F-5B9B-40B6-AEC2-23BDF6A0AD57}">
      <dgm:prSet/>
      <dgm:spPr/>
      <dgm:t>
        <a:bodyPr/>
        <a:lstStyle/>
        <a:p>
          <a:endParaRPr lang="ru-RU" sz="1600" b="1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91273F-4CDB-4ABF-82C8-CBD4E2914454}" type="sibTrans" cxnId="{A79CDC3F-5B9B-40B6-AEC2-23BDF6A0AD57}">
      <dgm:prSet/>
      <dgm:spPr/>
      <dgm:t>
        <a:bodyPr/>
        <a:lstStyle/>
        <a:p>
          <a:endParaRPr lang="ru-RU" sz="1600" b="1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D90DBC-AEBF-4D00-BA41-E6FB19BC5CF2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1400" b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Приобретение товарного знака</a:t>
          </a:r>
        </a:p>
      </dgm:t>
    </dgm:pt>
    <dgm:pt modelId="{3541796C-0B23-43A6-9565-644917CD0427}" type="parTrans" cxnId="{CE50F4CF-20C5-43AD-905D-E72D7D59ED27}">
      <dgm:prSet/>
      <dgm:spPr/>
      <dgm:t>
        <a:bodyPr/>
        <a:lstStyle/>
        <a:p>
          <a:endParaRPr lang="ru-RU" sz="1600" b="1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853FB7-B27C-4C7D-AEC7-B743461121F1}" type="sibTrans" cxnId="{CE50F4CF-20C5-43AD-905D-E72D7D59ED27}">
      <dgm:prSet/>
      <dgm:spPr/>
      <dgm:t>
        <a:bodyPr/>
        <a:lstStyle/>
        <a:p>
          <a:endParaRPr lang="ru-RU" sz="1600" b="1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254E2F-D6E7-439B-8476-75FD1A348BF1}" type="pres">
      <dgm:prSet presAssocID="{17DB9EC8-E988-4E5F-AED8-55F5E370FD1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725F0851-BE79-4E70-B56A-CCC4585BB7C3}" type="pres">
      <dgm:prSet presAssocID="{17DB9EC8-E988-4E5F-AED8-55F5E370FD12}" presName="Name1" presStyleCnt="0"/>
      <dgm:spPr/>
    </dgm:pt>
    <dgm:pt modelId="{59C47F4A-B866-41B8-B755-446F84BA9E7F}" type="pres">
      <dgm:prSet presAssocID="{17DB9EC8-E988-4E5F-AED8-55F5E370FD12}" presName="cycle" presStyleCnt="0"/>
      <dgm:spPr/>
    </dgm:pt>
    <dgm:pt modelId="{9631B3C7-3830-4BFF-A9F5-FE830EB95EF7}" type="pres">
      <dgm:prSet presAssocID="{17DB9EC8-E988-4E5F-AED8-55F5E370FD12}" presName="srcNode" presStyleLbl="node1" presStyleIdx="0" presStyleCnt="5"/>
      <dgm:spPr/>
    </dgm:pt>
    <dgm:pt modelId="{3A487D49-9998-4A6A-AB21-1BF6D0D9D8B0}" type="pres">
      <dgm:prSet presAssocID="{17DB9EC8-E988-4E5F-AED8-55F5E370FD12}" presName="conn" presStyleLbl="parChTrans1D2" presStyleIdx="0" presStyleCnt="1"/>
      <dgm:spPr/>
      <dgm:t>
        <a:bodyPr/>
        <a:lstStyle/>
        <a:p>
          <a:endParaRPr lang="ru-RU"/>
        </a:p>
      </dgm:t>
    </dgm:pt>
    <dgm:pt modelId="{58401C8F-CD29-407D-9F6E-25CCEE905661}" type="pres">
      <dgm:prSet presAssocID="{17DB9EC8-E988-4E5F-AED8-55F5E370FD12}" presName="extraNode" presStyleLbl="node1" presStyleIdx="0" presStyleCnt="5"/>
      <dgm:spPr/>
    </dgm:pt>
    <dgm:pt modelId="{A620EA95-1C84-4D8F-A061-9EB2BAD04335}" type="pres">
      <dgm:prSet presAssocID="{17DB9EC8-E988-4E5F-AED8-55F5E370FD12}" presName="dstNode" presStyleLbl="node1" presStyleIdx="0" presStyleCnt="5"/>
      <dgm:spPr/>
    </dgm:pt>
    <dgm:pt modelId="{7990D7F8-52FE-4938-ACF4-3BE213761DCA}" type="pres">
      <dgm:prSet presAssocID="{68EFE6DE-34FD-4788-AEBF-37CF5EFD6132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1DFA87-C97B-4AFF-9574-3DF990DE4E15}" type="pres">
      <dgm:prSet presAssocID="{68EFE6DE-34FD-4788-AEBF-37CF5EFD6132}" presName="accent_1" presStyleCnt="0"/>
      <dgm:spPr/>
    </dgm:pt>
    <dgm:pt modelId="{296D9B77-554A-4A0B-9ECE-914C9E50ECD0}" type="pres">
      <dgm:prSet presAssocID="{68EFE6DE-34FD-4788-AEBF-37CF5EFD6132}" presName="accentRepeatNode" presStyleLbl="solidFgAcc1" presStyleIdx="0" presStyleCnt="5"/>
      <dgm:spPr/>
    </dgm:pt>
    <dgm:pt modelId="{6A404DA2-244D-46F7-BAFB-7AA75178E896}" type="pres">
      <dgm:prSet presAssocID="{1AF26A4C-7A7A-47DF-9E76-6EAB50B1FB93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12CAE6-CAA5-46BC-BBB4-E106D622584A}" type="pres">
      <dgm:prSet presAssocID="{1AF26A4C-7A7A-47DF-9E76-6EAB50B1FB93}" presName="accent_2" presStyleCnt="0"/>
      <dgm:spPr/>
    </dgm:pt>
    <dgm:pt modelId="{063CAF45-6A3B-4E2B-AFCA-8E3B25F0CEE8}" type="pres">
      <dgm:prSet presAssocID="{1AF26A4C-7A7A-47DF-9E76-6EAB50B1FB93}" presName="accentRepeatNode" presStyleLbl="solidFgAcc1" presStyleIdx="1" presStyleCnt="5"/>
      <dgm:spPr/>
    </dgm:pt>
    <dgm:pt modelId="{8F0DD951-8465-4C5E-A9CC-02C1F883B25A}" type="pres">
      <dgm:prSet presAssocID="{4CB3BCBF-EBAF-4ACC-B0A5-C9544057321C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84DB51-D26B-4FB2-9270-76C5B6AE225B}" type="pres">
      <dgm:prSet presAssocID="{4CB3BCBF-EBAF-4ACC-B0A5-C9544057321C}" presName="accent_3" presStyleCnt="0"/>
      <dgm:spPr/>
    </dgm:pt>
    <dgm:pt modelId="{0E8683B0-BED0-4943-91F9-CDABC6773577}" type="pres">
      <dgm:prSet presAssocID="{4CB3BCBF-EBAF-4ACC-B0A5-C9544057321C}" presName="accentRepeatNode" presStyleLbl="solidFgAcc1" presStyleIdx="2" presStyleCnt="5"/>
      <dgm:spPr/>
    </dgm:pt>
    <dgm:pt modelId="{60F8C540-8014-4E41-BFAE-72BC3BC79566}" type="pres">
      <dgm:prSet presAssocID="{3DDDF0B4-A2BF-4689-8A05-09D9F9EFB664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1669E3-9381-4128-85FF-62663A328D78}" type="pres">
      <dgm:prSet presAssocID="{3DDDF0B4-A2BF-4689-8A05-09D9F9EFB664}" presName="accent_4" presStyleCnt="0"/>
      <dgm:spPr/>
    </dgm:pt>
    <dgm:pt modelId="{AB2FA784-7883-4403-BC72-04F03D6954A6}" type="pres">
      <dgm:prSet presAssocID="{3DDDF0B4-A2BF-4689-8A05-09D9F9EFB664}" presName="accentRepeatNode" presStyleLbl="solidFgAcc1" presStyleIdx="3" presStyleCnt="5"/>
      <dgm:spPr/>
    </dgm:pt>
    <dgm:pt modelId="{4129C1A2-57D9-4B64-8AE3-EF0508FF47A7}" type="pres">
      <dgm:prSet presAssocID="{E7D90DBC-AEBF-4D00-BA41-E6FB19BC5CF2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8FC5E3-9043-437C-852C-E506C7D3A0B7}" type="pres">
      <dgm:prSet presAssocID="{E7D90DBC-AEBF-4D00-BA41-E6FB19BC5CF2}" presName="accent_5" presStyleCnt="0"/>
      <dgm:spPr/>
    </dgm:pt>
    <dgm:pt modelId="{30EF55A2-68A2-449F-9AF1-2F0B3E9468AE}" type="pres">
      <dgm:prSet presAssocID="{E7D90DBC-AEBF-4D00-BA41-E6FB19BC5CF2}" presName="accentRepeatNode" presStyleLbl="solidFgAcc1" presStyleIdx="4" presStyleCnt="5"/>
      <dgm:spPr/>
    </dgm:pt>
  </dgm:ptLst>
  <dgm:cxnLst>
    <dgm:cxn modelId="{5E872EB1-C346-4263-B6BC-250A6D6113A5}" type="presOf" srcId="{E7D90DBC-AEBF-4D00-BA41-E6FB19BC5CF2}" destId="{4129C1A2-57D9-4B64-8AE3-EF0508FF47A7}" srcOrd="0" destOrd="0" presId="urn:microsoft.com/office/officeart/2008/layout/VerticalCurvedList"/>
    <dgm:cxn modelId="{8A33F817-6DBA-4E38-8C0D-711A5DB392EB}" type="presOf" srcId="{3DDDF0B4-A2BF-4689-8A05-09D9F9EFB664}" destId="{60F8C540-8014-4E41-BFAE-72BC3BC79566}" srcOrd="0" destOrd="0" presId="urn:microsoft.com/office/officeart/2008/layout/VerticalCurvedList"/>
    <dgm:cxn modelId="{C30E6755-01FF-49C6-901B-3BE17B04750A}" type="presOf" srcId="{4CB3BCBF-EBAF-4ACC-B0A5-C9544057321C}" destId="{8F0DD951-8465-4C5E-A9CC-02C1F883B25A}" srcOrd="0" destOrd="0" presId="urn:microsoft.com/office/officeart/2008/layout/VerticalCurvedList"/>
    <dgm:cxn modelId="{D4401B00-64C1-44EB-8B48-0300F0C62310}" srcId="{17DB9EC8-E988-4E5F-AED8-55F5E370FD12}" destId="{4CB3BCBF-EBAF-4ACC-B0A5-C9544057321C}" srcOrd="2" destOrd="0" parTransId="{74244D92-A4C6-4DB1-AE26-7590232FE532}" sibTransId="{4AC91F04-4D5E-4438-BB88-8EAEA36AA323}"/>
    <dgm:cxn modelId="{EF71E655-8A09-4891-A54E-8A46907161C1}" srcId="{17DB9EC8-E988-4E5F-AED8-55F5E370FD12}" destId="{68EFE6DE-34FD-4788-AEBF-37CF5EFD6132}" srcOrd="0" destOrd="0" parTransId="{89871460-C549-478F-9EFC-C462195F3B15}" sibTransId="{1201677E-8D04-4639-AA77-1808B1980645}"/>
    <dgm:cxn modelId="{26C10375-81E4-4416-A672-CC9924C95CA1}" type="presOf" srcId="{1201677E-8D04-4639-AA77-1808B1980645}" destId="{3A487D49-9998-4A6A-AB21-1BF6D0D9D8B0}" srcOrd="0" destOrd="0" presId="urn:microsoft.com/office/officeart/2008/layout/VerticalCurvedList"/>
    <dgm:cxn modelId="{CE50F4CF-20C5-43AD-905D-E72D7D59ED27}" srcId="{17DB9EC8-E988-4E5F-AED8-55F5E370FD12}" destId="{E7D90DBC-AEBF-4D00-BA41-E6FB19BC5CF2}" srcOrd="4" destOrd="0" parTransId="{3541796C-0B23-43A6-9565-644917CD0427}" sibTransId="{83853FB7-B27C-4C7D-AEC7-B743461121F1}"/>
    <dgm:cxn modelId="{098D8262-AF65-4D67-8867-6997436A0CC5}" srcId="{17DB9EC8-E988-4E5F-AED8-55F5E370FD12}" destId="{1AF26A4C-7A7A-47DF-9E76-6EAB50B1FB93}" srcOrd="1" destOrd="0" parTransId="{8EAA957E-8574-414E-AF20-C576B68C82FA}" sibTransId="{D358B44A-6509-41DE-B559-B2622649BAF2}"/>
    <dgm:cxn modelId="{A79CDC3F-5B9B-40B6-AEC2-23BDF6A0AD57}" srcId="{17DB9EC8-E988-4E5F-AED8-55F5E370FD12}" destId="{3DDDF0B4-A2BF-4689-8A05-09D9F9EFB664}" srcOrd="3" destOrd="0" parTransId="{B45010DE-DB45-41CF-90CC-C6A2BA471523}" sibTransId="{AF91273F-4CDB-4ABF-82C8-CBD4E2914454}"/>
    <dgm:cxn modelId="{7DDD4775-4983-40B4-BA1D-0A73CA3F9AD4}" type="presOf" srcId="{68EFE6DE-34FD-4788-AEBF-37CF5EFD6132}" destId="{7990D7F8-52FE-4938-ACF4-3BE213761DCA}" srcOrd="0" destOrd="0" presId="urn:microsoft.com/office/officeart/2008/layout/VerticalCurvedList"/>
    <dgm:cxn modelId="{6E9C76B7-D13C-4501-8493-3756D74D28AC}" type="presOf" srcId="{17DB9EC8-E988-4E5F-AED8-55F5E370FD12}" destId="{A5254E2F-D6E7-439B-8476-75FD1A348BF1}" srcOrd="0" destOrd="0" presId="urn:microsoft.com/office/officeart/2008/layout/VerticalCurvedList"/>
    <dgm:cxn modelId="{639F8F61-5E3A-4489-9C3C-26D654610A15}" type="presOf" srcId="{1AF26A4C-7A7A-47DF-9E76-6EAB50B1FB93}" destId="{6A404DA2-244D-46F7-BAFB-7AA75178E896}" srcOrd="0" destOrd="0" presId="urn:microsoft.com/office/officeart/2008/layout/VerticalCurvedList"/>
    <dgm:cxn modelId="{2FC4E882-227E-4903-A174-6510AD88144C}" type="presParOf" srcId="{A5254E2F-D6E7-439B-8476-75FD1A348BF1}" destId="{725F0851-BE79-4E70-B56A-CCC4585BB7C3}" srcOrd="0" destOrd="0" presId="urn:microsoft.com/office/officeart/2008/layout/VerticalCurvedList"/>
    <dgm:cxn modelId="{0027761B-8A04-4191-B973-336B78945AC5}" type="presParOf" srcId="{725F0851-BE79-4E70-B56A-CCC4585BB7C3}" destId="{59C47F4A-B866-41B8-B755-446F84BA9E7F}" srcOrd="0" destOrd="0" presId="urn:microsoft.com/office/officeart/2008/layout/VerticalCurvedList"/>
    <dgm:cxn modelId="{A71156EE-1B23-4272-B516-A0BA02880815}" type="presParOf" srcId="{59C47F4A-B866-41B8-B755-446F84BA9E7F}" destId="{9631B3C7-3830-4BFF-A9F5-FE830EB95EF7}" srcOrd="0" destOrd="0" presId="urn:microsoft.com/office/officeart/2008/layout/VerticalCurvedList"/>
    <dgm:cxn modelId="{AE08CF86-91C5-4BD3-9E2B-2B99D919B41F}" type="presParOf" srcId="{59C47F4A-B866-41B8-B755-446F84BA9E7F}" destId="{3A487D49-9998-4A6A-AB21-1BF6D0D9D8B0}" srcOrd="1" destOrd="0" presId="urn:microsoft.com/office/officeart/2008/layout/VerticalCurvedList"/>
    <dgm:cxn modelId="{141AC771-5847-4611-9C0B-4182F43815F1}" type="presParOf" srcId="{59C47F4A-B866-41B8-B755-446F84BA9E7F}" destId="{58401C8F-CD29-407D-9F6E-25CCEE905661}" srcOrd="2" destOrd="0" presId="urn:microsoft.com/office/officeart/2008/layout/VerticalCurvedList"/>
    <dgm:cxn modelId="{8E7B1288-269C-4402-9082-E71CCF67F824}" type="presParOf" srcId="{59C47F4A-B866-41B8-B755-446F84BA9E7F}" destId="{A620EA95-1C84-4D8F-A061-9EB2BAD04335}" srcOrd="3" destOrd="0" presId="urn:microsoft.com/office/officeart/2008/layout/VerticalCurvedList"/>
    <dgm:cxn modelId="{37565699-9C4F-48D9-86D1-49D42E81FF20}" type="presParOf" srcId="{725F0851-BE79-4E70-B56A-CCC4585BB7C3}" destId="{7990D7F8-52FE-4938-ACF4-3BE213761DCA}" srcOrd="1" destOrd="0" presId="urn:microsoft.com/office/officeart/2008/layout/VerticalCurvedList"/>
    <dgm:cxn modelId="{A9A66EAF-D689-4097-B60D-C45DCCB8449A}" type="presParOf" srcId="{725F0851-BE79-4E70-B56A-CCC4585BB7C3}" destId="{6F1DFA87-C97B-4AFF-9574-3DF990DE4E15}" srcOrd="2" destOrd="0" presId="urn:microsoft.com/office/officeart/2008/layout/VerticalCurvedList"/>
    <dgm:cxn modelId="{A4854C06-F47E-4621-AA47-D632E460AA8A}" type="presParOf" srcId="{6F1DFA87-C97B-4AFF-9574-3DF990DE4E15}" destId="{296D9B77-554A-4A0B-9ECE-914C9E50ECD0}" srcOrd="0" destOrd="0" presId="urn:microsoft.com/office/officeart/2008/layout/VerticalCurvedList"/>
    <dgm:cxn modelId="{AE2D9B41-DA02-47EB-9D7D-303245D21C69}" type="presParOf" srcId="{725F0851-BE79-4E70-B56A-CCC4585BB7C3}" destId="{6A404DA2-244D-46F7-BAFB-7AA75178E896}" srcOrd="3" destOrd="0" presId="urn:microsoft.com/office/officeart/2008/layout/VerticalCurvedList"/>
    <dgm:cxn modelId="{E8CBD8B2-6BBC-421E-B28F-D35B370D58F9}" type="presParOf" srcId="{725F0851-BE79-4E70-B56A-CCC4585BB7C3}" destId="{7F12CAE6-CAA5-46BC-BBB4-E106D622584A}" srcOrd="4" destOrd="0" presId="urn:microsoft.com/office/officeart/2008/layout/VerticalCurvedList"/>
    <dgm:cxn modelId="{0D9C9811-E7AE-4303-B371-9E2E6D2A8CAF}" type="presParOf" srcId="{7F12CAE6-CAA5-46BC-BBB4-E106D622584A}" destId="{063CAF45-6A3B-4E2B-AFCA-8E3B25F0CEE8}" srcOrd="0" destOrd="0" presId="urn:microsoft.com/office/officeart/2008/layout/VerticalCurvedList"/>
    <dgm:cxn modelId="{53C16C0C-0693-4991-9248-72EB8D44BB42}" type="presParOf" srcId="{725F0851-BE79-4E70-B56A-CCC4585BB7C3}" destId="{8F0DD951-8465-4C5E-A9CC-02C1F883B25A}" srcOrd="5" destOrd="0" presId="urn:microsoft.com/office/officeart/2008/layout/VerticalCurvedList"/>
    <dgm:cxn modelId="{0A340844-7CEA-435A-A08A-B7D517E12C7E}" type="presParOf" srcId="{725F0851-BE79-4E70-B56A-CCC4585BB7C3}" destId="{B484DB51-D26B-4FB2-9270-76C5B6AE225B}" srcOrd="6" destOrd="0" presId="urn:microsoft.com/office/officeart/2008/layout/VerticalCurvedList"/>
    <dgm:cxn modelId="{4BA04A8D-0956-45C1-A2BB-48BBE88B2FEB}" type="presParOf" srcId="{B484DB51-D26B-4FB2-9270-76C5B6AE225B}" destId="{0E8683B0-BED0-4943-91F9-CDABC6773577}" srcOrd="0" destOrd="0" presId="urn:microsoft.com/office/officeart/2008/layout/VerticalCurvedList"/>
    <dgm:cxn modelId="{E01A8DC1-0BFC-4E13-92D0-A5BAEBC36FD2}" type="presParOf" srcId="{725F0851-BE79-4E70-B56A-CCC4585BB7C3}" destId="{60F8C540-8014-4E41-BFAE-72BC3BC79566}" srcOrd="7" destOrd="0" presId="urn:microsoft.com/office/officeart/2008/layout/VerticalCurvedList"/>
    <dgm:cxn modelId="{0DDAA35B-890D-4D35-87B1-380BCBF86579}" type="presParOf" srcId="{725F0851-BE79-4E70-B56A-CCC4585BB7C3}" destId="{E21669E3-9381-4128-85FF-62663A328D78}" srcOrd="8" destOrd="0" presId="urn:microsoft.com/office/officeart/2008/layout/VerticalCurvedList"/>
    <dgm:cxn modelId="{4253348C-D049-4B69-9D24-9C71AF65CDA7}" type="presParOf" srcId="{E21669E3-9381-4128-85FF-62663A328D78}" destId="{AB2FA784-7883-4403-BC72-04F03D6954A6}" srcOrd="0" destOrd="0" presId="urn:microsoft.com/office/officeart/2008/layout/VerticalCurvedList"/>
    <dgm:cxn modelId="{B760987A-5409-45ED-84A0-24A405796645}" type="presParOf" srcId="{725F0851-BE79-4E70-B56A-CCC4585BB7C3}" destId="{4129C1A2-57D9-4B64-8AE3-EF0508FF47A7}" srcOrd="9" destOrd="0" presId="urn:microsoft.com/office/officeart/2008/layout/VerticalCurvedList"/>
    <dgm:cxn modelId="{CEF3CB32-31F7-4949-B245-987481230F7A}" type="presParOf" srcId="{725F0851-BE79-4E70-B56A-CCC4585BB7C3}" destId="{458FC5E3-9043-437C-852C-E506C7D3A0B7}" srcOrd="10" destOrd="0" presId="urn:microsoft.com/office/officeart/2008/layout/VerticalCurvedList"/>
    <dgm:cxn modelId="{01133BCA-8C47-4057-AD7F-E6DAD7093205}" type="presParOf" srcId="{458FC5E3-9043-437C-852C-E506C7D3A0B7}" destId="{30EF55A2-68A2-449F-9AF1-2F0B3E9468A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1586E4E-B52A-455C-B38A-37471534BEA3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FC3B8FB-C9BA-4B13-AD09-06274FD89928}">
      <dgm:prSet phldrT="[Текст]"/>
      <dgm:spPr>
        <a:solidFill>
          <a:srgbClr val="9743EB"/>
        </a:solidFill>
      </dgm:spPr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PAM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49C8972-089F-4F07-90F9-2C8AA6293D91}" type="parTrans" cxnId="{78C21574-170B-4B43-AADE-28FB1B3F7BCB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B5DA3F-A897-4877-B4DF-222C5F79F594}" type="sibTrans" cxnId="{78C21574-170B-4B43-AADE-28FB1B3F7BCB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F4DA85-7A2B-43E6-AF33-B19E0156DC4A}">
      <dgm:prSet phldrT="[Текст]"/>
      <dgm:spPr>
        <a:solidFill>
          <a:srgbClr val="FF013D"/>
        </a:solidFill>
      </dgm:spPr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TAM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7E9C5D-2C91-4BD5-84F0-1F5F660C5CB1}" type="parTrans" cxnId="{BF0F430A-6A0F-468B-B259-8C8F30F20F5E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D24E00-532D-401D-9F96-906D1CE93C2A}" type="sibTrans" cxnId="{BF0F430A-6A0F-468B-B259-8C8F30F20F5E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E9C085-2DAB-45DB-8447-81443766D8C2}">
      <dgm:prSet phldrT="[Текст]"/>
      <dgm:spPr>
        <a:solidFill>
          <a:srgbClr val="F9A205"/>
        </a:solidFill>
      </dgm:spPr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SAM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020B6E-2F04-4E8A-9304-86CC9D4070A2}" type="parTrans" cxnId="{954D9889-C33D-4760-AFEE-10A1B4584F50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CEDA80-5066-48A7-9334-517F098BC121}" type="sibTrans" cxnId="{954D9889-C33D-4760-AFEE-10A1B4584F50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593F00-C0B4-472D-B983-45EA34A0E819}">
      <dgm:prSet phldrT="[Текст]"/>
      <dgm:spPr>
        <a:solidFill>
          <a:srgbClr val="FBC1D2"/>
        </a:solidFill>
      </dgm:spPr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SOM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B8D351-AA8B-4034-8CA7-9012F92D0AFF}" type="parTrans" cxnId="{B7B23D1C-CB9D-4279-9F6B-D015A0D7551C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2801F5-3970-4E0C-B20E-232A20473B75}" type="sibTrans" cxnId="{B7B23D1C-CB9D-4279-9F6B-D015A0D7551C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514F84-1088-4722-9A72-7C4A0179FDD4}" type="pres">
      <dgm:prSet presAssocID="{A1586E4E-B52A-455C-B38A-37471534BEA3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3443401-3E0F-4F2B-8E82-EDCE7AEA2ECD}" type="pres">
      <dgm:prSet presAssocID="{A1586E4E-B52A-455C-B38A-37471534BEA3}" presName="comp1" presStyleCnt="0"/>
      <dgm:spPr/>
    </dgm:pt>
    <dgm:pt modelId="{E6496894-DF5D-4E2C-BFCC-92AD20AA777A}" type="pres">
      <dgm:prSet presAssocID="{A1586E4E-B52A-455C-B38A-37471534BEA3}" presName="circle1" presStyleLbl="node1" presStyleIdx="0" presStyleCnt="4" custScaleY="111812"/>
      <dgm:spPr/>
      <dgm:t>
        <a:bodyPr/>
        <a:lstStyle/>
        <a:p>
          <a:endParaRPr lang="ru-RU"/>
        </a:p>
      </dgm:t>
    </dgm:pt>
    <dgm:pt modelId="{41B6463A-1C28-4F37-A693-4E4427E7F01F}" type="pres">
      <dgm:prSet presAssocID="{A1586E4E-B52A-455C-B38A-37471534BEA3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C8DB6D-9867-441D-8AD1-9E4D78EC644F}" type="pres">
      <dgm:prSet presAssocID="{A1586E4E-B52A-455C-B38A-37471534BEA3}" presName="comp2" presStyleCnt="0"/>
      <dgm:spPr/>
    </dgm:pt>
    <dgm:pt modelId="{F1CAC0E9-2DF4-4B3D-91ED-BDD3F1F6969C}" type="pres">
      <dgm:prSet presAssocID="{A1586E4E-B52A-455C-B38A-37471534BEA3}" presName="circle2" presStyleLbl="node1" presStyleIdx="1" presStyleCnt="4" custScaleY="115613"/>
      <dgm:spPr/>
      <dgm:t>
        <a:bodyPr/>
        <a:lstStyle/>
        <a:p>
          <a:endParaRPr lang="ru-RU"/>
        </a:p>
      </dgm:t>
    </dgm:pt>
    <dgm:pt modelId="{45505260-74D6-479F-A7B4-4D8F3430EFF9}" type="pres">
      <dgm:prSet presAssocID="{A1586E4E-B52A-455C-B38A-37471534BEA3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0E4889-FF33-4063-992C-FC913B4D376F}" type="pres">
      <dgm:prSet presAssocID="{A1586E4E-B52A-455C-B38A-37471534BEA3}" presName="comp3" presStyleCnt="0"/>
      <dgm:spPr/>
    </dgm:pt>
    <dgm:pt modelId="{C29FB04B-A66F-4B30-B3CF-B5E0BC52A372}" type="pres">
      <dgm:prSet presAssocID="{A1586E4E-B52A-455C-B38A-37471534BEA3}" presName="circle3" presStyleLbl="node1" presStyleIdx="2" presStyleCnt="4" custScaleY="115162"/>
      <dgm:spPr/>
      <dgm:t>
        <a:bodyPr/>
        <a:lstStyle/>
        <a:p>
          <a:endParaRPr lang="ru-RU"/>
        </a:p>
      </dgm:t>
    </dgm:pt>
    <dgm:pt modelId="{069BCB46-E3F6-46C9-BA7E-50EE890F9AEA}" type="pres">
      <dgm:prSet presAssocID="{A1586E4E-B52A-455C-B38A-37471534BEA3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2F37D9-7EDF-42F1-8D2F-DECCF11B545C}" type="pres">
      <dgm:prSet presAssocID="{A1586E4E-B52A-455C-B38A-37471534BEA3}" presName="comp4" presStyleCnt="0"/>
      <dgm:spPr/>
    </dgm:pt>
    <dgm:pt modelId="{FB10FF54-F128-465F-89C5-EC2EBC65A11B}" type="pres">
      <dgm:prSet presAssocID="{A1586E4E-B52A-455C-B38A-37471534BEA3}" presName="circle4" presStyleLbl="node1" presStyleIdx="3" presStyleCnt="4" custScaleY="133261"/>
      <dgm:spPr/>
      <dgm:t>
        <a:bodyPr/>
        <a:lstStyle/>
        <a:p>
          <a:endParaRPr lang="ru-RU"/>
        </a:p>
      </dgm:t>
    </dgm:pt>
    <dgm:pt modelId="{19FD564D-258F-4E7A-B817-2035C3670201}" type="pres">
      <dgm:prSet presAssocID="{A1586E4E-B52A-455C-B38A-37471534BEA3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201671-FE11-4871-9A65-87631650D70F}" type="presOf" srcId="{A1586E4E-B52A-455C-B38A-37471534BEA3}" destId="{75514F84-1088-4722-9A72-7C4A0179FDD4}" srcOrd="0" destOrd="0" presId="urn:microsoft.com/office/officeart/2005/8/layout/venn2"/>
    <dgm:cxn modelId="{40941636-EB30-44F5-A32C-1F7ED1075014}" type="presOf" srcId="{7CF4DA85-7A2B-43E6-AF33-B19E0156DC4A}" destId="{45505260-74D6-479F-A7B4-4D8F3430EFF9}" srcOrd="1" destOrd="0" presId="urn:microsoft.com/office/officeart/2005/8/layout/venn2"/>
    <dgm:cxn modelId="{BDA6D11A-14D5-4DF7-B6EA-0C5FE2B9D457}" type="presOf" srcId="{FA593F00-C0B4-472D-B983-45EA34A0E819}" destId="{FB10FF54-F128-465F-89C5-EC2EBC65A11B}" srcOrd="0" destOrd="0" presId="urn:microsoft.com/office/officeart/2005/8/layout/venn2"/>
    <dgm:cxn modelId="{A43B0ACE-DCEC-45F7-A301-D31AAE67C823}" type="presOf" srcId="{AFC3B8FB-C9BA-4B13-AD09-06274FD89928}" destId="{E6496894-DF5D-4E2C-BFCC-92AD20AA777A}" srcOrd="0" destOrd="0" presId="urn:microsoft.com/office/officeart/2005/8/layout/venn2"/>
    <dgm:cxn modelId="{B7B23D1C-CB9D-4279-9F6B-D015A0D7551C}" srcId="{A1586E4E-B52A-455C-B38A-37471534BEA3}" destId="{FA593F00-C0B4-472D-B983-45EA34A0E819}" srcOrd="3" destOrd="0" parTransId="{E2B8D351-AA8B-4034-8CA7-9012F92D0AFF}" sibTransId="{5E2801F5-3970-4E0C-B20E-232A20473B75}"/>
    <dgm:cxn modelId="{560F1528-3102-482C-86A1-2A646878032F}" type="presOf" srcId="{AFC3B8FB-C9BA-4B13-AD09-06274FD89928}" destId="{41B6463A-1C28-4F37-A693-4E4427E7F01F}" srcOrd="1" destOrd="0" presId="urn:microsoft.com/office/officeart/2005/8/layout/venn2"/>
    <dgm:cxn modelId="{78C21574-170B-4B43-AADE-28FB1B3F7BCB}" srcId="{A1586E4E-B52A-455C-B38A-37471534BEA3}" destId="{AFC3B8FB-C9BA-4B13-AD09-06274FD89928}" srcOrd="0" destOrd="0" parTransId="{349C8972-089F-4F07-90F9-2C8AA6293D91}" sibTransId="{18B5DA3F-A897-4877-B4DF-222C5F79F594}"/>
    <dgm:cxn modelId="{954D9889-C33D-4760-AFEE-10A1B4584F50}" srcId="{A1586E4E-B52A-455C-B38A-37471534BEA3}" destId="{61E9C085-2DAB-45DB-8447-81443766D8C2}" srcOrd="2" destOrd="0" parTransId="{A1020B6E-2F04-4E8A-9304-86CC9D4070A2}" sibTransId="{56CEDA80-5066-48A7-9334-517F098BC121}"/>
    <dgm:cxn modelId="{5C051C99-4BE0-4204-BA63-F3CFBC7F8051}" type="presOf" srcId="{61E9C085-2DAB-45DB-8447-81443766D8C2}" destId="{C29FB04B-A66F-4B30-B3CF-B5E0BC52A372}" srcOrd="0" destOrd="0" presId="urn:microsoft.com/office/officeart/2005/8/layout/venn2"/>
    <dgm:cxn modelId="{5A0AAF9E-09B8-4E42-8E0F-D366C7AB33C9}" type="presOf" srcId="{FA593F00-C0B4-472D-B983-45EA34A0E819}" destId="{19FD564D-258F-4E7A-B817-2035C3670201}" srcOrd="1" destOrd="0" presId="urn:microsoft.com/office/officeart/2005/8/layout/venn2"/>
    <dgm:cxn modelId="{FA34EEC0-64F9-4151-9290-6403C31B34A3}" type="presOf" srcId="{61E9C085-2DAB-45DB-8447-81443766D8C2}" destId="{069BCB46-E3F6-46C9-BA7E-50EE890F9AEA}" srcOrd="1" destOrd="0" presId="urn:microsoft.com/office/officeart/2005/8/layout/venn2"/>
    <dgm:cxn modelId="{C2A9B6F7-72B5-45B9-9511-4F5EA1F3A86E}" type="presOf" srcId="{7CF4DA85-7A2B-43E6-AF33-B19E0156DC4A}" destId="{F1CAC0E9-2DF4-4B3D-91ED-BDD3F1F6969C}" srcOrd="0" destOrd="0" presId="urn:microsoft.com/office/officeart/2005/8/layout/venn2"/>
    <dgm:cxn modelId="{BF0F430A-6A0F-468B-B259-8C8F30F20F5E}" srcId="{A1586E4E-B52A-455C-B38A-37471534BEA3}" destId="{7CF4DA85-7A2B-43E6-AF33-B19E0156DC4A}" srcOrd="1" destOrd="0" parTransId="{777E9C5D-2C91-4BD5-84F0-1F5F660C5CB1}" sibTransId="{90D24E00-532D-401D-9F96-906D1CE93C2A}"/>
    <dgm:cxn modelId="{C0C4026C-40FE-4E99-9833-5FB9D5A238AE}" type="presParOf" srcId="{75514F84-1088-4722-9A72-7C4A0179FDD4}" destId="{43443401-3E0F-4F2B-8E82-EDCE7AEA2ECD}" srcOrd="0" destOrd="0" presId="urn:microsoft.com/office/officeart/2005/8/layout/venn2"/>
    <dgm:cxn modelId="{2435A439-6C20-4D10-A380-FB258752B8FE}" type="presParOf" srcId="{43443401-3E0F-4F2B-8E82-EDCE7AEA2ECD}" destId="{E6496894-DF5D-4E2C-BFCC-92AD20AA777A}" srcOrd="0" destOrd="0" presId="urn:microsoft.com/office/officeart/2005/8/layout/venn2"/>
    <dgm:cxn modelId="{0B624028-6114-4167-A845-91103AE5EE46}" type="presParOf" srcId="{43443401-3E0F-4F2B-8E82-EDCE7AEA2ECD}" destId="{41B6463A-1C28-4F37-A693-4E4427E7F01F}" srcOrd="1" destOrd="0" presId="urn:microsoft.com/office/officeart/2005/8/layout/venn2"/>
    <dgm:cxn modelId="{554CBA05-D820-452D-A949-37402BACBBBC}" type="presParOf" srcId="{75514F84-1088-4722-9A72-7C4A0179FDD4}" destId="{13C8DB6D-9867-441D-8AD1-9E4D78EC644F}" srcOrd="1" destOrd="0" presId="urn:microsoft.com/office/officeart/2005/8/layout/venn2"/>
    <dgm:cxn modelId="{28EB19DE-E116-4D6E-BEC0-F4068B43BC27}" type="presParOf" srcId="{13C8DB6D-9867-441D-8AD1-9E4D78EC644F}" destId="{F1CAC0E9-2DF4-4B3D-91ED-BDD3F1F6969C}" srcOrd="0" destOrd="0" presId="urn:microsoft.com/office/officeart/2005/8/layout/venn2"/>
    <dgm:cxn modelId="{043C9D3F-EF6E-4E89-B87E-1448B2CBD737}" type="presParOf" srcId="{13C8DB6D-9867-441D-8AD1-9E4D78EC644F}" destId="{45505260-74D6-479F-A7B4-4D8F3430EFF9}" srcOrd="1" destOrd="0" presId="urn:microsoft.com/office/officeart/2005/8/layout/venn2"/>
    <dgm:cxn modelId="{03665966-576C-4000-B0ED-94AD8D401BB0}" type="presParOf" srcId="{75514F84-1088-4722-9A72-7C4A0179FDD4}" destId="{F10E4889-FF33-4063-992C-FC913B4D376F}" srcOrd="2" destOrd="0" presId="urn:microsoft.com/office/officeart/2005/8/layout/venn2"/>
    <dgm:cxn modelId="{CDE611E2-6A79-4132-AEEC-65836A068FBD}" type="presParOf" srcId="{F10E4889-FF33-4063-992C-FC913B4D376F}" destId="{C29FB04B-A66F-4B30-B3CF-B5E0BC52A372}" srcOrd="0" destOrd="0" presId="urn:microsoft.com/office/officeart/2005/8/layout/venn2"/>
    <dgm:cxn modelId="{468C2728-769B-4D27-8441-09A511066D68}" type="presParOf" srcId="{F10E4889-FF33-4063-992C-FC913B4D376F}" destId="{069BCB46-E3F6-46C9-BA7E-50EE890F9AEA}" srcOrd="1" destOrd="0" presId="urn:microsoft.com/office/officeart/2005/8/layout/venn2"/>
    <dgm:cxn modelId="{71B04EF2-707B-439A-94A4-C6E4063C4D1A}" type="presParOf" srcId="{75514F84-1088-4722-9A72-7C4A0179FDD4}" destId="{072F37D9-7EDF-42F1-8D2F-DECCF11B545C}" srcOrd="3" destOrd="0" presId="urn:microsoft.com/office/officeart/2005/8/layout/venn2"/>
    <dgm:cxn modelId="{5D2D5F32-4320-444D-8BC0-C7E2293933BE}" type="presParOf" srcId="{072F37D9-7EDF-42F1-8D2F-DECCF11B545C}" destId="{FB10FF54-F128-465F-89C5-EC2EBC65A11B}" srcOrd="0" destOrd="0" presId="urn:microsoft.com/office/officeart/2005/8/layout/venn2"/>
    <dgm:cxn modelId="{458F6F4A-9359-40B8-B299-A53EF6FAEDB3}" type="presParOf" srcId="{072F37D9-7EDF-42F1-8D2F-DECCF11B545C}" destId="{19FD564D-258F-4E7A-B817-2035C3670201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19B009-F398-4E2F-9A06-0E7CA1F4640E}">
      <dsp:nvSpPr>
        <dsp:cNvPr id="0" name=""/>
        <dsp:cNvSpPr/>
      </dsp:nvSpPr>
      <dsp:spPr>
        <a:xfrm>
          <a:off x="646644" y="1706935"/>
          <a:ext cx="35165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51652" y="45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13679" y="1743864"/>
        <a:ext cx="17582" cy="17582"/>
      </dsp:txXfrm>
    </dsp:sp>
    <dsp:sp modelId="{CBA87ABB-2C92-4887-8065-09DA9F86A8D9}">
      <dsp:nvSpPr>
        <dsp:cNvPr id="0" name=""/>
        <dsp:cNvSpPr/>
      </dsp:nvSpPr>
      <dsp:spPr>
        <a:xfrm rot="16200000">
          <a:off x="-750300" y="1430022"/>
          <a:ext cx="2148623" cy="645266"/>
        </a:xfrm>
        <a:prstGeom prst="rect">
          <a:avLst/>
        </a:prstGeom>
        <a:solidFill>
          <a:srgbClr val="9743E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Пользователи</a:t>
          </a:r>
          <a:r>
            <a:rPr lang="ru-RU" sz="3400" b="1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3400" b="1" kern="1200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-750300" y="1430022"/>
        <a:ext cx="2148623" cy="645266"/>
      </dsp:txXfrm>
    </dsp:sp>
    <dsp:sp modelId="{47400DBD-815A-4F46-9886-9459808A8A14}">
      <dsp:nvSpPr>
        <dsp:cNvPr id="0" name=""/>
        <dsp:cNvSpPr/>
      </dsp:nvSpPr>
      <dsp:spPr>
        <a:xfrm>
          <a:off x="998296" y="1381037"/>
          <a:ext cx="1758262" cy="743235"/>
        </a:xfrm>
        <a:prstGeom prst="rect">
          <a:avLst/>
        </a:prstGeom>
        <a:solidFill>
          <a:srgbClr val="F9A20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Организации по выращиванию зелени (овощей)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98296" y="1381037"/>
        <a:ext cx="1758262" cy="7432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487D49-9998-4A6A-AB21-1BF6D0D9D8B0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bg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90D7F8-52FE-4938-ACF4-3BE213761DCA}">
      <dsp:nvSpPr>
        <dsp:cNvPr id="0" name=""/>
        <dsp:cNvSpPr/>
      </dsp:nvSpPr>
      <dsp:spPr>
        <a:xfrm>
          <a:off x="384538" y="253918"/>
          <a:ext cx="6716174" cy="508162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3354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Участие в специализированных выставках: ВДНХ, ЭКСПО, лаборатория вкуса</a:t>
          </a:r>
        </a:p>
      </dsp:txBody>
      <dsp:txXfrm>
        <a:off x="384538" y="253918"/>
        <a:ext cx="6716174" cy="508162"/>
      </dsp:txXfrm>
    </dsp:sp>
    <dsp:sp modelId="{296D9B77-554A-4A0B-9ECE-914C9E50ECD0}">
      <dsp:nvSpPr>
        <dsp:cNvPr id="0" name=""/>
        <dsp:cNvSpPr/>
      </dsp:nvSpPr>
      <dsp:spPr>
        <a:xfrm>
          <a:off x="66936" y="190398"/>
          <a:ext cx="635203" cy="6352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404DA2-244D-46F7-BAFB-7AA75178E896}">
      <dsp:nvSpPr>
        <dsp:cNvPr id="0" name=""/>
        <dsp:cNvSpPr/>
      </dsp:nvSpPr>
      <dsp:spPr>
        <a:xfrm>
          <a:off x="748672" y="1015918"/>
          <a:ext cx="6352039" cy="508162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3354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Рассылка коммерческих предложений</a:t>
          </a:r>
        </a:p>
      </dsp:txBody>
      <dsp:txXfrm>
        <a:off x="748672" y="1015918"/>
        <a:ext cx="6352039" cy="508162"/>
      </dsp:txXfrm>
    </dsp:sp>
    <dsp:sp modelId="{063CAF45-6A3B-4E2B-AFCA-8E3B25F0CEE8}">
      <dsp:nvSpPr>
        <dsp:cNvPr id="0" name=""/>
        <dsp:cNvSpPr/>
      </dsp:nvSpPr>
      <dsp:spPr>
        <a:xfrm>
          <a:off x="431071" y="952398"/>
          <a:ext cx="635203" cy="6352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0DD951-8465-4C5E-A9CC-02C1F883B25A}">
      <dsp:nvSpPr>
        <dsp:cNvPr id="0" name=""/>
        <dsp:cNvSpPr/>
      </dsp:nvSpPr>
      <dsp:spPr>
        <a:xfrm>
          <a:off x="860432" y="1777918"/>
          <a:ext cx="6240279" cy="508162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3354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Обратная связь (отзывы и рекомендации)</a:t>
          </a:r>
        </a:p>
      </dsp:txBody>
      <dsp:txXfrm>
        <a:off x="860432" y="1777918"/>
        <a:ext cx="6240279" cy="508162"/>
      </dsp:txXfrm>
    </dsp:sp>
    <dsp:sp modelId="{0E8683B0-BED0-4943-91F9-CDABC6773577}">
      <dsp:nvSpPr>
        <dsp:cNvPr id="0" name=""/>
        <dsp:cNvSpPr/>
      </dsp:nvSpPr>
      <dsp:spPr>
        <a:xfrm>
          <a:off x="542831" y="1714398"/>
          <a:ext cx="635203" cy="6352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F8C540-8014-4E41-BFAE-72BC3BC79566}">
      <dsp:nvSpPr>
        <dsp:cNvPr id="0" name=""/>
        <dsp:cNvSpPr/>
      </dsp:nvSpPr>
      <dsp:spPr>
        <a:xfrm>
          <a:off x="748672" y="2539918"/>
          <a:ext cx="6352039" cy="508162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3354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Сайт организации</a:t>
          </a:r>
        </a:p>
      </dsp:txBody>
      <dsp:txXfrm>
        <a:off x="748672" y="2539918"/>
        <a:ext cx="6352039" cy="508162"/>
      </dsp:txXfrm>
    </dsp:sp>
    <dsp:sp modelId="{AB2FA784-7883-4403-BC72-04F03D6954A6}">
      <dsp:nvSpPr>
        <dsp:cNvPr id="0" name=""/>
        <dsp:cNvSpPr/>
      </dsp:nvSpPr>
      <dsp:spPr>
        <a:xfrm>
          <a:off x="431071" y="2476398"/>
          <a:ext cx="635203" cy="6352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29C1A2-57D9-4B64-8AE3-EF0508FF47A7}">
      <dsp:nvSpPr>
        <dsp:cNvPr id="0" name=""/>
        <dsp:cNvSpPr/>
      </dsp:nvSpPr>
      <dsp:spPr>
        <a:xfrm>
          <a:off x="384538" y="3301918"/>
          <a:ext cx="6716174" cy="508162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3354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Приобретение товарного знака</a:t>
          </a:r>
        </a:p>
      </dsp:txBody>
      <dsp:txXfrm>
        <a:off x="384538" y="3301918"/>
        <a:ext cx="6716174" cy="508162"/>
      </dsp:txXfrm>
    </dsp:sp>
    <dsp:sp modelId="{30EF55A2-68A2-449F-9AF1-2F0B3E9468AE}">
      <dsp:nvSpPr>
        <dsp:cNvPr id="0" name=""/>
        <dsp:cNvSpPr/>
      </dsp:nvSpPr>
      <dsp:spPr>
        <a:xfrm>
          <a:off x="66936" y="3238398"/>
          <a:ext cx="635203" cy="6352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496894-DF5D-4E2C-BFCC-92AD20AA777A}">
      <dsp:nvSpPr>
        <dsp:cNvPr id="0" name=""/>
        <dsp:cNvSpPr/>
      </dsp:nvSpPr>
      <dsp:spPr>
        <a:xfrm>
          <a:off x="0" y="329081"/>
          <a:ext cx="2494934" cy="2789635"/>
        </a:xfrm>
        <a:prstGeom prst="ellipse">
          <a:avLst/>
        </a:prstGeom>
        <a:solidFill>
          <a:srgbClr val="9743E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PAM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98675" y="468563"/>
        <a:ext cx="697583" cy="418445"/>
      </dsp:txXfrm>
    </dsp:sp>
    <dsp:sp modelId="{F1CAC0E9-2DF4-4B3D-91ED-BDD3F1F6969C}">
      <dsp:nvSpPr>
        <dsp:cNvPr id="0" name=""/>
        <dsp:cNvSpPr/>
      </dsp:nvSpPr>
      <dsp:spPr>
        <a:xfrm>
          <a:off x="249493" y="819605"/>
          <a:ext cx="1995947" cy="2307574"/>
        </a:xfrm>
        <a:prstGeom prst="ellipse">
          <a:avLst/>
        </a:prstGeom>
        <a:solidFill>
          <a:srgbClr val="FF013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TAM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98675" y="958060"/>
        <a:ext cx="697583" cy="415363"/>
      </dsp:txXfrm>
    </dsp:sp>
    <dsp:sp modelId="{C29FB04B-A66F-4B30-B3CF-B5E0BC52A372}">
      <dsp:nvSpPr>
        <dsp:cNvPr id="0" name=""/>
        <dsp:cNvSpPr/>
      </dsp:nvSpPr>
      <dsp:spPr>
        <a:xfrm>
          <a:off x="498986" y="1360921"/>
          <a:ext cx="1496960" cy="1723929"/>
        </a:xfrm>
        <a:prstGeom prst="ellipse">
          <a:avLst/>
        </a:prstGeom>
        <a:solidFill>
          <a:srgbClr val="F9A20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SAM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98675" y="1490216"/>
        <a:ext cx="697583" cy="387884"/>
      </dsp:txXfrm>
    </dsp:sp>
    <dsp:sp modelId="{FB10FF54-F128-465F-89C5-EC2EBC65A11B}">
      <dsp:nvSpPr>
        <dsp:cNvPr id="0" name=""/>
        <dsp:cNvSpPr/>
      </dsp:nvSpPr>
      <dsp:spPr>
        <a:xfrm>
          <a:off x="748480" y="1807424"/>
          <a:ext cx="997973" cy="1329909"/>
        </a:xfrm>
        <a:prstGeom prst="ellipse">
          <a:avLst/>
        </a:prstGeom>
        <a:solidFill>
          <a:srgbClr val="FBC1D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SOM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94630" y="2139902"/>
        <a:ext cx="705673" cy="6649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5920870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5212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29596a0288a_2_169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g29596a0288a_2_16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g29596a0288a_2_16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g29596a0288a_2_16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g29596a0288a_2_169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5" name="Google Shape;15;g29596a0288a_2_169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g29596a0288a_2_16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g29596a0288a_2_17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g29596a0288a_2_17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g29596a0288a_2_17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21;g29596a0288a_2_177"/>
          <p:cNvSpPr txBox="1">
            <a:spLocks noGrp="1"/>
          </p:cNvSpPr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g29596a0288a_2_17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g29596a0288a_2_191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" name="Google Shape;33;g29596a0288a_2_191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g29596a0288a_2_19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g29596a0288a_2_19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Google Shape;36;g29596a0288a_2_191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37" name="Google Shape;37;g29596a0288a_2_191"/>
          <p:cNvSpPr txBox="1">
            <a:spLocks noGrp="1"/>
          </p:cNvSpPr>
          <p:nvPr>
            <p:ph type="body" idx="1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g29596a0288a_2_191"/>
          <p:cNvSpPr txBox="1">
            <a:spLocks noGrp="1"/>
          </p:cNvSpPr>
          <p:nvPr>
            <p:ph type="body" idx="2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g29596a0288a_2_19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29596a0288a_2_200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" name="Google Shape;42;g29596a0288a_2_200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g29596a0288a_2_200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g29596a0288a_2_200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g29596a0288a_2_200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46" name="Google Shape;46;g29596a0288a_2_20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29596a0288a_2_20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49;g29596a0288a_2_20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g29596a0288a_2_20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g29596a0288a_2_20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g29596a0288a_2_207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53" name="Google Shape;53;g29596a0288a_2_207"/>
          <p:cNvSpPr txBox="1">
            <a:spLocks noGrp="1"/>
          </p:cNvSpPr>
          <p:nvPr>
            <p:ph type="body" idx="1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g29596a0288a_2_20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g29596a0288a_2_215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g29596a0288a_2_21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g29596a0288a_2_21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" name="Google Shape;59;g29596a0288a_2_215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g29596a0288a_2_21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9596a0288a_2_221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" name="Google Shape;63;g29596a0288a_2_221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g29596a0288a_2_22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g29596a0288a_2_22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g29596a0288a_2_221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67" name="Google Shape;67;g29596a0288a_2_221"/>
          <p:cNvSpPr txBox="1">
            <a:spLocks noGrp="1"/>
          </p:cNvSpPr>
          <p:nvPr>
            <p:ph type="subTitle" idx="1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8" name="Google Shape;68;g29596a0288a_2_221"/>
          <p:cNvSpPr txBox="1">
            <a:spLocks noGrp="1"/>
          </p:cNvSpPr>
          <p:nvPr>
            <p:ph type="body" idx="2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g29596a0288a_2_22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9596a0288a_2_230"/>
          <p:cNvSpPr txBox="1">
            <a:spLocks noGrp="1"/>
          </p:cNvSpPr>
          <p:nvPr>
            <p:ph type="body" idx="1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72" name="Google Shape;72;g29596a0288a_2_23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g29596a0288a_2_233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g29596a0288a_2_23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g29596a0288a_2_23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" name="Google Shape;77;g29596a0288a_2_233"/>
          <p:cNvSpPr txBox="1">
            <a:spLocks noGrp="1"/>
          </p:cNvSpPr>
          <p:nvPr>
            <p:ph type="title" hasCustomPrompt="1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g29596a0288a_2_233"/>
          <p:cNvSpPr txBox="1">
            <a:spLocks noGrp="1"/>
          </p:cNvSpPr>
          <p:nvPr>
            <p:ph type="body" idx="1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g29596a0288a_2_233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9596a0288a_2_24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AND_BODY_1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9596a0288a_2_242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0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g29596a0288a_2_242"/>
          <p:cNvSpPr txBox="1">
            <a:spLocks noGrp="1"/>
          </p:cNvSpPr>
          <p:nvPr>
            <p:ph type="subTitle" idx="1"/>
          </p:nvPr>
        </p:nvSpPr>
        <p:spPr>
          <a:xfrm>
            <a:off x="311760" y="1152360"/>
            <a:ext cx="8520000" cy="34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29596a0288a_2_16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g29596a0288a_2_16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g29596a0288a_2_16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6" Type="http://schemas.microsoft.com/office/2007/relationships/hdphoto" Target="../media/hdphoto2.wdp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5" Type="http://schemas.microsoft.com/office/2007/relationships/hdphoto" Target="../media/hdphoto3.wdp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7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16.jpeg"/><Relationship Id="rId4" Type="http://schemas.openxmlformats.org/officeDocument/2006/relationships/diagramData" Target="../diagrams/data1.xml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/>
        </p:nvSpPr>
        <p:spPr>
          <a:xfrm>
            <a:off x="311999" y="1813350"/>
            <a:ext cx="8520000" cy="15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>
              <a:buClr>
                <a:schemeClr val="dk1"/>
              </a:buClr>
              <a:buSzPts val="1100"/>
            </a:pPr>
            <a:r>
              <a:rPr lang="ru-RU" sz="44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обогащения зелени </a:t>
            </a:r>
            <a:r>
              <a:rPr lang="ru-RU" sz="4400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микроэлементами </a:t>
            </a:r>
            <a:endParaRPr sz="4400" b="0" i="0" u="none" strike="noStrike" cap="none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 r="7390" b="14668"/>
          <a:stretch/>
        </p:blipFill>
        <p:spPr>
          <a:xfrm>
            <a:off x="3778280" y="379430"/>
            <a:ext cx="2004840" cy="90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4858625"/>
            <a:ext cx="9143999" cy="21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1800" y="126326"/>
            <a:ext cx="3576475" cy="116210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</p:pic>
      <p:pic>
        <p:nvPicPr>
          <p:cNvPr id="6" name="Picture 2" descr="https://lh7-us.googleusercontent.com/dVJdp_ZN2N4n4aaxh8RENAt6cnh71y4GiZqevhfwjSfGWWzojsJQkId0zo2CtfK1optHjiwXNiT7_fY3qh7BluElQTjKcQcy32MgT7bYZmOHOORUQ0nm2LKYPNLbhR223ciA9w3H9owc7QU3XX0SRIVtvQ=s204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129" y="232567"/>
            <a:ext cx="2317461" cy="1113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1;p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8586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60;p14"/>
          <p:cNvSpPr txBox="1">
            <a:spLocks/>
          </p:cNvSpPr>
          <p:nvPr/>
        </p:nvSpPr>
        <p:spPr>
          <a:xfrm>
            <a:off x="311699" y="2634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ПРОБЛЕМА 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cxnSp>
        <p:nvCxnSpPr>
          <p:cNvPr id="5" name="Google Shape;62;p14"/>
          <p:cNvCxnSpPr/>
          <p:nvPr/>
        </p:nvCxnSpPr>
        <p:spPr>
          <a:xfrm rot="10800000" flipH="1">
            <a:off x="341399" y="796026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TextBox 3"/>
          <p:cNvSpPr txBox="1"/>
          <p:nvPr/>
        </p:nvSpPr>
        <p:spPr>
          <a:xfrm>
            <a:off x="341399" y="952901"/>
            <a:ext cx="757611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Недостаток зелени в рационе питания в регионах с холодным климатом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Йододефицитные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селенодефецитные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заболевания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Скудность питания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31999" y="4770473"/>
            <a:ext cx="27443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AutoShape 2" descr="blob:https://web.telegram.org/ba785142-1731-4b28-a5d6-4c2b2202075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blob:https://web.telegram.org/ba785142-1731-4b28-a5d6-4c2b22020752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208" y="2578502"/>
            <a:ext cx="3422342" cy="2191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581" y="1538406"/>
            <a:ext cx="2645418" cy="2282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2317611"/>
            <a:ext cx="2572958" cy="2160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646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1;p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8586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60;p14"/>
          <p:cNvSpPr txBox="1">
            <a:spLocks/>
          </p:cNvSpPr>
          <p:nvPr/>
        </p:nvSpPr>
        <p:spPr>
          <a:xfrm>
            <a:off x="311699" y="2634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buClr>
                <a:srgbClr val="000000"/>
              </a:buClr>
            </a:pPr>
            <a:r>
              <a:rPr lang="ru" dirty="0">
                <a:solidFill>
                  <a:srgbClr val="CC0000"/>
                </a:solidFill>
              </a:rPr>
              <a:t>ЦЕННОСТЬ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11699" y="944653"/>
            <a:ext cx="8520600" cy="385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  <a:buClr>
                <a:srgbClr val="595959"/>
              </a:buClr>
              <a:buSzPts val="1800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Google Shape;62;p14"/>
          <p:cNvCxnSpPr/>
          <p:nvPr/>
        </p:nvCxnSpPr>
        <p:spPr>
          <a:xfrm rot="10800000" flipH="1">
            <a:off x="341399" y="796026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BD39033-36D2-4D50-8967-4CABF5A0749D}"/>
              </a:ext>
            </a:extLst>
          </p:cNvPr>
          <p:cNvSpPr txBox="1"/>
          <p:nvPr/>
        </p:nvSpPr>
        <p:spPr>
          <a:xfrm>
            <a:off x="311699" y="893831"/>
            <a:ext cx="443355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иммунной системы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работы щитовидной железы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нервной системы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Снижения риска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йододефицитных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сердечно-сосудистых заболеваний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от свободных радикалов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8C87BAE4-C51B-4A4B-9CE0-D65C758118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3699" y="944653"/>
            <a:ext cx="3566360" cy="35663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831999" y="4770473"/>
            <a:ext cx="27443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6314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1;p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8586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60;p14"/>
          <p:cNvSpPr txBox="1">
            <a:spLocks/>
          </p:cNvSpPr>
          <p:nvPr/>
        </p:nvSpPr>
        <p:spPr>
          <a:xfrm>
            <a:off x="311699" y="2634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buClr>
                <a:srgbClr val="000000"/>
              </a:buClr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11699" y="944653"/>
            <a:ext cx="8520600" cy="385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  <a:buClr>
                <a:srgbClr val="595959"/>
              </a:buClr>
              <a:buSzPts val="1800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Google Shape;62;p14"/>
          <p:cNvCxnSpPr/>
          <p:nvPr/>
        </p:nvCxnSpPr>
        <p:spPr>
          <a:xfrm rot="10800000" flipH="1">
            <a:off x="341399" y="796026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Google Shape;74;p16"/>
          <p:cNvSpPr txBox="1">
            <a:spLocks/>
          </p:cNvSpPr>
          <p:nvPr/>
        </p:nvSpPr>
        <p:spPr>
          <a:xfrm>
            <a:off x="311700" y="201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700" dirty="0">
                <a:solidFill>
                  <a:srgbClr val="CC0000"/>
                </a:solidFill>
              </a:rPr>
              <a:t>ПРОДУКТ/РЕШЕНИЕ	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24" t="11852" r="5602" b="6917"/>
          <a:stretch/>
        </p:blipFill>
        <p:spPr>
          <a:xfrm>
            <a:off x="5141878" y="1"/>
            <a:ext cx="4002122" cy="51435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523C8850-A64D-435D-83C8-5A1E0987E313}"/>
              </a:ext>
            </a:extLst>
          </p:cNvPr>
          <p:cNvSpPr txBox="1"/>
          <p:nvPr/>
        </p:nvSpPr>
        <p:spPr>
          <a:xfrm>
            <a:off x="341399" y="968257"/>
            <a:ext cx="466373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технология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обогащения зелени йодом 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селеном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позволяет увеличить содержание этих элементов в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зелени и ввести листья салата в рацион питания для профилактики дефицита селена и йода населения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31999" y="4770473"/>
            <a:ext cx="27443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89837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1;p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8586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60;p14"/>
          <p:cNvSpPr txBox="1">
            <a:spLocks/>
          </p:cNvSpPr>
          <p:nvPr/>
        </p:nvSpPr>
        <p:spPr>
          <a:xfrm>
            <a:off x="311699" y="2634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buClr>
                <a:srgbClr val="000000"/>
              </a:buClr>
            </a:pPr>
            <a:r>
              <a:rPr lang="ru" dirty="0">
                <a:solidFill>
                  <a:srgbClr val="CC0000"/>
                </a:solidFill>
              </a:rPr>
              <a:t>ТЕХНОЛОГИЧЕСКОЕ РЕШЕНИЕ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1699" y="932706"/>
            <a:ext cx="85206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457200" algn="just">
              <a:spcAft>
                <a:spcPts val="1200"/>
              </a:spcAft>
              <a:buAutoNum type="arabicPeriod"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сортов зелени </a:t>
            </a:r>
          </a:p>
          <a:p>
            <a:pPr lvl="0" indent="-457200" algn="just">
              <a:spcAft>
                <a:spcPts val="1200"/>
              </a:spcAft>
              <a:buAutoNum type="arabicPeriod"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питательных растворов</a:t>
            </a:r>
          </a:p>
          <a:p>
            <a:pPr lvl="0" indent="-457200" algn="just">
              <a:spcAft>
                <a:spcPts val="1200"/>
              </a:spcAft>
              <a:buAutoNum type="arabicPeriod"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методов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гидропоники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Google Shape;62;p14"/>
          <p:cNvCxnSpPr/>
          <p:nvPr/>
        </p:nvCxnSpPr>
        <p:spPr>
          <a:xfrm rot="10800000" flipH="1">
            <a:off x="341399" y="796026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663" y="2289574"/>
            <a:ext cx="3081335" cy="2311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9574"/>
            <a:ext cx="3081335" cy="2311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332" y="2289574"/>
            <a:ext cx="3081334" cy="2311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8831999" y="4770473"/>
            <a:ext cx="27443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10914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1;p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8586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60;p14"/>
          <p:cNvSpPr txBox="1">
            <a:spLocks/>
          </p:cNvSpPr>
          <p:nvPr/>
        </p:nvSpPr>
        <p:spPr>
          <a:xfrm>
            <a:off x="311699" y="2634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buClr>
                <a:srgbClr val="000000"/>
              </a:buClr>
            </a:pPr>
            <a:r>
              <a:rPr lang="ru" noProof="0" dirty="0">
                <a:solidFill>
                  <a:srgbClr val="CC0000"/>
                </a:solidFill>
              </a:rPr>
              <a:t>ПРИНЦИП РАБОТЫ ПРОДУКТА/РЕШЕНИЯ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11699" y="944653"/>
            <a:ext cx="8520600" cy="385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  <a:buClr>
                <a:srgbClr val="595959"/>
              </a:buClr>
              <a:buSzPts val="1800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Google Shape;62;p14"/>
          <p:cNvCxnSpPr/>
          <p:nvPr/>
        </p:nvCxnSpPr>
        <p:spPr>
          <a:xfrm rot="10800000" flipH="1">
            <a:off x="341399" y="796026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20250D5-5385-4959-8876-80E57E3FD43B}"/>
              </a:ext>
            </a:extLst>
          </p:cNvPr>
          <p:cNvSpPr txBox="1"/>
          <p:nvPr/>
        </p:nvSpPr>
        <p:spPr>
          <a:xfrm>
            <a:off x="341399" y="944652"/>
            <a:ext cx="843499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Зелень обрабатывается специальными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растворами,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содержащими йод и селен  которые затем проникают в клетки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C3C1715B-A6C7-45EA-89E3-AAA473E355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278" y="1704180"/>
            <a:ext cx="3821229" cy="28659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8831999" y="4770473"/>
            <a:ext cx="27443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29" r="10278"/>
          <a:stretch/>
        </p:blipFill>
        <p:spPr>
          <a:xfrm rot="5400000">
            <a:off x="5168012" y="1733481"/>
            <a:ext cx="3054080" cy="28073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169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8586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60;p14"/>
          <p:cNvSpPr txBox="1">
            <a:spLocks/>
          </p:cNvSpPr>
          <p:nvPr/>
        </p:nvSpPr>
        <p:spPr>
          <a:xfrm>
            <a:off x="311699" y="2634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buClr>
                <a:srgbClr val="000000"/>
              </a:buClr>
            </a:pPr>
            <a:r>
              <a:rPr lang="ru" noProof="0" dirty="0">
                <a:solidFill>
                  <a:srgbClr val="CC0000"/>
                </a:solidFill>
              </a:rPr>
              <a:t>ПОЛЬЗОВАТЕЛЬ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11699" y="944653"/>
            <a:ext cx="8520600" cy="385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  <a:buClr>
                <a:srgbClr val="595959"/>
              </a:buClr>
              <a:buSzPts val="1800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Google Shape;62;p14"/>
          <p:cNvCxnSpPr/>
          <p:nvPr/>
        </p:nvCxnSpPr>
        <p:spPr>
          <a:xfrm rot="10800000" flipH="1">
            <a:off x="341399" y="796026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249774777"/>
              </p:ext>
            </p:extLst>
          </p:nvPr>
        </p:nvGraphicFramePr>
        <p:xfrm>
          <a:off x="456901" y="1029903"/>
          <a:ext cx="2757937" cy="35053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13" name="Прямая со стрелкой 12"/>
          <p:cNvCxnSpPr/>
          <p:nvPr/>
        </p:nvCxnSpPr>
        <p:spPr>
          <a:xfrm>
            <a:off x="5861785" y="2799993"/>
            <a:ext cx="413887" cy="0"/>
          </a:xfrm>
          <a:prstGeom prst="straightConnector1">
            <a:avLst/>
          </a:prstGeom>
          <a:ln w="4445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831999" y="4770473"/>
            <a:ext cx="27443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801" y="1330015"/>
            <a:ext cx="4255228" cy="28374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s://fikiwiki.com/uploads/posts/2022-02/1645006614_7-fikiwiki-com-p-kartinki-schastlivikh-lyudei-7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289" y="883784"/>
            <a:ext cx="2037314" cy="1358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6" descr="blob:https://web.telegram.org/a11aff47-1d44-4572-be48-62106487f44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52"/>
          <a:stretch/>
        </p:blipFill>
        <p:spPr bwMode="auto">
          <a:xfrm>
            <a:off x="6794685" y="2120888"/>
            <a:ext cx="2037314" cy="1358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 bwMode="auto">
          <a:xfrm>
            <a:off x="5977289" y="3336232"/>
            <a:ext cx="2037314" cy="1358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476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1;p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8586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60;p14"/>
          <p:cNvSpPr txBox="1">
            <a:spLocks/>
          </p:cNvSpPr>
          <p:nvPr/>
        </p:nvSpPr>
        <p:spPr>
          <a:xfrm>
            <a:off x="311699" y="2634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buClr>
                <a:srgbClr val="000000"/>
              </a:buClr>
            </a:pPr>
            <a:r>
              <a:rPr lang="ru" dirty="0">
                <a:solidFill>
                  <a:srgbClr val="CC0000"/>
                </a:solidFill>
              </a:rPr>
              <a:t>БИЗНЕС-МОДЕЛЬ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1699" y="844985"/>
            <a:ext cx="8520600" cy="385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  <a:buClr>
                <a:srgbClr val="595959"/>
              </a:buClr>
              <a:buSzPts val="1800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Google Shape;62;p14"/>
          <p:cNvCxnSpPr/>
          <p:nvPr/>
        </p:nvCxnSpPr>
        <p:spPr>
          <a:xfrm rot="10800000" flipH="1">
            <a:off x="341399" y="796026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TextBox 6"/>
          <p:cNvSpPr txBox="1"/>
          <p:nvPr/>
        </p:nvSpPr>
        <p:spPr>
          <a:xfrm>
            <a:off x="311699" y="792249"/>
            <a:ext cx="3561341" cy="477666"/>
          </a:xfrm>
          <a:prstGeom prst="rect">
            <a:avLst/>
          </a:prstGeom>
          <a:noFill/>
        </p:spPr>
        <p:txBody>
          <a:bodyPr wrap="square" lIns="107287" tIns="53643" rIns="107287" bIns="53643" rtlCol="0">
            <a:spAutoFit/>
          </a:bodyPr>
          <a:lstStyle/>
          <a:p>
            <a:pPr algn="just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В2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– Лицензионная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D05E23A-7C54-4AE7-AF81-3B89844374F3}"/>
              </a:ext>
            </a:extLst>
          </p:cNvPr>
          <p:cNvSpPr txBox="1"/>
          <p:nvPr/>
        </p:nvSpPr>
        <p:spPr>
          <a:xfrm>
            <a:off x="386156" y="1267939"/>
            <a:ext cx="456122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Цена: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Вариант – 100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 полный годовой пакет услуг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Вариант за отдельное использование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 тыс. руб. за лицензию на использование технологии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тыс. руб. за сопровождение по использованию технологии в течении года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тыс. руб. обучение сотрудников новой технологии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тыс. руб. за разовое консультирование в процессе использования технологии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D19A7D8-2919-45AF-82C3-241C15BA55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6321" y="946687"/>
            <a:ext cx="3682303" cy="2249619"/>
          </a:xfrm>
          <a:prstGeom prst="rect">
            <a:avLst/>
          </a:prstGeom>
        </p:spPr>
      </p:pic>
      <p:graphicFrame>
        <p:nvGraphicFramePr>
          <p:cNvPr id="10" name="Таблица 9">
            <a:extLst>
              <a:ext uri="{FF2B5EF4-FFF2-40B4-BE49-F238E27FC236}">
                <a16:creationId xmlns="" xmlns:a16="http://schemas.microsoft.com/office/drawing/2014/main" id="{0071BBFB-9260-4CAA-BC9D-3D8E27A67B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87884"/>
              </p:ext>
            </p:extLst>
          </p:nvPr>
        </p:nvGraphicFramePr>
        <p:xfrm>
          <a:off x="4852190" y="3317305"/>
          <a:ext cx="3798082" cy="1274127"/>
        </p:xfrm>
        <a:graphic>
          <a:graphicData uri="http://schemas.openxmlformats.org/drawingml/2006/table">
            <a:tbl>
              <a:tblPr/>
              <a:tblGrid>
                <a:gridCol w="3196526">
                  <a:extLst>
                    <a:ext uri="{9D8B030D-6E8A-4147-A177-3AD203B41FA5}">
                      <a16:colId xmlns="" xmlns:a16="http://schemas.microsoft.com/office/drawing/2014/main" val="1676999135"/>
                    </a:ext>
                  </a:extLst>
                </a:gridCol>
                <a:gridCol w="601556">
                  <a:extLst>
                    <a:ext uri="{9D8B030D-6E8A-4147-A177-3AD203B41FA5}">
                      <a16:colId xmlns="" xmlns:a16="http://schemas.microsoft.com/office/drawing/2014/main" val="1029166016"/>
                    </a:ext>
                  </a:extLst>
                </a:gridCol>
              </a:tblGrid>
              <a:tr h="25513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Инвестиции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Сумма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46374278"/>
                  </a:ext>
                </a:extLst>
              </a:tr>
              <a:tr h="254748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НИОКР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83974614"/>
                  </a:ext>
                </a:extLst>
              </a:tr>
              <a:tr h="254748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Приобретение оборудования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36600528"/>
                  </a:ext>
                </a:extLst>
              </a:tr>
              <a:tr h="254748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Расходы на "запуск бизнеса"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78786600"/>
                  </a:ext>
                </a:extLst>
              </a:tr>
              <a:tr h="254748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Итого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0949577"/>
                  </a:ext>
                </a:extLst>
              </a:tr>
            </a:tbl>
          </a:graphicData>
        </a:graphic>
      </p:graphicFrame>
      <p:graphicFrame>
        <p:nvGraphicFramePr>
          <p:cNvPr id="11" name="Таблица 10">
            <a:extLst>
              <a:ext uri="{FF2B5EF4-FFF2-40B4-BE49-F238E27FC236}">
                <a16:creationId xmlns="" xmlns:a16="http://schemas.microsoft.com/office/drawing/2014/main" id="{FEAB27CA-F178-4F52-9C20-8A996DEA23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6085461"/>
              </p:ext>
            </p:extLst>
          </p:nvPr>
        </p:nvGraphicFramePr>
        <p:xfrm>
          <a:off x="721053" y="3514708"/>
          <a:ext cx="3049844" cy="1196762"/>
        </p:xfrm>
        <a:graphic>
          <a:graphicData uri="http://schemas.openxmlformats.org/drawingml/2006/table">
            <a:tbl>
              <a:tblPr firstRow="1" bandRow="1"/>
              <a:tblGrid>
                <a:gridCol w="1535369">
                  <a:extLst>
                    <a:ext uri="{9D8B030D-6E8A-4147-A177-3AD203B41FA5}">
                      <a16:colId xmlns="" xmlns:a16="http://schemas.microsoft.com/office/drawing/2014/main" val="656663201"/>
                    </a:ext>
                  </a:extLst>
                </a:gridCol>
                <a:gridCol w="1514475">
                  <a:extLst>
                    <a:ext uri="{9D8B030D-6E8A-4147-A177-3AD203B41FA5}">
                      <a16:colId xmlns="" xmlns:a16="http://schemas.microsoft.com/office/drawing/2014/main" val="1873095177"/>
                    </a:ext>
                  </a:extLst>
                </a:gridCol>
              </a:tblGrid>
              <a:tr h="284657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ЧДД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285F4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492,57 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285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57681487"/>
                  </a:ext>
                </a:extLst>
              </a:tr>
              <a:tr h="30403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ИД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285F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285F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73063066"/>
                  </a:ext>
                </a:extLst>
              </a:tr>
              <a:tr h="30403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ВНД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285F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45 %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285F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61836630"/>
                  </a:ext>
                </a:extLst>
              </a:tr>
              <a:tr h="30403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окупаемости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285F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год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285F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70545317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831999" y="4770473"/>
            <a:ext cx="27443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10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1;p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8586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60;p14"/>
          <p:cNvSpPr txBox="1">
            <a:spLocks/>
          </p:cNvSpPr>
          <p:nvPr/>
        </p:nvSpPr>
        <p:spPr>
          <a:xfrm>
            <a:off x="311699" y="2634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buClr>
                <a:srgbClr val="000000"/>
              </a:buClr>
            </a:pPr>
            <a:r>
              <a:rPr lang="ru" dirty="0">
                <a:solidFill>
                  <a:srgbClr val="CC0000"/>
                </a:solidFill>
              </a:rPr>
              <a:t>МАРКЕТИНГОВАЯ СТРАТЕГИЯ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cxnSp>
        <p:nvCxnSpPr>
          <p:cNvPr id="5" name="Google Shape;62;p14"/>
          <p:cNvCxnSpPr/>
          <p:nvPr/>
        </p:nvCxnSpPr>
        <p:spPr>
          <a:xfrm rot="10800000" flipH="1">
            <a:off x="341399" y="796026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3696727507"/>
              </p:ext>
            </p:extLst>
          </p:nvPr>
        </p:nvGraphicFramePr>
        <p:xfrm>
          <a:off x="1676399" y="794625"/>
          <a:ext cx="7155899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99" y="2198528"/>
            <a:ext cx="1739041" cy="1295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831999" y="4770473"/>
            <a:ext cx="27443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88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1;p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8586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60;p14"/>
          <p:cNvSpPr txBox="1">
            <a:spLocks/>
          </p:cNvSpPr>
          <p:nvPr/>
        </p:nvSpPr>
        <p:spPr>
          <a:xfrm>
            <a:off x="311699" y="2634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buClr>
                <a:srgbClr val="000000"/>
              </a:buClr>
            </a:pPr>
            <a:r>
              <a:rPr lang="ru" dirty="0">
                <a:solidFill>
                  <a:srgbClr val="CC0000"/>
                </a:solidFill>
              </a:rPr>
              <a:t>ИЗМЕРЕНИЕ РЫНКА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1699" y="944653"/>
            <a:ext cx="8520600" cy="385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  <a:buClr>
                <a:srgbClr val="595959"/>
              </a:buClr>
              <a:buSzPts val="1800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Google Shape;62;p14"/>
          <p:cNvCxnSpPr/>
          <p:nvPr/>
        </p:nvCxnSpPr>
        <p:spPr>
          <a:xfrm rot="10800000" flipH="1">
            <a:off x="341399" y="796026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Прямоугольник 5"/>
          <p:cNvSpPr/>
          <p:nvPr/>
        </p:nvSpPr>
        <p:spPr>
          <a:xfrm>
            <a:off x="311699" y="944653"/>
            <a:ext cx="8520600" cy="385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  <a:buClr>
                <a:srgbClr val="595959"/>
              </a:buClr>
              <a:buSzPts val="1800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752731993"/>
              </p:ext>
            </p:extLst>
          </p:nvPr>
        </p:nvGraphicFramePr>
        <p:xfrm>
          <a:off x="417597" y="1054164"/>
          <a:ext cx="2494934" cy="346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344332" y="1102505"/>
            <a:ext cx="4004733" cy="584775"/>
          </a:xfrm>
          <a:prstGeom prst="rect">
            <a:avLst/>
          </a:prstGeom>
          <a:noFill/>
          <a:ln w="38100">
            <a:solidFill>
              <a:srgbClr val="9743EB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Сельскохозяйственные организации и крестьянско-фермерские хозяйства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44332" y="1831213"/>
            <a:ext cx="4004733" cy="830997"/>
          </a:xfrm>
          <a:prstGeom prst="rect">
            <a:avLst/>
          </a:prstGeom>
          <a:noFill/>
          <a:ln w="38100">
            <a:solidFill>
              <a:srgbClr val="FF013D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Сельскохозяйственные организации и крестьянско-фермерские хозяйства Северо-Западного федерального округа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44332" y="2787372"/>
            <a:ext cx="4004733" cy="830997"/>
          </a:xfrm>
          <a:prstGeom prst="rect">
            <a:avLst/>
          </a:prstGeom>
          <a:noFill/>
          <a:ln w="38100">
            <a:solidFill>
              <a:srgbClr val="F9A205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Сельскохозяйственные организации и крестьянско-фермерские хозяйства Вологодской области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44332" y="3735638"/>
            <a:ext cx="4004733" cy="830997"/>
          </a:xfrm>
          <a:prstGeom prst="rect">
            <a:avLst/>
          </a:prstGeom>
          <a:noFill/>
          <a:ln w="38100">
            <a:solidFill>
              <a:srgbClr val="FBC1D2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Сельскохозяйственные организации и крестьянско-фермерские хозяйства реально достижимые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52265" y="1225615"/>
            <a:ext cx="1405467" cy="338554"/>
          </a:xfrm>
          <a:prstGeom prst="rect">
            <a:avLst/>
          </a:prstGeom>
          <a:noFill/>
          <a:ln w="38100">
            <a:solidFill>
              <a:srgbClr val="9743EB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2492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52264" y="2077434"/>
            <a:ext cx="1405467" cy="338554"/>
          </a:xfrm>
          <a:prstGeom prst="rect">
            <a:avLst/>
          </a:prstGeom>
          <a:noFill/>
          <a:ln w="38100">
            <a:solidFill>
              <a:srgbClr val="FF013D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27,4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52265" y="3033593"/>
            <a:ext cx="1405467" cy="338554"/>
          </a:xfrm>
          <a:prstGeom prst="rect">
            <a:avLst/>
          </a:prstGeom>
          <a:noFill/>
          <a:ln w="38100">
            <a:solidFill>
              <a:srgbClr val="F9A205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9,3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52263" y="3981859"/>
            <a:ext cx="1405467" cy="338554"/>
          </a:xfrm>
          <a:prstGeom prst="rect">
            <a:avLst/>
          </a:prstGeom>
          <a:noFill/>
          <a:ln w="38100">
            <a:solidFill>
              <a:srgbClr val="FBC1D2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1,2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31999" y="4770473"/>
            <a:ext cx="36420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29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1;p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8586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60;p14"/>
          <p:cNvSpPr txBox="1">
            <a:spLocks/>
          </p:cNvSpPr>
          <p:nvPr/>
        </p:nvSpPr>
        <p:spPr>
          <a:xfrm>
            <a:off x="311699" y="2634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buClr>
                <a:srgbClr val="000000"/>
              </a:buClr>
            </a:pPr>
            <a:r>
              <a:rPr lang="ru" dirty="0">
                <a:solidFill>
                  <a:srgbClr val="CC0000"/>
                </a:solidFill>
              </a:rPr>
              <a:t>КОНКУРЕНТЫ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1699" y="944653"/>
            <a:ext cx="8520600" cy="385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  <a:buClr>
                <a:srgbClr val="595959"/>
              </a:buClr>
              <a:buSzPts val="1800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Google Shape;62;p14"/>
          <p:cNvCxnSpPr/>
          <p:nvPr/>
        </p:nvCxnSpPr>
        <p:spPr>
          <a:xfrm rot="10800000" flipH="1">
            <a:off x="341399" y="796026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215186"/>
              </p:ext>
            </p:extLst>
          </p:nvPr>
        </p:nvGraphicFramePr>
        <p:xfrm>
          <a:off x="341399" y="924155"/>
          <a:ext cx="8420781" cy="34666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17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380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91098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56758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</a:t>
                      </a:r>
                    </a:p>
                  </a:txBody>
                  <a:tcPr>
                    <a:solidFill>
                      <a:srgbClr val="BFDB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Сфера деятельности</a:t>
                      </a:r>
                    </a:p>
                  </a:txBody>
                  <a:tcPr>
                    <a:solidFill>
                      <a:srgbClr val="BFDB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Преимущества нашей организации</a:t>
                      </a:r>
                    </a:p>
                  </a:txBody>
                  <a:tcPr>
                    <a:solidFill>
                      <a:srgbClr val="BFDBD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0885">
                <a:tc>
                  <a:txBody>
                    <a:bodyPr/>
                    <a:lstStyle/>
                    <a:p>
                      <a:pPr algn="just"/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Институт физиологии растений им. К.А. Тимирязева РАН</a:t>
                      </a:r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algn="just"/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Исследования в области генетики, физиологии растений, экологии и эволюции.</a:t>
                      </a:r>
                      <a:r>
                        <a:rPr lang="ru-RU" sz="1200" b="0" i="0" u="none" strike="noStrike" cap="non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 Изучение</a:t>
                      </a: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 вопросов биотехнологии, молекулярной биологии и биохимии.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Экологичность</a:t>
                      </a:r>
                      <a:endPara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Эффективность</a:t>
                      </a:r>
                    </a:p>
                    <a:p>
                      <a:pPr marL="171450" marR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Легкая для использования технология </a:t>
                      </a:r>
                      <a:endPara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Доступность конечного продукта (зелени) для большого числа людей 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патентов на аналогичные технологии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9839">
                <a:tc>
                  <a:txBody>
                    <a:bodyPr/>
                    <a:lstStyle/>
                    <a:p>
                      <a:pPr algn="just"/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Институт молекулярной биологии им. В.А. Энгельгардта РАН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39839">
                <a:tc>
                  <a:txBody>
                    <a:bodyPr/>
                    <a:lstStyle/>
                    <a:p>
                      <a:pPr algn="just"/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Институт биохимии им. А.Н. Баха РАН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9839">
                <a:tc>
                  <a:txBody>
                    <a:bodyPr/>
                    <a:lstStyle/>
                    <a:p>
                      <a:pPr algn="just"/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Институт общей генетики им. Н.И. Вавилова РАН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39839">
                <a:tc>
                  <a:txBody>
                    <a:bodyPr/>
                    <a:lstStyle/>
                    <a:p>
                      <a:pPr algn="just"/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Институт физиологии растений им. Ю.С. </a:t>
                      </a:r>
                      <a:r>
                        <a:rPr lang="ru-RU" sz="11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Чиркова</a:t>
                      </a:r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 РАН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39839">
                <a:tc>
                  <a:txBody>
                    <a:bodyPr/>
                    <a:lstStyle/>
                    <a:p>
                      <a:pPr algn="just"/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Институт биологии развития им. Н.К. Кольцова РАН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39839">
                <a:tc>
                  <a:txBody>
                    <a:bodyPr/>
                    <a:lstStyle/>
                    <a:p>
                      <a:pPr algn="just"/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Институт экологии и эволюции им. А.Н. </a:t>
                      </a:r>
                      <a:r>
                        <a:rPr lang="ru-RU" sz="11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Северцова</a:t>
                      </a:r>
                      <a:r>
                        <a:rPr lang="ru-RU" sz="11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 РАН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831999" y="4770473"/>
            <a:ext cx="36420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36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1;p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8586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60;p14"/>
          <p:cNvSpPr txBox="1">
            <a:spLocks/>
          </p:cNvSpPr>
          <p:nvPr/>
        </p:nvSpPr>
        <p:spPr>
          <a:xfrm>
            <a:off x="311699" y="2634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buClr>
                <a:srgbClr val="000000"/>
              </a:buClr>
            </a:pPr>
            <a:r>
              <a:rPr lang="ru" dirty="0">
                <a:solidFill>
                  <a:srgbClr val="CC0000"/>
                </a:solidFill>
              </a:rPr>
              <a:t>ПЛАН РАБОТЫ НАД ПРОЕКТОМ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1699" y="944653"/>
            <a:ext cx="8520600" cy="385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  <a:buClr>
                <a:srgbClr val="595959"/>
              </a:buClr>
              <a:buSzPts val="1800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Google Shape;62;p14"/>
          <p:cNvCxnSpPr/>
          <p:nvPr/>
        </p:nvCxnSpPr>
        <p:spPr>
          <a:xfrm rot="10800000" flipH="1">
            <a:off x="341399" y="796026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11" name="Таблица 11">
            <a:extLst>
              <a:ext uri="{FF2B5EF4-FFF2-40B4-BE49-F238E27FC236}">
                <a16:creationId xmlns="" xmlns:a16="http://schemas.microsoft.com/office/drawing/2014/main" id="{BD45C5C4-3A28-4E0D-8815-99DB4DDD3F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840216"/>
              </p:ext>
            </p:extLst>
          </p:nvPr>
        </p:nvGraphicFramePr>
        <p:xfrm>
          <a:off x="454161" y="944653"/>
          <a:ext cx="8265375" cy="31425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76496">
                  <a:extLst>
                    <a:ext uri="{9D8B030D-6E8A-4147-A177-3AD203B41FA5}">
                      <a16:colId xmlns="" xmlns:a16="http://schemas.microsoft.com/office/drawing/2014/main" val="4104023416"/>
                    </a:ext>
                  </a:extLst>
                </a:gridCol>
                <a:gridCol w="3188879">
                  <a:extLst>
                    <a:ext uri="{9D8B030D-6E8A-4147-A177-3AD203B41FA5}">
                      <a16:colId xmlns="" xmlns:a16="http://schemas.microsoft.com/office/drawing/2014/main" val="990493859"/>
                    </a:ext>
                  </a:extLst>
                </a:gridCol>
              </a:tblGrid>
              <a:tr h="37317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Этапы работы 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BFDB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выполнения 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BFDBD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95922396"/>
                  </a:ext>
                </a:extLst>
              </a:tr>
              <a:tr h="430924">
                <a:tc>
                  <a:txBody>
                    <a:bodyPr/>
                    <a:lstStyle/>
                    <a:p>
                      <a:pPr marL="11430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1800"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u="none" strike="noStrike" kern="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Тестирование технологии на опытных </a:t>
                      </a:r>
                      <a:r>
                        <a:rPr kumimoji="0" lang="ru-RU" sz="1400" u="none" strike="noStrike" kern="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образцах, экспериментальное определение оптимальных условий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Октябрь 2023 г. – март 2024 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38930984"/>
                  </a:ext>
                </a:extLst>
              </a:tr>
              <a:tr h="376906">
                <a:tc>
                  <a:txBody>
                    <a:bodyPr/>
                    <a:lstStyle/>
                    <a:p>
                      <a:pPr marL="11430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1800"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u="none" strike="noStrike" kern="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Анализ полученных результатов 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Ноябрь 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– март 2024 г.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00088103"/>
                  </a:ext>
                </a:extLst>
              </a:tr>
              <a:tr h="449527">
                <a:tc>
                  <a:txBody>
                    <a:bodyPr/>
                    <a:lstStyle/>
                    <a:p>
                      <a:pPr marL="11430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1800"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u="none" strike="noStrike" kern="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Оформление патента на </a:t>
                      </a:r>
                      <a:r>
                        <a:rPr kumimoji="0" lang="ru-RU" sz="1400" u="none" strike="noStrike" kern="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технологию и получение товарного знака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2027 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52164460"/>
                  </a:ext>
                </a:extLst>
              </a:tr>
              <a:tr h="333471">
                <a:tc>
                  <a:txBody>
                    <a:bodyPr/>
                    <a:lstStyle/>
                    <a:p>
                      <a:pPr marL="11430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1800"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u="none" strike="noStrike" kern="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Составление лицензионного договора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2027 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41964759"/>
                  </a:ext>
                </a:extLst>
              </a:tr>
              <a:tr h="37317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Продажа лицензии на технологию для передачи её в производство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– 2027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92050037"/>
                  </a:ext>
                </a:extLst>
              </a:tr>
              <a:tr h="37317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Проверка работоспособности технологии на предприятии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831999" y="4770473"/>
            <a:ext cx="36420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87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1;p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8586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60;p14"/>
          <p:cNvSpPr txBox="1">
            <a:spLocks/>
          </p:cNvSpPr>
          <p:nvPr/>
        </p:nvSpPr>
        <p:spPr>
          <a:xfrm>
            <a:off x="311699" y="2634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buClr>
                <a:srgbClr val="000000"/>
              </a:buClr>
            </a:pPr>
            <a:r>
              <a:rPr lang="ru" dirty="0">
                <a:solidFill>
                  <a:srgbClr val="CC0000"/>
                </a:solidFill>
              </a:rPr>
              <a:t>КОМАНДА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1699" y="944653"/>
            <a:ext cx="8520600" cy="385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  <a:buClr>
                <a:srgbClr val="595959"/>
              </a:buClr>
              <a:buSzPts val="1800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Google Shape;62;p14"/>
          <p:cNvCxnSpPr/>
          <p:nvPr/>
        </p:nvCxnSpPr>
        <p:spPr>
          <a:xfrm rot="10800000" flipH="1">
            <a:off x="341399" y="796026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TextBox 7"/>
          <p:cNvSpPr txBox="1"/>
          <p:nvPr/>
        </p:nvSpPr>
        <p:spPr>
          <a:xfrm>
            <a:off x="881915" y="3571661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Бадеева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Ксения – лидер,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химик, исследователь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4FED48D-25AC-4325-8F67-E598143289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2114" y="1060016"/>
            <a:ext cx="1889470" cy="241660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BC1D2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5E678FC0-7E61-44ED-9278-3A055C26CC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3742" y="1070339"/>
            <a:ext cx="1772622" cy="236596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BFDBD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63B8B6D-AA95-46FB-BCC3-E4592F12CD90}"/>
              </a:ext>
            </a:extLst>
          </p:cNvPr>
          <p:cNvSpPr txBox="1"/>
          <p:nvPr/>
        </p:nvSpPr>
        <p:spPr>
          <a:xfrm>
            <a:off x="3384330" y="3571661"/>
            <a:ext cx="2375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Валерия Полозова – биолог, экспериментатор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B3128E0-5620-484F-92A2-7A4742EE0F74}"/>
              </a:ext>
            </a:extLst>
          </p:cNvPr>
          <p:cNvSpPr txBox="1"/>
          <p:nvPr/>
        </p:nvSpPr>
        <p:spPr>
          <a:xfrm>
            <a:off x="6147210" y="3571661"/>
            <a:ext cx="2319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Сизова Елизавета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химик, экспериментатор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1" t="11083" r="6585" b="8420"/>
          <a:stretch/>
        </p:blipFill>
        <p:spPr>
          <a:xfrm>
            <a:off x="972152" y="1045019"/>
            <a:ext cx="1876926" cy="244659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743EB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extBox 14"/>
          <p:cNvSpPr txBox="1"/>
          <p:nvPr/>
        </p:nvSpPr>
        <p:spPr>
          <a:xfrm>
            <a:off x="8831999" y="4770473"/>
            <a:ext cx="36420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85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1;p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8586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60;p14"/>
          <p:cNvSpPr txBox="1">
            <a:spLocks/>
          </p:cNvSpPr>
          <p:nvPr/>
        </p:nvSpPr>
        <p:spPr>
          <a:xfrm>
            <a:off x="311699" y="2634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buClr>
                <a:srgbClr val="000000"/>
              </a:buClr>
            </a:pPr>
            <a:r>
              <a:rPr lang="ru" dirty="0">
                <a:solidFill>
                  <a:srgbClr val="CC0000"/>
                </a:solidFill>
              </a:rPr>
              <a:t>КОМАНДА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1699" y="944653"/>
            <a:ext cx="8520600" cy="385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  <a:buClr>
                <a:srgbClr val="595959"/>
              </a:buClr>
              <a:buSzPts val="1800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Google Shape;62;p14"/>
          <p:cNvCxnSpPr/>
          <p:nvPr/>
        </p:nvCxnSpPr>
        <p:spPr>
          <a:xfrm rot="10800000" flipH="1">
            <a:off x="341399" y="796026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63B8B6D-AA95-46FB-BCC3-E4592F12CD90}"/>
              </a:ext>
            </a:extLst>
          </p:cNvPr>
          <p:cNvSpPr txBox="1"/>
          <p:nvPr/>
        </p:nvSpPr>
        <p:spPr>
          <a:xfrm>
            <a:off x="4731866" y="3572349"/>
            <a:ext cx="2375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Онищенко Максим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экономист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B3128E0-5620-484F-92A2-7A4742EE0F74}"/>
              </a:ext>
            </a:extLst>
          </p:cNvPr>
          <p:cNvSpPr txBox="1"/>
          <p:nvPr/>
        </p:nvSpPr>
        <p:spPr>
          <a:xfrm>
            <a:off x="2079056" y="3572349"/>
            <a:ext cx="2319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Марченко Иван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химик, экспериментатор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831999" y="4770473"/>
            <a:ext cx="36420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5" t="4863" r="26368" b="47740"/>
          <a:stretch/>
        </p:blipFill>
        <p:spPr>
          <a:xfrm>
            <a:off x="2300438" y="1025152"/>
            <a:ext cx="1876926" cy="25051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9A205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7" t="33684" r="37473" b="22339"/>
          <a:stretch/>
        </p:blipFill>
        <p:spPr>
          <a:xfrm>
            <a:off x="4958171" y="1046378"/>
            <a:ext cx="1922728" cy="24839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13D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9198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1;p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8586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60;p14"/>
          <p:cNvSpPr txBox="1">
            <a:spLocks/>
          </p:cNvSpPr>
          <p:nvPr/>
        </p:nvSpPr>
        <p:spPr>
          <a:xfrm>
            <a:off x="311699" y="2634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buClr>
                <a:srgbClr val="000000"/>
              </a:buClr>
            </a:pPr>
            <a:r>
              <a:rPr lang="ru" dirty="0">
                <a:solidFill>
                  <a:srgbClr val="CC0000"/>
                </a:solidFill>
              </a:rPr>
              <a:t>КОМАНДА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1699" y="944653"/>
            <a:ext cx="8520600" cy="385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  <a:buClr>
                <a:srgbClr val="595959"/>
              </a:buClr>
              <a:buSzPts val="1800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Google Shape;62;p14"/>
          <p:cNvCxnSpPr/>
          <p:nvPr/>
        </p:nvCxnSpPr>
        <p:spPr>
          <a:xfrm rot="10800000" flipH="1">
            <a:off x="341399" y="796026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TextBox 7"/>
          <p:cNvSpPr txBox="1"/>
          <p:nvPr/>
        </p:nvSpPr>
        <p:spPr>
          <a:xfrm>
            <a:off x="2027133" y="3571661"/>
            <a:ext cx="23182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Назарова Марина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Александрона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наставник проекта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4FED48D-25AC-4325-8F67-E598143289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70" t="15294" r="44634" b="55513"/>
          <a:stretch/>
        </p:blipFill>
        <p:spPr>
          <a:xfrm>
            <a:off x="4962872" y="1019327"/>
            <a:ext cx="1871063" cy="25260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BC1D2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63B8B6D-AA95-46FB-BCC3-E4592F12CD90}"/>
              </a:ext>
            </a:extLst>
          </p:cNvPr>
          <p:cNvSpPr txBox="1"/>
          <p:nvPr/>
        </p:nvSpPr>
        <p:spPr>
          <a:xfrm>
            <a:off x="4710734" y="3571661"/>
            <a:ext cx="23753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Советова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Надежда Павловна – консультант по экономической части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01" t="12929" r="31793" b="25988"/>
          <a:stretch/>
        </p:blipFill>
        <p:spPr>
          <a:xfrm>
            <a:off x="2242962" y="1019327"/>
            <a:ext cx="1886552" cy="247354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743EB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extBox 14"/>
          <p:cNvSpPr txBox="1"/>
          <p:nvPr/>
        </p:nvSpPr>
        <p:spPr>
          <a:xfrm>
            <a:off x="8831999" y="4770473"/>
            <a:ext cx="36420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68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1;p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858625"/>
            <a:ext cx="9143999" cy="2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60;p14"/>
          <p:cNvSpPr txBox="1">
            <a:spLocks/>
          </p:cNvSpPr>
          <p:nvPr/>
        </p:nvSpPr>
        <p:spPr>
          <a:xfrm>
            <a:off x="311699" y="2634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buClr>
                <a:srgbClr val="000000"/>
              </a:buClr>
            </a:pPr>
            <a:r>
              <a:rPr lang="ru" dirty="0">
                <a:solidFill>
                  <a:srgbClr val="CC0000"/>
                </a:solidFill>
              </a:rPr>
              <a:t>КОНТАКТЫ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00712" y="1891995"/>
            <a:ext cx="3420604" cy="88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  <a:buClr>
                <a:srgbClr val="595959"/>
              </a:buClr>
              <a:buSzPts val="1800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 (911) 509 14-37</a:t>
            </a:r>
          </a:p>
          <a:p>
            <a:pPr lvl="0" algn="just">
              <a:lnSpc>
                <a:spcPct val="115000"/>
              </a:lnSpc>
              <a:spcAft>
                <a:spcPts val="1200"/>
              </a:spcAft>
              <a:buClr>
                <a:srgbClr val="595959"/>
              </a:buClr>
              <a:buSzPts val="1800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ksenyabadeeva@gmail.com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Google Shape;62;p14"/>
          <p:cNvCxnSpPr/>
          <p:nvPr/>
        </p:nvCxnSpPr>
        <p:spPr>
          <a:xfrm rot="10800000" flipH="1">
            <a:off x="341399" y="796026"/>
            <a:ext cx="8490900" cy="10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TextBox 7"/>
          <p:cNvSpPr txBox="1"/>
          <p:nvPr/>
        </p:nvSpPr>
        <p:spPr>
          <a:xfrm>
            <a:off x="791600" y="3965300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Ксения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Бадеева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366" y="1232687"/>
            <a:ext cx="2243934" cy="224393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43561" y="3476621"/>
            <a:ext cx="1933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Страница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1" t="11083" r="6585" b="8420"/>
          <a:stretch/>
        </p:blipFill>
        <p:spPr>
          <a:xfrm>
            <a:off x="791600" y="1208649"/>
            <a:ext cx="1967163" cy="256422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743EB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8831999" y="4770473"/>
            <a:ext cx="36420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7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eamline">
  <a:themeElements>
    <a:clrScheme name="Перспектива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749</TotalTime>
  <Words>553</Words>
  <Application>Microsoft Office PowerPoint</Application>
  <PresentationFormat>Экран (16:9)</PresentationFormat>
  <Paragraphs>136</Paragraphs>
  <Slides>16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Lato</vt:lpstr>
      <vt:lpstr>Times New Roman</vt:lpstr>
      <vt:lpstr>Raleway</vt:lpstr>
      <vt:lpstr>Calibri</vt:lpstr>
      <vt:lpstr>Courier New</vt:lpstr>
      <vt:lpstr>Streamline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Dashka</dc:creator>
  <cp:lastModifiedBy>Ксения</cp:lastModifiedBy>
  <cp:revision>57</cp:revision>
  <dcterms:modified xsi:type="dcterms:W3CDTF">2023-12-05T14:37:06Z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14</vt:i4>
  </property>
  <property fmtid="{D5CDD505-2E9C-101B-9397-08002B2CF9AE}" pid="8" name="PresentationFormat">
    <vt:lpwstr>Экран (16:9)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14</vt:i4>
  </property>
</Properties>
</file>