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73" r:id="rId4"/>
    <p:sldId id="258" r:id="rId5"/>
    <p:sldId id="259" r:id="rId6"/>
    <p:sldId id="260" r:id="rId7"/>
    <p:sldId id="261" r:id="rId8"/>
    <p:sldId id="262" r:id="rId9"/>
    <p:sldId id="263" r:id="rId10"/>
    <p:sldId id="264" r:id="rId11"/>
    <p:sldId id="265" r:id="rId12"/>
    <p:sldId id="266" r:id="rId13"/>
    <p:sldId id="267" r:id="rId14"/>
    <p:sldId id="268" r:id="rId15"/>
    <p:sldId id="274" r:id="rId16"/>
    <p:sldId id="269" r:id="rId17"/>
    <p:sldId id="270" r:id="rId18"/>
    <p:sldId id="271" r:id="rId19"/>
    <p:sldId id="272"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
      <p:font typeface="Century Gothic" panose="020B0502020202020204" pitchFamily="34" charset="0"/>
      <p:regular r:id="rId26"/>
      <p:bold r:id="rId27"/>
      <p:italic r:id="rId28"/>
      <p:boldItalic r:id="rId29"/>
    </p:embeddedFont>
    <p:embeddedFont>
      <p:font typeface="Comfortaa" panose="020B0604020202020204" charset="0"/>
      <p:regular r:id="rId30"/>
      <p:bold r:id="rId31"/>
    </p:embeddedFont>
    <p:embeddedFont>
      <p:font typeface="Helvetica Neue" panose="020B0604020202020204" charset="0"/>
      <p:regular r:id="rId32"/>
      <p:bold r:id="rId33"/>
      <p:italic r:id="rId34"/>
      <p:boldItalic r:id="rId35"/>
    </p:embeddedFont>
    <p:embeddedFont>
      <p:font typeface="Montserrat" panose="00000500000000000000" pitchFamily="2" charset="-52"/>
      <p:regular r:id="rId36"/>
      <p:bold r:id="rId37"/>
      <p:italic r:id="rId38"/>
      <p:boldItalic r:id="rId39"/>
    </p:embeddedFont>
    <p:embeddedFont>
      <p:font typeface="Noto Serif Cond" panose="02020506060505020204" pitchFamily="18"/>
      <p:regular r:id="rId40"/>
      <p:bold r:id="rId41"/>
      <p:italic r:id="rId42"/>
      <p:boldItalic r:id="rId43"/>
    </p:embeddedFont>
    <p:embeddedFont>
      <p:font typeface="Raleway" pitchFamily="2" charset="-52"/>
      <p:regular r:id="rId44"/>
      <p:bold r:id="rId45"/>
      <p:italic r:id="rId46"/>
      <p:boldItalic r:id="rId47"/>
    </p:embeddedFont>
    <p:embeddedFont>
      <p:font typeface="Raleway SemiBold" pitchFamily="2" charset="-52"/>
      <p:regular r:id="rId48"/>
      <p:bold r:id="rId49"/>
      <p:italic r:id="rId50"/>
      <p:boldItalic r:id="rId51"/>
    </p:embeddedFont>
    <p:embeddedFont>
      <p:font typeface="Trebuchet MS" panose="020B0603020202020204"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6" roundtripDataSignature="AMtx7miFBcYYLrwmZKLJyyvK8MFt9jrr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9603"/>
    <a:srgbClr val="260046"/>
    <a:srgbClr val="660066"/>
    <a:srgbClr val="FCAF17"/>
    <a:srgbClr val="8F00FF"/>
    <a:srgbClr val="FD5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E6AE7E9-9874-4CDF-A1B1-67B39D1CC7B2}">
  <a:tblStyle styleId="{7E6AE7E9-9874-4CDF-A1B1-67B39D1CC7B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2861677-EF52-4D4A-9B67-EEB62EBF8B88}" styleName="Table_1">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108" d="100"/>
          <a:sy n="108" d="100"/>
        </p:scale>
        <p:origin x="74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font" Target="fonts/font29.fntdata"/><Relationship Id="rId55" Type="http://schemas.openxmlformats.org/officeDocument/2006/relationships/font" Target="fonts/font3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openxmlformats.org/officeDocument/2006/relationships/font" Target="fonts/font32.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3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0.fntdata"/><Relationship Id="rId54"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font" Target="fonts/font28.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font" Target="fonts/font31.fntdata"/><Relationship Id="rId6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9A5423-79EA-4835-9A0B-C9461684F116}" type="doc">
      <dgm:prSet loTypeId="urn:microsoft.com/office/officeart/2005/8/layout/hProcess4" loCatId="process" qsTypeId="urn:microsoft.com/office/officeart/2005/8/quickstyle/simple1" qsCatId="simple" csTypeId="urn:microsoft.com/office/officeart/2005/8/colors/colorful2" csCatId="colorful" phldr="1"/>
      <dgm:spPr/>
      <dgm:t>
        <a:bodyPr/>
        <a:lstStyle/>
        <a:p>
          <a:endParaRPr lang="ru-RU"/>
        </a:p>
      </dgm:t>
    </dgm:pt>
    <dgm:pt modelId="{D00E87E8-7653-4185-BE35-4E189DBB10C7}">
      <dgm:prSet phldrT="[Текст]"/>
      <dgm:spPr/>
      <dgm:t>
        <a:bodyPr/>
        <a:lstStyle/>
        <a:p>
          <a:r>
            <a:rPr lang="ru-RU" dirty="0"/>
            <a:t>Инфицирование</a:t>
          </a:r>
        </a:p>
      </dgm:t>
    </dgm:pt>
    <dgm:pt modelId="{2DA945F0-A84A-4121-BA94-38F0855AF99E}" type="parTrans" cxnId="{76E27EFD-4746-4755-9338-EF78505F1A4A}">
      <dgm:prSet/>
      <dgm:spPr/>
      <dgm:t>
        <a:bodyPr/>
        <a:lstStyle/>
        <a:p>
          <a:endParaRPr lang="ru-RU"/>
        </a:p>
      </dgm:t>
    </dgm:pt>
    <dgm:pt modelId="{7EA49F20-AA4A-4234-844E-12978752ED19}" type="sibTrans" cxnId="{76E27EFD-4746-4755-9338-EF78505F1A4A}">
      <dgm:prSet/>
      <dgm:spPr/>
      <dgm:t>
        <a:bodyPr/>
        <a:lstStyle/>
        <a:p>
          <a:endParaRPr lang="ru-RU"/>
        </a:p>
      </dgm:t>
    </dgm:pt>
    <dgm:pt modelId="{DE36ACDB-D36B-4BC8-87E7-9E461719E862}">
      <dgm:prSet phldrT="[Текст]"/>
      <dgm:spPr/>
      <dgm:t>
        <a:bodyPr/>
        <a:lstStyle/>
        <a:p>
          <a:r>
            <a:rPr lang="ru-RU" dirty="0"/>
            <a:t>Попадание инфекционного агента в кровоток</a:t>
          </a:r>
        </a:p>
      </dgm:t>
    </dgm:pt>
    <dgm:pt modelId="{8B117F43-D296-47E6-95E8-A4BEF01880BA}" type="parTrans" cxnId="{6967F071-0FA8-4CC2-AD67-E7CC22BEAC0B}">
      <dgm:prSet/>
      <dgm:spPr/>
      <dgm:t>
        <a:bodyPr/>
        <a:lstStyle/>
        <a:p>
          <a:endParaRPr lang="ru-RU"/>
        </a:p>
      </dgm:t>
    </dgm:pt>
    <dgm:pt modelId="{EF70BB7B-CE34-4F2A-941F-20DDD72D5694}" type="sibTrans" cxnId="{6967F071-0FA8-4CC2-AD67-E7CC22BEAC0B}">
      <dgm:prSet/>
      <dgm:spPr/>
      <dgm:t>
        <a:bodyPr/>
        <a:lstStyle/>
        <a:p>
          <a:endParaRPr lang="ru-RU"/>
        </a:p>
      </dgm:t>
    </dgm:pt>
    <dgm:pt modelId="{6F183280-93CB-449D-AE86-514B357F7120}">
      <dgm:prSet/>
      <dgm:spPr/>
      <dgm:t>
        <a:bodyPr/>
        <a:lstStyle/>
        <a:p>
          <a:r>
            <a:rPr lang="ru-RU" dirty="0"/>
            <a:t>Распространение инфекционного агента</a:t>
          </a:r>
        </a:p>
      </dgm:t>
    </dgm:pt>
    <dgm:pt modelId="{2083350F-41D3-4524-85B9-EBDAB9103C0D}" type="parTrans" cxnId="{91658936-19A8-4BC9-9757-60B24F0E7C70}">
      <dgm:prSet/>
      <dgm:spPr/>
      <dgm:t>
        <a:bodyPr/>
        <a:lstStyle/>
        <a:p>
          <a:endParaRPr lang="ru-RU"/>
        </a:p>
      </dgm:t>
    </dgm:pt>
    <dgm:pt modelId="{A376946E-B199-489D-93D9-D0EFBACD79F1}" type="sibTrans" cxnId="{91658936-19A8-4BC9-9757-60B24F0E7C70}">
      <dgm:prSet/>
      <dgm:spPr/>
      <dgm:t>
        <a:bodyPr/>
        <a:lstStyle/>
        <a:p>
          <a:endParaRPr lang="ru-RU"/>
        </a:p>
      </dgm:t>
    </dgm:pt>
    <dgm:pt modelId="{11E14A7D-71AF-4655-A8B9-93A09DBC7F76}">
      <dgm:prSet/>
      <dgm:spPr/>
      <dgm:t>
        <a:bodyPr/>
        <a:lstStyle/>
        <a:p>
          <a:r>
            <a:rPr lang="ru-RU" dirty="0"/>
            <a:t>Полиорганная недостаточность</a:t>
          </a:r>
        </a:p>
      </dgm:t>
    </dgm:pt>
    <dgm:pt modelId="{278043AA-49E6-4358-809C-3D5CEFD0F413}" type="parTrans" cxnId="{59B99500-B2F6-4EBB-82B3-5BF4A48791A6}">
      <dgm:prSet/>
      <dgm:spPr/>
      <dgm:t>
        <a:bodyPr/>
        <a:lstStyle/>
        <a:p>
          <a:endParaRPr lang="ru-RU"/>
        </a:p>
      </dgm:t>
    </dgm:pt>
    <dgm:pt modelId="{5BCF407B-3E81-48EF-89C5-4325D17DDF33}" type="sibTrans" cxnId="{59B99500-B2F6-4EBB-82B3-5BF4A48791A6}">
      <dgm:prSet/>
      <dgm:spPr/>
      <dgm:t>
        <a:bodyPr/>
        <a:lstStyle/>
        <a:p>
          <a:endParaRPr lang="ru-RU"/>
        </a:p>
      </dgm:t>
    </dgm:pt>
    <dgm:pt modelId="{B9C52730-E7D0-4745-A1DC-343B4CAEBA0B}">
      <dgm:prSet/>
      <dgm:spPr/>
      <dgm:t>
        <a:bodyPr/>
        <a:lstStyle/>
        <a:p>
          <a:r>
            <a:rPr lang="ru-RU" dirty="0"/>
            <a:t>Смерть</a:t>
          </a:r>
        </a:p>
      </dgm:t>
    </dgm:pt>
    <dgm:pt modelId="{5DE12AE4-7CF6-4D1F-BC9D-7CECC54E86ED}" type="parTrans" cxnId="{749A1143-035F-47E2-A7CB-C784613A6AD3}">
      <dgm:prSet/>
      <dgm:spPr/>
      <dgm:t>
        <a:bodyPr/>
        <a:lstStyle/>
        <a:p>
          <a:endParaRPr lang="ru-RU"/>
        </a:p>
      </dgm:t>
    </dgm:pt>
    <dgm:pt modelId="{8357A8B0-AF2A-4345-BCB3-53276CB14625}" type="sibTrans" cxnId="{749A1143-035F-47E2-A7CB-C784613A6AD3}">
      <dgm:prSet/>
      <dgm:spPr/>
      <dgm:t>
        <a:bodyPr/>
        <a:lstStyle/>
        <a:p>
          <a:endParaRPr lang="ru-RU"/>
        </a:p>
      </dgm:t>
    </dgm:pt>
    <dgm:pt modelId="{57124F23-A360-4071-8674-2B59A8661369}">
      <dgm:prSet/>
      <dgm:spPr>
        <a:blipFill rotWithShape="0">
          <a:blip xmlns:r="http://schemas.openxmlformats.org/officeDocument/2006/relationships" r:embed="rId1"/>
          <a:srcRect/>
          <a:stretch>
            <a:fillRect l="-50000" r="-50000"/>
          </a:stretch>
        </a:blipFill>
      </dgm:spPr>
      <dgm:t>
        <a:bodyPr/>
        <a:lstStyle/>
        <a:p>
          <a:endParaRPr lang="ru-RU"/>
        </a:p>
      </dgm:t>
    </dgm:pt>
    <dgm:pt modelId="{0DFCB241-C5F3-45DC-B06D-F94C1F4BDFC3}" type="parTrans" cxnId="{F6035EF0-46BA-4FD8-8C94-C412DC3256FD}">
      <dgm:prSet/>
      <dgm:spPr/>
      <dgm:t>
        <a:bodyPr/>
        <a:lstStyle/>
        <a:p>
          <a:endParaRPr lang="ru-RU"/>
        </a:p>
      </dgm:t>
    </dgm:pt>
    <dgm:pt modelId="{41FF25D7-3FD8-4180-87AC-40BD6C358DFE}" type="sibTrans" cxnId="{F6035EF0-46BA-4FD8-8C94-C412DC3256FD}">
      <dgm:prSet/>
      <dgm:spPr/>
      <dgm:t>
        <a:bodyPr/>
        <a:lstStyle/>
        <a:p>
          <a:endParaRPr lang="ru-RU"/>
        </a:p>
      </dgm:t>
    </dgm:pt>
    <dgm:pt modelId="{38522724-22FA-44C6-8241-2C0C750690F8}" type="pres">
      <dgm:prSet presAssocID="{A29A5423-79EA-4835-9A0B-C9461684F116}" presName="Name0" presStyleCnt="0">
        <dgm:presLayoutVars>
          <dgm:dir/>
          <dgm:animLvl val="lvl"/>
          <dgm:resizeHandles val="exact"/>
        </dgm:presLayoutVars>
      </dgm:prSet>
      <dgm:spPr/>
    </dgm:pt>
    <dgm:pt modelId="{72109DD7-4826-42F8-86CA-43E63997C1E7}" type="pres">
      <dgm:prSet presAssocID="{A29A5423-79EA-4835-9A0B-C9461684F116}" presName="tSp" presStyleCnt="0"/>
      <dgm:spPr/>
    </dgm:pt>
    <dgm:pt modelId="{5A0B9D08-62A0-41CE-B208-EA785C1CA091}" type="pres">
      <dgm:prSet presAssocID="{A29A5423-79EA-4835-9A0B-C9461684F116}" presName="bSp" presStyleCnt="0"/>
      <dgm:spPr/>
    </dgm:pt>
    <dgm:pt modelId="{DC5BE6D6-57DB-4EE7-A926-4E3C13E337B5}" type="pres">
      <dgm:prSet presAssocID="{A29A5423-79EA-4835-9A0B-C9461684F116}" presName="process" presStyleCnt="0"/>
      <dgm:spPr/>
    </dgm:pt>
    <dgm:pt modelId="{F8EA7D9B-305D-4237-8DAA-0F635888E08E}" type="pres">
      <dgm:prSet presAssocID="{D00E87E8-7653-4185-BE35-4E189DBB10C7}" presName="composite1" presStyleCnt="0"/>
      <dgm:spPr/>
    </dgm:pt>
    <dgm:pt modelId="{5BF5B197-1103-4C33-BFEF-7603C375212C}" type="pres">
      <dgm:prSet presAssocID="{D00E87E8-7653-4185-BE35-4E189DBB10C7}" presName="dummyNode1" presStyleLbl="node1" presStyleIdx="0" presStyleCnt="5"/>
      <dgm:spPr/>
    </dgm:pt>
    <dgm:pt modelId="{06729E2A-A0AE-4F9B-B67E-C17119C466D2}" type="pres">
      <dgm:prSet presAssocID="{D00E87E8-7653-4185-BE35-4E189DBB10C7}" presName="childNode1" presStyleLbl="bgAcc1" presStyleIdx="0" presStyleCnt="5">
        <dgm:presLayoutVars>
          <dgm:bulletEnabled val="1"/>
        </dgm:presLayoutVars>
      </dgm:prSet>
      <dgm:spPr>
        <a:blipFill rotWithShape="0">
          <a:blip xmlns:r="http://schemas.openxmlformats.org/officeDocument/2006/relationships" r:embed="rId2"/>
          <a:srcRect/>
          <a:stretch>
            <a:fillRect l="-12000" r="-12000"/>
          </a:stretch>
        </a:blipFill>
      </dgm:spPr>
    </dgm:pt>
    <dgm:pt modelId="{3C669CCC-5234-4AE2-A7A3-5AC08E6F1EB4}" type="pres">
      <dgm:prSet presAssocID="{D00E87E8-7653-4185-BE35-4E189DBB10C7}" presName="childNode1tx" presStyleLbl="bgAcc1" presStyleIdx="0" presStyleCnt="5">
        <dgm:presLayoutVars>
          <dgm:bulletEnabled val="1"/>
        </dgm:presLayoutVars>
      </dgm:prSet>
      <dgm:spPr/>
    </dgm:pt>
    <dgm:pt modelId="{B8113870-47B6-4522-B8CD-121E996D1A4E}" type="pres">
      <dgm:prSet presAssocID="{D00E87E8-7653-4185-BE35-4E189DBB10C7}" presName="parentNode1" presStyleLbl="node1" presStyleIdx="0" presStyleCnt="5">
        <dgm:presLayoutVars>
          <dgm:chMax val="1"/>
          <dgm:bulletEnabled val="1"/>
        </dgm:presLayoutVars>
      </dgm:prSet>
      <dgm:spPr/>
    </dgm:pt>
    <dgm:pt modelId="{735FD454-5F7E-43DC-B2A6-D126667618C4}" type="pres">
      <dgm:prSet presAssocID="{D00E87E8-7653-4185-BE35-4E189DBB10C7}" presName="connSite1" presStyleCnt="0"/>
      <dgm:spPr/>
    </dgm:pt>
    <dgm:pt modelId="{44072576-B133-4646-8A86-26D6E531C3D0}" type="pres">
      <dgm:prSet presAssocID="{7EA49F20-AA4A-4234-844E-12978752ED19}" presName="Name9" presStyleLbl="sibTrans2D1" presStyleIdx="0" presStyleCnt="4"/>
      <dgm:spPr/>
    </dgm:pt>
    <dgm:pt modelId="{3F491E1C-C911-4D35-B768-6CFAB8611E5B}" type="pres">
      <dgm:prSet presAssocID="{DE36ACDB-D36B-4BC8-87E7-9E461719E862}" presName="composite2" presStyleCnt="0"/>
      <dgm:spPr/>
    </dgm:pt>
    <dgm:pt modelId="{71E53C75-720A-4484-9FDB-20F86AB8B783}" type="pres">
      <dgm:prSet presAssocID="{DE36ACDB-D36B-4BC8-87E7-9E461719E862}" presName="dummyNode2" presStyleLbl="node1" presStyleIdx="0" presStyleCnt="5"/>
      <dgm:spPr/>
    </dgm:pt>
    <dgm:pt modelId="{567CB2FA-63A0-4DB0-8824-C66E8FA98BB3}" type="pres">
      <dgm:prSet presAssocID="{DE36ACDB-D36B-4BC8-87E7-9E461719E862}" presName="childNode2" presStyleLbl="bgAcc1" presStyleIdx="1" presStyleCnt="5">
        <dgm:presLayoutVars>
          <dgm:bulletEnabled val="1"/>
        </dgm:presLayoutVars>
      </dgm:prSet>
      <dgm:spPr>
        <a:blipFill rotWithShape="0">
          <a:blip xmlns:r="http://schemas.openxmlformats.org/officeDocument/2006/relationships" r:embed="rId3"/>
          <a:srcRect/>
          <a:stretch>
            <a:fillRect l="-5000" r="-5000"/>
          </a:stretch>
        </a:blipFill>
      </dgm:spPr>
    </dgm:pt>
    <dgm:pt modelId="{F0CDB99E-3BC6-4A37-9FA7-F7A1F2627494}" type="pres">
      <dgm:prSet presAssocID="{DE36ACDB-D36B-4BC8-87E7-9E461719E862}" presName="childNode2tx" presStyleLbl="bgAcc1" presStyleIdx="1" presStyleCnt="5">
        <dgm:presLayoutVars>
          <dgm:bulletEnabled val="1"/>
        </dgm:presLayoutVars>
      </dgm:prSet>
      <dgm:spPr/>
    </dgm:pt>
    <dgm:pt modelId="{2FC54B6D-80D3-492D-9090-403A1298E8FB}" type="pres">
      <dgm:prSet presAssocID="{DE36ACDB-D36B-4BC8-87E7-9E461719E862}" presName="parentNode2" presStyleLbl="node1" presStyleIdx="1" presStyleCnt="5">
        <dgm:presLayoutVars>
          <dgm:chMax val="0"/>
          <dgm:bulletEnabled val="1"/>
        </dgm:presLayoutVars>
      </dgm:prSet>
      <dgm:spPr/>
    </dgm:pt>
    <dgm:pt modelId="{4D75FE01-66F3-4785-8D52-CFC17388B8B5}" type="pres">
      <dgm:prSet presAssocID="{DE36ACDB-D36B-4BC8-87E7-9E461719E862}" presName="connSite2" presStyleCnt="0"/>
      <dgm:spPr/>
    </dgm:pt>
    <dgm:pt modelId="{1ED28561-8A3E-4955-893C-0E2F16168750}" type="pres">
      <dgm:prSet presAssocID="{EF70BB7B-CE34-4F2A-941F-20DDD72D5694}" presName="Name18" presStyleLbl="sibTrans2D1" presStyleIdx="1" presStyleCnt="4"/>
      <dgm:spPr/>
    </dgm:pt>
    <dgm:pt modelId="{093ADE6F-9B19-4AD8-90DC-E1B319F0C02E}" type="pres">
      <dgm:prSet presAssocID="{6F183280-93CB-449D-AE86-514B357F7120}" presName="composite1" presStyleCnt="0"/>
      <dgm:spPr/>
    </dgm:pt>
    <dgm:pt modelId="{364A0259-4E07-4312-ADBB-BEAA934C2D3C}" type="pres">
      <dgm:prSet presAssocID="{6F183280-93CB-449D-AE86-514B357F7120}" presName="dummyNode1" presStyleLbl="node1" presStyleIdx="1" presStyleCnt="5"/>
      <dgm:spPr/>
    </dgm:pt>
    <dgm:pt modelId="{C710B9E5-3618-484C-903E-781A0E8B626E}" type="pres">
      <dgm:prSet presAssocID="{6F183280-93CB-449D-AE86-514B357F7120}" presName="childNode1" presStyleLbl="bgAcc1" presStyleIdx="2" presStyleCnt="5">
        <dgm:presLayoutVars>
          <dgm:bulletEnabled val="1"/>
        </dgm:presLayoutVars>
      </dgm:prSet>
      <dgm:spPr/>
    </dgm:pt>
    <dgm:pt modelId="{B91235E5-9FD2-48F6-AF9F-524BF6D0D0FA}" type="pres">
      <dgm:prSet presAssocID="{6F183280-93CB-449D-AE86-514B357F7120}" presName="childNode1tx" presStyleLbl="bgAcc1" presStyleIdx="2" presStyleCnt="5">
        <dgm:presLayoutVars>
          <dgm:bulletEnabled val="1"/>
        </dgm:presLayoutVars>
      </dgm:prSet>
      <dgm:spPr/>
    </dgm:pt>
    <dgm:pt modelId="{1FAEE423-4307-4B05-A6F9-E29D6A038087}" type="pres">
      <dgm:prSet presAssocID="{6F183280-93CB-449D-AE86-514B357F7120}" presName="parentNode1" presStyleLbl="node1" presStyleIdx="2" presStyleCnt="5">
        <dgm:presLayoutVars>
          <dgm:chMax val="1"/>
          <dgm:bulletEnabled val="1"/>
        </dgm:presLayoutVars>
      </dgm:prSet>
      <dgm:spPr/>
    </dgm:pt>
    <dgm:pt modelId="{28FD79C6-1EE6-4331-A8D8-F12F9803B75F}" type="pres">
      <dgm:prSet presAssocID="{6F183280-93CB-449D-AE86-514B357F7120}" presName="connSite1" presStyleCnt="0"/>
      <dgm:spPr/>
    </dgm:pt>
    <dgm:pt modelId="{77C65F1E-47AB-409B-B3B3-AEFEC16EF649}" type="pres">
      <dgm:prSet presAssocID="{A376946E-B199-489D-93D9-D0EFBACD79F1}" presName="Name9" presStyleLbl="sibTrans2D1" presStyleIdx="2" presStyleCnt="4"/>
      <dgm:spPr/>
    </dgm:pt>
    <dgm:pt modelId="{110BCE95-929F-48A9-8EA5-0543F8F00839}" type="pres">
      <dgm:prSet presAssocID="{11E14A7D-71AF-4655-A8B9-93A09DBC7F76}" presName="composite2" presStyleCnt="0"/>
      <dgm:spPr/>
    </dgm:pt>
    <dgm:pt modelId="{8CE4816D-9850-4439-A381-B7BD0B30F7D0}" type="pres">
      <dgm:prSet presAssocID="{11E14A7D-71AF-4655-A8B9-93A09DBC7F76}" presName="dummyNode2" presStyleLbl="node1" presStyleIdx="2" presStyleCnt="5"/>
      <dgm:spPr/>
    </dgm:pt>
    <dgm:pt modelId="{4F385B07-A8B8-4100-9A75-96AE5861A194}" type="pres">
      <dgm:prSet presAssocID="{11E14A7D-71AF-4655-A8B9-93A09DBC7F76}" presName="childNode2" presStyleLbl="bgAcc1" presStyleIdx="3" presStyleCnt="5">
        <dgm:presLayoutVars>
          <dgm:bulletEnabled val="1"/>
        </dgm:presLayoutVars>
      </dgm:prSet>
      <dgm:spPr>
        <a:blipFill rotWithShape="0">
          <a:blip xmlns:r="http://schemas.openxmlformats.org/officeDocument/2006/relationships" r:embed="rId4"/>
          <a:srcRect/>
          <a:stretch>
            <a:fillRect l="-5000" r="-5000"/>
          </a:stretch>
        </a:blipFill>
      </dgm:spPr>
    </dgm:pt>
    <dgm:pt modelId="{4F856F04-6FD1-4BC4-A0E6-7A6AB1566989}" type="pres">
      <dgm:prSet presAssocID="{11E14A7D-71AF-4655-A8B9-93A09DBC7F76}" presName="childNode2tx" presStyleLbl="bgAcc1" presStyleIdx="3" presStyleCnt="5">
        <dgm:presLayoutVars>
          <dgm:bulletEnabled val="1"/>
        </dgm:presLayoutVars>
      </dgm:prSet>
      <dgm:spPr/>
    </dgm:pt>
    <dgm:pt modelId="{D8D6FC52-2E16-4032-9F64-BBDA0AFDDC8D}" type="pres">
      <dgm:prSet presAssocID="{11E14A7D-71AF-4655-A8B9-93A09DBC7F76}" presName="parentNode2" presStyleLbl="node1" presStyleIdx="3" presStyleCnt="5">
        <dgm:presLayoutVars>
          <dgm:chMax val="0"/>
          <dgm:bulletEnabled val="1"/>
        </dgm:presLayoutVars>
      </dgm:prSet>
      <dgm:spPr/>
    </dgm:pt>
    <dgm:pt modelId="{B6EE4CC0-AB05-49C0-81F3-483791D1377B}" type="pres">
      <dgm:prSet presAssocID="{11E14A7D-71AF-4655-A8B9-93A09DBC7F76}" presName="connSite2" presStyleCnt="0"/>
      <dgm:spPr/>
    </dgm:pt>
    <dgm:pt modelId="{007F9597-1B5B-49F8-9624-283425CF2900}" type="pres">
      <dgm:prSet presAssocID="{5BCF407B-3E81-48EF-89C5-4325D17DDF33}" presName="Name18" presStyleLbl="sibTrans2D1" presStyleIdx="3" presStyleCnt="4"/>
      <dgm:spPr/>
    </dgm:pt>
    <dgm:pt modelId="{2E74D09C-E027-455E-AA07-7362CCEA9429}" type="pres">
      <dgm:prSet presAssocID="{B9C52730-E7D0-4745-A1DC-343B4CAEBA0B}" presName="composite1" presStyleCnt="0"/>
      <dgm:spPr/>
    </dgm:pt>
    <dgm:pt modelId="{1B8D0329-F287-4114-A101-81EB4637B5E8}" type="pres">
      <dgm:prSet presAssocID="{B9C52730-E7D0-4745-A1DC-343B4CAEBA0B}" presName="dummyNode1" presStyleLbl="node1" presStyleIdx="3" presStyleCnt="5"/>
      <dgm:spPr/>
    </dgm:pt>
    <dgm:pt modelId="{F3262C62-491A-407A-9EDE-0FBA9C61A1BD}" type="pres">
      <dgm:prSet presAssocID="{B9C52730-E7D0-4745-A1DC-343B4CAEBA0B}" presName="childNode1" presStyleLbl="bgAcc1" presStyleIdx="4" presStyleCnt="5">
        <dgm:presLayoutVars>
          <dgm:bulletEnabled val="1"/>
        </dgm:presLayoutVars>
      </dgm:prSet>
      <dgm:spPr>
        <a:blipFill rotWithShape="0">
          <a:blip xmlns:r="http://schemas.openxmlformats.org/officeDocument/2006/relationships" r:embed="rId5"/>
          <a:srcRect/>
          <a:stretch>
            <a:fillRect l="-23000" r="-23000"/>
          </a:stretch>
        </a:blipFill>
      </dgm:spPr>
    </dgm:pt>
    <dgm:pt modelId="{1B847DC4-8CF6-4861-A265-2CB3835EF68F}" type="pres">
      <dgm:prSet presAssocID="{B9C52730-E7D0-4745-A1DC-343B4CAEBA0B}" presName="childNode1tx" presStyleLbl="bgAcc1" presStyleIdx="4" presStyleCnt="5">
        <dgm:presLayoutVars>
          <dgm:bulletEnabled val="1"/>
        </dgm:presLayoutVars>
      </dgm:prSet>
      <dgm:spPr/>
    </dgm:pt>
    <dgm:pt modelId="{C6312BB0-9A39-419C-9028-8951BB093133}" type="pres">
      <dgm:prSet presAssocID="{B9C52730-E7D0-4745-A1DC-343B4CAEBA0B}" presName="parentNode1" presStyleLbl="node1" presStyleIdx="4" presStyleCnt="5">
        <dgm:presLayoutVars>
          <dgm:chMax val="1"/>
          <dgm:bulletEnabled val="1"/>
        </dgm:presLayoutVars>
      </dgm:prSet>
      <dgm:spPr/>
    </dgm:pt>
    <dgm:pt modelId="{6FF5A918-5CA2-48A3-9143-01FD182EBC24}" type="pres">
      <dgm:prSet presAssocID="{B9C52730-E7D0-4745-A1DC-343B4CAEBA0B}" presName="connSite1" presStyleCnt="0"/>
      <dgm:spPr/>
    </dgm:pt>
  </dgm:ptLst>
  <dgm:cxnLst>
    <dgm:cxn modelId="{59B99500-B2F6-4EBB-82B3-5BF4A48791A6}" srcId="{A29A5423-79EA-4835-9A0B-C9461684F116}" destId="{11E14A7D-71AF-4655-A8B9-93A09DBC7F76}" srcOrd="3" destOrd="0" parTransId="{278043AA-49E6-4358-809C-3D5CEFD0F413}" sibTransId="{5BCF407B-3E81-48EF-89C5-4325D17DDF33}"/>
    <dgm:cxn modelId="{74B21008-75C9-44F9-82FB-4CBA3B7C5D4F}" type="presOf" srcId="{7EA49F20-AA4A-4234-844E-12978752ED19}" destId="{44072576-B133-4646-8A86-26D6E531C3D0}" srcOrd="0" destOrd="0" presId="urn:microsoft.com/office/officeart/2005/8/layout/hProcess4"/>
    <dgm:cxn modelId="{7BF2C10A-504E-467F-8FA1-38C8C7F2A7FC}" type="presOf" srcId="{A376946E-B199-489D-93D9-D0EFBACD79F1}" destId="{77C65F1E-47AB-409B-B3B3-AEFEC16EF649}" srcOrd="0" destOrd="0" presId="urn:microsoft.com/office/officeart/2005/8/layout/hProcess4"/>
    <dgm:cxn modelId="{02AA2923-6759-4290-BF9F-F8D3B11FFD28}" type="presOf" srcId="{11E14A7D-71AF-4655-A8B9-93A09DBC7F76}" destId="{D8D6FC52-2E16-4032-9F64-BBDA0AFDDC8D}" srcOrd="0" destOrd="0" presId="urn:microsoft.com/office/officeart/2005/8/layout/hProcess4"/>
    <dgm:cxn modelId="{64A2B42F-C3E9-47C8-B7B9-A6FF16D10E69}" type="presOf" srcId="{5BCF407B-3E81-48EF-89C5-4325D17DDF33}" destId="{007F9597-1B5B-49F8-9624-283425CF2900}" srcOrd="0" destOrd="0" presId="urn:microsoft.com/office/officeart/2005/8/layout/hProcess4"/>
    <dgm:cxn modelId="{91658936-19A8-4BC9-9757-60B24F0E7C70}" srcId="{A29A5423-79EA-4835-9A0B-C9461684F116}" destId="{6F183280-93CB-449D-AE86-514B357F7120}" srcOrd="2" destOrd="0" parTransId="{2083350F-41D3-4524-85B9-EBDAB9103C0D}" sibTransId="{A376946E-B199-489D-93D9-D0EFBACD79F1}"/>
    <dgm:cxn modelId="{9CC7E85B-D14A-461C-A0FC-8EF10C7E5733}" type="presOf" srcId="{57124F23-A360-4071-8674-2B59A8661369}" destId="{C710B9E5-3618-484C-903E-781A0E8B626E}" srcOrd="0" destOrd="0" presId="urn:microsoft.com/office/officeart/2005/8/layout/hProcess4"/>
    <dgm:cxn modelId="{749A1143-035F-47E2-A7CB-C784613A6AD3}" srcId="{A29A5423-79EA-4835-9A0B-C9461684F116}" destId="{B9C52730-E7D0-4745-A1DC-343B4CAEBA0B}" srcOrd="4" destOrd="0" parTransId="{5DE12AE4-7CF6-4D1F-BC9D-7CECC54E86ED}" sibTransId="{8357A8B0-AF2A-4345-BCB3-53276CB14625}"/>
    <dgm:cxn modelId="{6967F071-0FA8-4CC2-AD67-E7CC22BEAC0B}" srcId="{A29A5423-79EA-4835-9A0B-C9461684F116}" destId="{DE36ACDB-D36B-4BC8-87E7-9E461719E862}" srcOrd="1" destOrd="0" parTransId="{8B117F43-D296-47E6-95E8-A4BEF01880BA}" sibTransId="{EF70BB7B-CE34-4F2A-941F-20DDD72D5694}"/>
    <dgm:cxn modelId="{F1BD758B-3D56-40AB-93CE-B477DAE7CCDC}" type="presOf" srcId="{A29A5423-79EA-4835-9A0B-C9461684F116}" destId="{38522724-22FA-44C6-8241-2C0C750690F8}" srcOrd="0" destOrd="0" presId="urn:microsoft.com/office/officeart/2005/8/layout/hProcess4"/>
    <dgm:cxn modelId="{FCCEF391-4A50-424A-ABA8-C411930DCA71}" type="presOf" srcId="{D00E87E8-7653-4185-BE35-4E189DBB10C7}" destId="{B8113870-47B6-4522-B8CD-121E996D1A4E}" srcOrd="0" destOrd="0" presId="urn:microsoft.com/office/officeart/2005/8/layout/hProcess4"/>
    <dgm:cxn modelId="{E84BEECB-BF4E-4428-8239-76D082A11DDF}" type="presOf" srcId="{6F183280-93CB-449D-AE86-514B357F7120}" destId="{1FAEE423-4307-4B05-A6F9-E29D6A038087}" srcOrd="0" destOrd="0" presId="urn:microsoft.com/office/officeart/2005/8/layout/hProcess4"/>
    <dgm:cxn modelId="{0A4CB2DA-64CD-48E9-8AFB-CAF1629C5BFD}" type="presOf" srcId="{57124F23-A360-4071-8674-2B59A8661369}" destId="{B91235E5-9FD2-48F6-AF9F-524BF6D0D0FA}" srcOrd="1" destOrd="0" presId="urn:microsoft.com/office/officeart/2005/8/layout/hProcess4"/>
    <dgm:cxn modelId="{39949CE3-68C4-4046-BBFD-8A0175F9B6F4}" type="presOf" srcId="{B9C52730-E7D0-4745-A1DC-343B4CAEBA0B}" destId="{C6312BB0-9A39-419C-9028-8951BB093133}" srcOrd="0" destOrd="0" presId="urn:microsoft.com/office/officeart/2005/8/layout/hProcess4"/>
    <dgm:cxn modelId="{F6035EF0-46BA-4FD8-8C94-C412DC3256FD}" srcId="{6F183280-93CB-449D-AE86-514B357F7120}" destId="{57124F23-A360-4071-8674-2B59A8661369}" srcOrd="0" destOrd="0" parTransId="{0DFCB241-C5F3-45DC-B06D-F94C1F4BDFC3}" sibTransId="{41FF25D7-3FD8-4180-87AC-40BD6C358DFE}"/>
    <dgm:cxn modelId="{76E27EFD-4746-4755-9338-EF78505F1A4A}" srcId="{A29A5423-79EA-4835-9A0B-C9461684F116}" destId="{D00E87E8-7653-4185-BE35-4E189DBB10C7}" srcOrd="0" destOrd="0" parTransId="{2DA945F0-A84A-4121-BA94-38F0855AF99E}" sibTransId="{7EA49F20-AA4A-4234-844E-12978752ED19}"/>
    <dgm:cxn modelId="{968E9FFE-6A23-4AEA-99D7-000D83547392}" type="presOf" srcId="{DE36ACDB-D36B-4BC8-87E7-9E461719E862}" destId="{2FC54B6D-80D3-492D-9090-403A1298E8FB}" srcOrd="0" destOrd="0" presId="urn:microsoft.com/office/officeart/2005/8/layout/hProcess4"/>
    <dgm:cxn modelId="{10E8ECFE-F507-4AC2-A05F-EDA2EBC9E24F}" type="presOf" srcId="{EF70BB7B-CE34-4F2A-941F-20DDD72D5694}" destId="{1ED28561-8A3E-4955-893C-0E2F16168750}" srcOrd="0" destOrd="0" presId="urn:microsoft.com/office/officeart/2005/8/layout/hProcess4"/>
    <dgm:cxn modelId="{43904828-FF0A-40E0-B64A-33F3D102CD93}" type="presParOf" srcId="{38522724-22FA-44C6-8241-2C0C750690F8}" destId="{72109DD7-4826-42F8-86CA-43E63997C1E7}" srcOrd="0" destOrd="0" presId="urn:microsoft.com/office/officeart/2005/8/layout/hProcess4"/>
    <dgm:cxn modelId="{9AAE8D13-60AC-43E4-B309-986937108CA8}" type="presParOf" srcId="{38522724-22FA-44C6-8241-2C0C750690F8}" destId="{5A0B9D08-62A0-41CE-B208-EA785C1CA091}" srcOrd="1" destOrd="0" presId="urn:microsoft.com/office/officeart/2005/8/layout/hProcess4"/>
    <dgm:cxn modelId="{F52C37A5-A341-40FF-984B-E4243A8B77D2}" type="presParOf" srcId="{38522724-22FA-44C6-8241-2C0C750690F8}" destId="{DC5BE6D6-57DB-4EE7-A926-4E3C13E337B5}" srcOrd="2" destOrd="0" presId="urn:microsoft.com/office/officeart/2005/8/layout/hProcess4"/>
    <dgm:cxn modelId="{52E5A2E3-29EC-4E65-B3F7-A11F20721C9A}" type="presParOf" srcId="{DC5BE6D6-57DB-4EE7-A926-4E3C13E337B5}" destId="{F8EA7D9B-305D-4237-8DAA-0F635888E08E}" srcOrd="0" destOrd="0" presId="urn:microsoft.com/office/officeart/2005/8/layout/hProcess4"/>
    <dgm:cxn modelId="{FF100448-5798-4C21-9BA0-1EC6579FF6A2}" type="presParOf" srcId="{F8EA7D9B-305D-4237-8DAA-0F635888E08E}" destId="{5BF5B197-1103-4C33-BFEF-7603C375212C}" srcOrd="0" destOrd="0" presId="urn:microsoft.com/office/officeart/2005/8/layout/hProcess4"/>
    <dgm:cxn modelId="{312D19E8-90B2-473F-A60E-C227C6C88798}" type="presParOf" srcId="{F8EA7D9B-305D-4237-8DAA-0F635888E08E}" destId="{06729E2A-A0AE-4F9B-B67E-C17119C466D2}" srcOrd="1" destOrd="0" presId="urn:microsoft.com/office/officeart/2005/8/layout/hProcess4"/>
    <dgm:cxn modelId="{D10F0CF5-917D-40CD-8186-91327A136C37}" type="presParOf" srcId="{F8EA7D9B-305D-4237-8DAA-0F635888E08E}" destId="{3C669CCC-5234-4AE2-A7A3-5AC08E6F1EB4}" srcOrd="2" destOrd="0" presId="urn:microsoft.com/office/officeart/2005/8/layout/hProcess4"/>
    <dgm:cxn modelId="{B0A69271-EEAA-475B-8ED3-DE6E62D56B81}" type="presParOf" srcId="{F8EA7D9B-305D-4237-8DAA-0F635888E08E}" destId="{B8113870-47B6-4522-B8CD-121E996D1A4E}" srcOrd="3" destOrd="0" presId="urn:microsoft.com/office/officeart/2005/8/layout/hProcess4"/>
    <dgm:cxn modelId="{2B0D809D-A813-45D1-BA0D-24DCCCEF3986}" type="presParOf" srcId="{F8EA7D9B-305D-4237-8DAA-0F635888E08E}" destId="{735FD454-5F7E-43DC-B2A6-D126667618C4}" srcOrd="4" destOrd="0" presId="urn:microsoft.com/office/officeart/2005/8/layout/hProcess4"/>
    <dgm:cxn modelId="{48CDBE58-56BE-454F-9DDB-5A3B1E4FD27C}" type="presParOf" srcId="{DC5BE6D6-57DB-4EE7-A926-4E3C13E337B5}" destId="{44072576-B133-4646-8A86-26D6E531C3D0}" srcOrd="1" destOrd="0" presId="urn:microsoft.com/office/officeart/2005/8/layout/hProcess4"/>
    <dgm:cxn modelId="{BD3BC687-511A-48F4-80E8-39DEC8032BD5}" type="presParOf" srcId="{DC5BE6D6-57DB-4EE7-A926-4E3C13E337B5}" destId="{3F491E1C-C911-4D35-B768-6CFAB8611E5B}" srcOrd="2" destOrd="0" presId="urn:microsoft.com/office/officeart/2005/8/layout/hProcess4"/>
    <dgm:cxn modelId="{8CB5CF77-DC52-4B85-B5C3-E11901627F39}" type="presParOf" srcId="{3F491E1C-C911-4D35-B768-6CFAB8611E5B}" destId="{71E53C75-720A-4484-9FDB-20F86AB8B783}" srcOrd="0" destOrd="0" presId="urn:microsoft.com/office/officeart/2005/8/layout/hProcess4"/>
    <dgm:cxn modelId="{433661D8-DFA3-4F5C-83A1-4A76447957DE}" type="presParOf" srcId="{3F491E1C-C911-4D35-B768-6CFAB8611E5B}" destId="{567CB2FA-63A0-4DB0-8824-C66E8FA98BB3}" srcOrd="1" destOrd="0" presId="urn:microsoft.com/office/officeart/2005/8/layout/hProcess4"/>
    <dgm:cxn modelId="{E5B6FD88-C290-4446-86F1-ADDAEA4A5BB2}" type="presParOf" srcId="{3F491E1C-C911-4D35-B768-6CFAB8611E5B}" destId="{F0CDB99E-3BC6-4A37-9FA7-F7A1F2627494}" srcOrd="2" destOrd="0" presId="urn:microsoft.com/office/officeart/2005/8/layout/hProcess4"/>
    <dgm:cxn modelId="{0F0ACB90-9BD3-4471-ADD0-BF7D90D9CCE8}" type="presParOf" srcId="{3F491E1C-C911-4D35-B768-6CFAB8611E5B}" destId="{2FC54B6D-80D3-492D-9090-403A1298E8FB}" srcOrd="3" destOrd="0" presId="urn:microsoft.com/office/officeart/2005/8/layout/hProcess4"/>
    <dgm:cxn modelId="{B7162957-6E91-4AA1-BF81-D78D22C670F2}" type="presParOf" srcId="{3F491E1C-C911-4D35-B768-6CFAB8611E5B}" destId="{4D75FE01-66F3-4785-8D52-CFC17388B8B5}" srcOrd="4" destOrd="0" presId="urn:microsoft.com/office/officeart/2005/8/layout/hProcess4"/>
    <dgm:cxn modelId="{CF904EBE-C2B8-4DEB-ABCA-151FF89C6DC6}" type="presParOf" srcId="{DC5BE6D6-57DB-4EE7-A926-4E3C13E337B5}" destId="{1ED28561-8A3E-4955-893C-0E2F16168750}" srcOrd="3" destOrd="0" presId="urn:microsoft.com/office/officeart/2005/8/layout/hProcess4"/>
    <dgm:cxn modelId="{4676A62A-54F1-4883-BF85-694587601F98}" type="presParOf" srcId="{DC5BE6D6-57DB-4EE7-A926-4E3C13E337B5}" destId="{093ADE6F-9B19-4AD8-90DC-E1B319F0C02E}" srcOrd="4" destOrd="0" presId="urn:microsoft.com/office/officeart/2005/8/layout/hProcess4"/>
    <dgm:cxn modelId="{181E7F08-92BA-48B9-A374-96890684A038}" type="presParOf" srcId="{093ADE6F-9B19-4AD8-90DC-E1B319F0C02E}" destId="{364A0259-4E07-4312-ADBB-BEAA934C2D3C}" srcOrd="0" destOrd="0" presId="urn:microsoft.com/office/officeart/2005/8/layout/hProcess4"/>
    <dgm:cxn modelId="{E3D66028-DEE6-411F-AC81-FF5E907A3CC3}" type="presParOf" srcId="{093ADE6F-9B19-4AD8-90DC-E1B319F0C02E}" destId="{C710B9E5-3618-484C-903E-781A0E8B626E}" srcOrd="1" destOrd="0" presId="urn:microsoft.com/office/officeart/2005/8/layout/hProcess4"/>
    <dgm:cxn modelId="{09C77644-F6B8-4D5D-A30D-77A031EE1263}" type="presParOf" srcId="{093ADE6F-9B19-4AD8-90DC-E1B319F0C02E}" destId="{B91235E5-9FD2-48F6-AF9F-524BF6D0D0FA}" srcOrd="2" destOrd="0" presId="urn:microsoft.com/office/officeart/2005/8/layout/hProcess4"/>
    <dgm:cxn modelId="{513A3D0E-CECC-4E9A-B72B-4A351106715C}" type="presParOf" srcId="{093ADE6F-9B19-4AD8-90DC-E1B319F0C02E}" destId="{1FAEE423-4307-4B05-A6F9-E29D6A038087}" srcOrd="3" destOrd="0" presId="urn:microsoft.com/office/officeart/2005/8/layout/hProcess4"/>
    <dgm:cxn modelId="{9713E267-7934-4ADC-8D4B-D931CB05AEC3}" type="presParOf" srcId="{093ADE6F-9B19-4AD8-90DC-E1B319F0C02E}" destId="{28FD79C6-1EE6-4331-A8D8-F12F9803B75F}" srcOrd="4" destOrd="0" presId="urn:microsoft.com/office/officeart/2005/8/layout/hProcess4"/>
    <dgm:cxn modelId="{8C8558D9-BFF9-492E-8E74-A7A2869FBE9F}" type="presParOf" srcId="{DC5BE6D6-57DB-4EE7-A926-4E3C13E337B5}" destId="{77C65F1E-47AB-409B-B3B3-AEFEC16EF649}" srcOrd="5" destOrd="0" presId="urn:microsoft.com/office/officeart/2005/8/layout/hProcess4"/>
    <dgm:cxn modelId="{C5BC29D8-659C-4236-B24D-282D8F86F27A}" type="presParOf" srcId="{DC5BE6D6-57DB-4EE7-A926-4E3C13E337B5}" destId="{110BCE95-929F-48A9-8EA5-0543F8F00839}" srcOrd="6" destOrd="0" presId="urn:microsoft.com/office/officeart/2005/8/layout/hProcess4"/>
    <dgm:cxn modelId="{7BF794F1-C14C-4155-BE9D-2ADD38BCCF9D}" type="presParOf" srcId="{110BCE95-929F-48A9-8EA5-0543F8F00839}" destId="{8CE4816D-9850-4439-A381-B7BD0B30F7D0}" srcOrd="0" destOrd="0" presId="urn:microsoft.com/office/officeart/2005/8/layout/hProcess4"/>
    <dgm:cxn modelId="{F04AC7DB-4A06-4205-A0B4-B76E3142DE0D}" type="presParOf" srcId="{110BCE95-929F-48A9-8EA5-0543F8F00839}" destId="{4F385B07-A8B8-4100-9A75-96AE5861A194}" srcOrd="1" destOrd="0" presId="urn:microsoft.com/office/officeart/2005/8/layout/hProcess4"/>
    <dgm:cxn modelId="{E02CF8B7-4FE7-45C9-B957-F6310623B8E7}" type="presParOf" srcId="{110BCE95-929F-48A9-8EA5-0543F8F00839}" destId="{4F856F04-6FD1-4BC4-A0E6-7A6AB1566989}" srcOrd="2" destOrd="0" presId="urn:microsoft.com/office/officeart/2005/8/layout/hProcess4"/>
    <dgm:cxn modelId="{9F3E6890-7636-4920-9DCD-418D95B84F1B}" type="presParOf" srcId="{110BCE95-929F-48A9-8EA5-0543F8F00839}" destId="{D8D6FC52-2E16-4032-9F64-BBDA0AFDDC8D}" srcOrd="3" destOrd="0" presId="urn:microsoft.com/office/officeart/2005/8/layout/hProcess4"/>
    <dgm:cxn modelId="{E66D1D3F-3E89-4007-B8FD-CF374F2C2D85}" type="presParOf" srcId="{110BCE95-929F-48A9-8EA5-0543F8F00839}" destId="{B6EE4CC0-AB05-49C0-81F3-483791D1377B}" srcOrd="4" destOrd="0" presId="urn:microsoft.com/office/officeart/2005/8/layout/hProcess4"/>
    <dgm:cxn modelId="{C4A774CD-962E-490D-9DBA-F7ED2A94817B}" type="presParOf" srcId="{DC5BE6D6-57DB-4EE7-A926-4E3C13E337B5}" destId="{007F9597-1B5B-49F8-9624-283425CF2900}" srcOrd="7" destOrd="0" presId="urn:microsoft.com/office/officeart/2005/8/layout/hProcess4"/>
    <dgm:cxn modelId="{E11CB8A8-5131-4D39-A1FF-338351853EA0}" type="presParOf" srcId="{DC5BE6D6-57DB-4EE7-A926-4E3C13E337B5}" destId="{2E74D09C-E027-455E-AA07-7362CCEA9429}" srcOrd="8" destOrd="0" presId="urn:microsoft.com/office/officeart/2005/8/layout/hProcess4"/>
    <dgm:cxn modelId="{00175C1C-B9DD-4FB9-9D31-991D14561DAB}" type="presParOf" srcId="{2E74D09C-E027-455E-AA07-7362CCEA9429}" destId="{1B8D0329-F287-4114-A101-81EB4637B5E8}" srcOrd="0" destOrd="0" presId="urn:microsoft.com/office/officeart/2005/8/layout/hProcess4"/>
    <dgm:cxn modelId="{5F1D9B60-BF64-4B41-99C6-9643AC32561F}" type="presParOf" srcId="{2E74D09C-E027-455E-AA07-7362CCEA9429}" destId="{F3262C62-491A-407A-9EDE-0FBA9C61A1BD}" srcOrd="1" destOrd="0" presId="urn:microsoft.com/office/officeart/2005/8/layout/hProcess4"/>
    <dgm:cxn modelId="{198C9992-69A8-4184-A8D9-9A5046440E8E}" type="presParOf" srcId="{2E74D09C-E027-455E-AA07-7362CCEA9429}" destId="{1B847DC4-8CF6-4861-A265-2CB3835EF68F}" srcOrd="2" destOrd="0" presId="urn:microsoft.com/office/officeart/2005/8/layout/hProcess4"/>
    <dgm:cxn modelId="{8BCDACD0-039B-419A-9312-656CBC0D7F22}" type="presParOf" srcId="{2E74D09C-E027-455E-AA07-7362CCEA9429}" destId="{C6312BB0-9A39-419C-9028-8951BB093133}" srcOrd="3" destOrd="0" presId="urn:microsoft.com/office/officeart/2005/8/layout/hProcess4"/>
    <dgm:cxn modelId="{A93814F4-BB26-4CE2-8910-FD9637752007}" type="presParOf" srcId="{2E74D09C-E027-455E-AA07-7362CCEA9429}" destId="{6FF5A918-5CA2-48A3-9143-01FD182EBC2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A9691A-E8BC-49D3-8D5E-DF5F76E85443}"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ru-RU"/>
        </a:p>
      </dgm:t>
    </dgm:pt>
    <dgm:pt modelId="{D5636B1E-A414-491C-BE4F-099579226302}">
      <dgm:prSet phldrT="[Текст]"/>
      <dgm:spPr/>
      <dgm:t>
        <a:bodyPr/>
        <a:lstStyle/>
        <a:p>
          <a:r>
            <a:rPr lang="en-US" dirty="0">
              <a:solidFill>
                <a:schemeClr val="accent1">
                  <a:lumMod val="50000"/>
                </a:schemeClr>
              </a:solidFill>
            </a:rPr>
            <a:t>TAM</a:t>
          </a:r>
          <a:endParaRPr lang="ru-RU" dirty="0">
            <a:solidFill>
              <a:schemeClr val="accent1">
                <a:lumMod val="50000"/>
              </a:schemeClr>
            </a:solidFill>
          </a:endParaRPr>
        </a:p>
      </dgm:t>
    </dgm:pt>
    <dgm:pt modelId="{3E06C776-91E2-4D2C-AE0A-D5BB028FB2DC}" type="parTrans" cxnId="{A9C2F63A-7884-4D26-A6F6-8140E094CA28}">
      <dgm:prSet/>
      <dgm:spPr/>
      <dgm:t>
        <a:bodyPr/>
        <a:lstStyle/>
        <a:p>
          <a:endParaRPr lang="ru-RU"/>
        </a:p>
      </dgm:t>
    </dgm:pt>
    <dgm:pt modelId="{F9A8ED29-6B3F-43D1-9CA4-84C01B6872A3}" type="sibTrans" cxnId="{A9C2F63A-7884-4D26-A6F6-8140E094CA28}">
      <dgm:prSet/>
      <dgm:spPr/>
      <dgm:t>
        <a:bodyPr/>
        <a:lstStyle/>
        <a:p>
          <a:endParaRPr lang="ru-RU"/>
        </a:p>
      </dgm:t>
    </dgm:pt>
    <dgm:pt modelId="{6C9967C4-7875-46BD-B540-693F5FC0E606}">
      <dgm:prSet phldrT="[Текст]" custT="1"/>
      <dgm:spPr/>
      <dgm:t>
        <a:bodyPr/>
        <a:lstStyle/>
        <a:p>
          <a:r>
            <a:rPr lang="ru-RU" sz="2000" dirty="0">
              <a:solidFill>
                <a:schemeClr val="accent3">
                  <a:lumMod val="50000"/>
                </a:schemeClr>
              </a:solidFill>
            </a:rPr>
            <a:t>36 млрд./год</a:t>
          </a:r>
        </a:p>
      </dgm:t>
    </dgm:pt>
    <dgm:pt modelId="{6DC3298B-A722-421A-A046-A12CE29254E0}" type="parTrans" cxnId="{D0944094-9A34-42C1-8B28-8E00D092134A}">
      <dgm:prSet/>
      <dgm:spPr/>
      <dgm:t>
        <a:bodyPr/>
        <a:lstStyle/>
        <a:p>
          <a:endParaRPr lang="ru-RU"/>
        </a:p>
      </dgm:t>
    </dgm:pt>
    <dgm:pt modelId="{1550A81C-B7BB-4173-9DDB-ADC46289ABCF}" type="sibTrans" cxnId="{D0944094-9A34-42C1-8B28-8E00D092134A}">
      <dgm:prSet/>
      <dgm:spPr/>
      <dgm:t>
        <a:bodyPr/>
        <a:lstStyle/>
        <a:p>
          <a:endParaRPr lang="ru-RU"/>
        </a:p>
      </dgm:t>
    </dgm:pt>
    <dgm:pt modelId="{6C67CDE5-3AC4-427B-A78E-83A17C9D3DC5}">
      <dgm:prSet phldrT="[Текст]"/>
      <dgm:spPr/>
      <dgm:t>
        <a:bodyPr/>
        <a:lstStyle/>
        <a:p>
          <a:r>
            <a:rPr lang="en-US" dirty="0">
              <a:solidFill>
                <a:schemeClr val="accent5">
                  <a:lumMod val="75000"/>
                </a:schemeClr>
              </a:solidFill>
            </a:rPr>
            <a:t>SAM</a:t>
          </a:r>
          <a:endParaRPr lang="ru-RU" dirty="0">
            <a:solidFill>
              <a:schemeClr val="accent5">
                <a:lumMod val="75000"/>
              </a:schemeClr>
            </a:solidFill>
          </a:endParaRPr>
        </a:p>
      </dgm:t>
    </dgm:pt>
    <dgm:pt modelId="{BE9CE8DF-6CDC-4A3D-9F20-292A5ED79579}" type="parTrans" cxnId="{9C35A0B3-7D61-4218-8F9A-21F030C442C6}">
      <dgm:prSet/>
      <dgm:spPr/>
      <dgm:t>
        <a:bodyPr/>
        <a:lstStyle/>
        <a:p>
          <a:endParaRPr lang="ru-RU"/>
        </a:p>
      </dgm:t>
    </dgm:pt>
    <dgm:pt modelId="{DB8F7468-EB57-4A3A-BBAB-6E125E7166BB}" type="sibTrans" cxnId="{9C35A0B3-7D61-4218-8F9A-21F030C442C6}">
      <dgm:prSet/>
      <dgm:spPr/>
      <dgm:t>
        <a:bodyPr/>
        <a:lstStyle/>
        <a:p>
          <a:endParaRPr lang="ru-RU"/>
        </a:p>
      </dgm:t>
    </dgm:pt>
    <dgm:pt modelId="{5A77031B-C3FD-4301-8259-6409AFAC1F6D}">
      <dgm:prSet phldrT="[Текст]" custT="1"/>
      <dgm:spPr/>
      <dgm:t>
        <a:bodyPr/>
        <a:lstStyle/>
        <a:p>
          <a:r>
            <a:rPr lang="ru-RU" sz="2000" dirty="0">
              <a:solidFill>
                <a:schemeClr val="accent5">
                  <a:lumMod val="75000"/>
                </a:schemeClr>
              </a:solidFill>
            </a:rPr>
            <a:t>6 млн./год</a:t>
          </a:r>
        </a:p>
      </dgm:t>
    </dgm:pt>
    <dgm:pt modelId="{D14A5E78-595B-43D3-B11F-80067FEAB04A}" type="parTrans" cxnId="{6333C569-7BF4-49D9-820F-C1A42E2FD071}">
      <dgm:prSet/>
      <dgm:spPr/>
      <dgm:t>
        <a:bodyPr/>
        <a:lstStyle/>
        <a:p>
          <a:endParaRPr lang="ru-RU"/>
        </a:p>
      </dgm:t>
    </dgm:pt>
    <dgm:pt modelId="{795067F4-5DF7-4A8C-A5F3-CAE41E055C9B}" type="sibTrans" cxnId="{6333C569-7BF4-49D9-820F-C1A42E2FD071}">
      <dgm:prSet/>
      <dgm:spPr/>
      <dgm:t>
        <a:bodyPr/>
        <a:lstStyle/>
        <a:p>
          <a:endParaRPr lang="ru-RU"/>
        </a:p>
      </dgm:t>
    </dgm:pt>
    <dgm:pt modelId="{842CBB03-CCED-476B-AE9F-1B6C6AAD767D}">
      <dgm:prSet phldrT="[Текст]"/>
      <dgm:spPr/>
      <dgm:t>
        <a:bodyPr/>
        <a:lstStyle/>
        <a:p>
          <a:r>
            <a:rPr lang="en-US" dirty="0">
              <a:solidFill>
                <a:srgbClr val="DF9603"/>
              </a:solidFill>
            </a:rPr>
            <a:t>SOM</a:t>
          </a:r>
          <a:endParaRPr lang="ru-RU" dirty="0">
            <a:solidFill>
              <a:srgbClr val="DF9603"/>
            </a:solidFill>
          </a:endParaRPr>
        </a:p>
      </dgm:t>
    </dgm:pt>
    <dgm:pt modelId="{2440F63B-6CC3-410E-BFEE-CD0B568F82BD}" type="parTrans" cxnId="{298B811F-1F4D-45D3-B688-BEEB7E4C611A}">
      <dgm:prSet/>
      <dgm:spPr/>
      <dgm:t>
        <a:bodyPr/>
        <a:lstStyle/>
        <a:p>
          <a:endParaRPr lang="ru-RU"/>
        </a:p>
      </dgm:t>
    </dgm:pt>
    <dgm:pt modelId="{5CBEB35A-44EA-4674-83A9-03757E89DE5C}" type="sibTrans" cxnId="{298B811F-1F4D-45D3-B688-BEEB7E4C611A}">
      <dgm:prSet/>
      <dgm:spPr/>
      <dgm:t>
        <a:bodyPr/>
        <a:lstStyle/>
        <a:p>
          <a:endParaRPr lang="ru-RU"/>
        </a:p>
      </dgm:t>
    </dgm:pt>
    <dgm:pt modelId="{D18EE097-22F4-48E9-BAA7-F94835A6CDDA}">
      <dgm:prSet phldrT="[Текст]" custT="1"/>
      <dgm:spPr/>
      <dgm:t>
        <a:bodyPr/>
        <a:lstStyle/>
        <a:p>
          <a:r>
            <a:rPr lang="ru-RU" sz="2000" dirty="0">
              <a:solidFill>
                <a:schemeClr val="accent2">
                  <a:lumMod val="75000"/>
                </a:schemeClr>
              </a:solidFill>
            </a:rPr>
            <a:t>1 млн./год</a:t>
          </a:r>
        </a:p>
      </dgm:t>
    </dgm:pt>
    <dgm:pt modelId="{8A7ABF65-E5F1-44CA-96BF-C54C8A821920}" type="parTrans" cxnId="{8DF1303B-9B06-4557-9875-EDAF451C7F68}">
      <dgm:prSet/>
      <dgm:spPr/>
      <dgm:t>
        <a:bodyPr/>
        <a:lstStyle/>
        <a:p>
          <a:endParaRPr lang="ru-RU"/>
        </a:p>
      </dgm:t>
    </dgm:pt>
    <dgm:pt modelId="{2495622E-010E-41E1-A26B-8FBDE63F9376}" type="sibTrans" cxnId="{8DF1303B-9B06-4557-9875-EDAF451C7F68}">
      <dgm:prSet/>
      <dgm:spPr/>
      <dgm:t>
        <a:bodyPr/>
        <a:lstStyle/>
        <a:p>
          <a:endParaRPr lang="ru-RU"/>
        </a:p>
      </dgm:t>
    </dgm:pt>
    <dgm:pt modelId="{9F4F9178-442F-434A-AFAE-1A34C301C176}" type="pres">
      <dgm:prSet presAssocID="{DBA9691A-E8BC-49D3-8D5E-DF5F76E85443}" presName="Name0" presStyleCnt="0">
        <dgm:presLayoutVars>
          <dgm:chMax/>
          <dgm:chPref/>
          <dgm:dir/>
          <dgm:animLvl val="lvl"/>
        </dgm:presLayoutVars>
      </dgm:prSet>
      <dgm:spPr/>
    </dgm:pt>
    <dgm:pt modelId="{60647F0A-2B67-40D3-B668-0E0D5EA5AB77}" type="pres">
      <dgm:prSet presAssocID="{D5636B1E-A414-491C-BE4F-099579226302}" presName="composite" presStyleCnt="0"/>
      <dgm:spPr/>
    </dgm:pt>
    <dgm:pt modelId="{0B01781B-206F-499F-BE47-5204786C0DEB}" type="pres">
      <dgm:prSet presAssocID="{D5636B1E-A414-491C-BE4F-099579226302}" presName="Parent1" presStyleLbl="node1" presStyleIdx="0" presStyleCnt="6">
        <dgm:presLayoutVars>
          <dgm:chMax val="1"/>
          <dgm:chPref val="1"/>
          <dgm:bulletEnabled val="1"/>
        </dgm:presLayoutVars>
      </dgm:prSet>
      <dgm:spPr/>
    </dgm:pt>
    <dgm:pt modelId="{C1FBD663-A593-4754-A180-60F80C99FC75}" type="pres">
      <dgm:prSet presAssocID="{D5636B1E-A414-491C-BE4F-099579226302}" presName="Childtext1" presStyleLbl="revTx" presStyleIdx="0" presStyleCnt="3">
        <dgm:presLayoutVars>
          <dgm:chMax val="0"/>
          <dgm:chPref val="0"/>
          <dgm:bulletEnabled val="1"/>
        </dgm:presLayoutVars>
      </dgm:prSet>
      <dgm:spPr/>
    </dgm:pt>
    <dgm:pt modelId="{1C7E3738-A0F4-4945-8AC7-8DB7ED3C9D3D}" type="pres">
      <dgm:prSet presAssocID="{D5636B1E-A414-491C-BE4F-099579226302}" presName="BalanceSpacing" presStyleCnt="0"/>
      <dgm:spPr/>
    </dgm:pt>
    <dgm:pt modelId="{5041A3EF-7CC2-4169-B926-C3493D7AB1B8}" type="pres">
      <dgm:prSet presAssocID="{D5636B1E-A414-491C-BE4F-099579226302}" presName="BalanceSpacing1" presStyleCnt="0"/>
      <dgm:spPr/>
    </dgm:pt>
    <dgm:pt modelId="{45A91EC6-DB52-4BB0-A018-AFFB685F52B4}" type="pres">
      <dgm:prSet presAssocID="{F9A8ED29-6B3F-43D1-9CA4-84C01B6872A3}" presName="Accent1Text" presStyleLbl="node1" presStyleIdx="1" presStyleCnt="6"/>
      <dgm:spPr/>
    </dgm:pt>
    <dgm:pt modelId="{546602E9-7AFE-410A-AEB8-4E3FAE634F07}" type="pres">
      <dgm:prSet presAssocID="{F9A8ED29-6B3F-43D1-9CA4-84C01B6872A3}" presName="spaceBetweenRectangles" presStyleCnt="0"/>
      <dgm:spPr/>
    </dgm:pt>
    <dgm:pt modelId="{7CB5BD63-2545-4FAF-AF90-5E0FD0BB25CC}" type="pres">
      <dgm:prSet presAssocID="{6C67CDE5-3AC4-427B-A78E-83A17C9D3DC5}" presName="composite" presStyleCnt="0"/>
      <dgm:spPr/>
    </dgm:pt>
    <dgm:pt modelId="{B7652033-411B-4AA3-B1D3-1A15293781E2}" type="pres">
      <dgm:prSet presAssocID="{6C67CDE5-3AC4-427B-A78E-83A17C9D3DC5}" presName="Parent1" presStyleLbl="node1" presStyleIdx="2" presStyleCnt="6">
        <dgm:presLayoutVars>
          <dgm:chMax val="1"/>
          <dgm:chPref val="1"/>
          <dgm:bulletEnabled val="1"/>
        </dgm:presLayoutVars>
      </dgm:prSet>
      <dgm:spPr/>
    </dgm:pt>
    <dgm:pt modelId="{46383264-44FF-4FEB-B0F6-6EF0E4723561}" type="pres">
      <dgm:prSet presAssocID="{6C67CDE5-3AC4-427B-A78E-83A17C9D3DC5}" presName="Childtext1" presStyleLbl="revTx" presStyleIdx="1" presStyleCnt="3">
        <dgm:presLayoutVars>
          <dgm:chMax val="0"/>
          <dgm:chPref val="0"/>
          <dgm:bulletEnabled val="1"/>
        </dgm:presLayoutVars>
      </dgm:prSet>
      <dgm:spPr/>
    </dgm:pt>
    <dgm:pt modelId="{F35385B1-3382-48A0-AA97-179DA1514A8B}" type="pres">
      <dgm:prSet presAssocID="{6C67CDE5-3AC4-427B-A78E-83A17C9D3DC5}" presName="BalanceSpacing" presStyleCnt="0"/>
      <dgm:spPr/>
    </dgm:pt>
    <dgm:pt modelId="{AA73BA12-3173-43A9-9781-AD356EACE69B}" type="pres">
      <dgm:prSet presAssocID="{6C67CDE5-3AC4-427B-A78E-83A17C9D3DC5}" presName="BalanceSpacing1" presStyleCnt="0"/>
      <dgm:spPr/>
    </dgm:pt>
    <dgm:pt modelId="{5C2487C1-D56B-4260-A21F-94B48F422215}" type="pres">
      <dgm:prSet presAssocID="{DB8F7468-EB57-4A3A-BBAB-6E125E7166BB}" presName="Accent1Text" presStyleLbl="node1" presStyleIdx="3" presStyleCnt="6"/>
      <dgm:spPr/>
    </dgm:pt>
    <dgm:pt modelId="{0847766B-AE29-4F43-A903-6FD5CEFD2220}" type="pres">
      <dgm:prSet presAssocID="{DB8F7468-EB57-4A3A-BBAB-6E125E7166BB}" presName="spaceBetweenRectangles" presStyleCnt="0"/>
      <dgm:spPr/>
    </dgm:pt>
    <dgm:pt modelId="{380A1E2C-06EC-44CC-9A31-E0DDA439029A}" type="pres">
      <dgm:prSet presAssocID="{842CBB03-CCED-476B-AE9F-1B6C6AAD767D}" presName="composite" presStyleCnt="0"/>
      <dgm:spPr/>
    </dgm:pt>
    <dgm:pt modelId="{5690FC56-57A9-458C-9CC0-EE4BD22D55CC}" type="pres">
      <dgm:prSet presAssocID="{842CBB03-CCED-476B-AE9F-1B6C6AAD767D}" presName="Parent1" presStyleLbl="node1" presStyleIdx="4" presStyleCnt="6">
        <dgm:presLayoutVars>
          <dgm:chMax val="1"/>
          <dgm:chPref val="1"/>
          <dgm:bulletEnabled val="1"/>
        </dgm:presLayoutVars>
      </dgm:prSet>
      <dgm:spPr/>
    </dgm:pt>
    <dgm:pt modelId="{F5F76C56-F551-4E52-853A-1A17C8B26706}" type="pres">
      <dgm:prSet presAssocID="{842CBB03-CCED-476B-AE9F-1B6C6AAD767D}" presName="Childtext1" presStyleLbl="revTx" presStyleIdx="2" presStyleCnt="3">
        <dgm:presLayoutVars>
          <dgm:chMax val="0"/>
          <dgm:chPref val="0"/>
          <dgm:bulletEnabled val="1"/>
        </dgm:presLayoutVars>
      </dgm:prSet>
      <dgm:spPr/>
    </dgm:pt>
    <dgm:pt modelId="{E96F6731-4915-4222-A5DB-4F04695A2232}" type="pres">
      <dgm:prSet presAssocID="{842CBB03-CCED-476B-AE9F-1B6C6AAD767D}" presName="BalanceSpacing" presStyleCnt="0"/>
      <dgm:spPr/>
    </dgm:pt>
    <dgm:pt modelId="{D8E6D1C0-3DC4-41D1-80FF-7DC4691EC34A}" type="pres">
      <dgm:prSet presAssocID="{842CBB03-CCED-476B-AE9F-1B6C6AAD767D}" presName="BalanceSpacing1" presStyleCnt="0"/>
      <dgm:spPr/>
    </dgm:pt>
    <dgm:pt modelId="{1879BECB-2C10-4956-9B18-79E389C2287B}" type="pres">
      <dgm:prSet presAssocID="{5CBEB35A-44EA-4674-83A9-03757E89DE5C}" presName="Accent1Text" presStyleLbl="node1" presStyleIdx="5" presStyleCnt="6"/>
      <dgm:spPr/>
    </dgm:pt>
  </dgm:ptLst>
  <dgm:cxnLst>
    <dgm:cxn modelId="{0D0E3904-EA4F-4981-B27D-ABF2E6A87F63}" type="presOf" srcId="{D18EE097-22F4-48E9-BAA7-F94835A6CDDA}" destId="{F5F76C56-F551-4E52-853A-1A17C8B26706}" srcOrd="0" destOrd="0" presId="urn:microsoft.com/office/officeart/2008/layout/AlternatingHexagons"/>
    <dgm:cxn modelId="{4F456817-DBEA-4854-87CE-57D874ED228F}" type="presOf" srcId="{F9A8ED29-6B3F-43D1-9CA4-84C01B6872A3}" destId="{45A91EC6-DB52-4BB0-A018-AFFB685F52B4}" srcOrd="0" destOrd="0" presId="urn:microsoft.com/office/officeart/2008/layout/AlternatingHexagons"/>
    <dgm:cxn modelId="{1A1E9E19-B1A9-4480-B695-064AE1E597A6}" type="presOf" srcId="{6C9967C4-7875-46BD-B540-693F5FC0E606}" destId="{C1FBD663-A593-4754-A180-60F80C99FC75}" srcOrd="0" destOrd="0" presId="urn:microsoft.com/office/officeart/2008/layout/AlternatingHexagons"/>
    <dgm:cxn modelId="{298B811F-1F4D-45D3-B688-BEEB7E4C611A}" srcId="{DBA9691A-E8BC-49D3-8D5E-DF5F76E85443}" destId="{842CBB03-CCED-476B-AE9F-1B6C6AAD767D}" srcOrd="2" destOrd="0" parTransId="{2440F63B-6CC3-410E-BFEE-CD0B568F82BD}" sibTransId="{5CBEB35A-44EA-4674-83A9-03757E89DE5C}"/>
    <dgm:cxn modelId="{5937C621-C3B6-422F-97DD-80C3CB25CF7E}" type="presOf" srcId="{5CBEB35A-44EA-4674-83A9-03757E89DE5C}" destId="{1879BECB-2C10-4956-9B18-79E389C2287B}" srcOrd="0" destOrd="0" presId="urn:microsoft.com/office/officeart/2008/layout/AlternatingHexagons"/>
    <dgm:cxn modelId="{A9C2F63A-7884-4D26-A6F6-8140E094CA28}" srcId="{DBA9691A-E8BC-49D3-8D5E-DF5F76E85443}" destId="{D5636B1E-A414-491C-BE4F-099579226302}" srcOrd="0" destOrd="0" parTransId="{3E06C776-91E2-4D2C-AE0A-D5BB028FB2DC}" sibTransId="{F9A8ED29-6B3F-43D1-9CA4-84C01B6872A3}"/>
    <dgm:cxn modelId="{8DF1303B-9B06-4557-9875-EDAF451C7F68}" srcId="{842CBB03-CCED-476B-AE9F-1B6C6AAD767D}" destId="{D18EE097-22F4-48E9-BAA7-F94835A6CDDA}" srcOrd="0" destOrd="0" parTransId="{8A7ABF65-E5F1-44CA-96BF-C54C8A821920}" sibTransId="{2495622E-010E-41E1-A26B-8FBDE63F9376}"/>
    <dgm:cxn modelId="{6333C569-7BF4-49D9-820F-C1A42E2FD071}" srcId="{6C67CDE5-3AC4-427B-A78E-83A17C9D3DC5}" destId="{5A77031B-C3FD-4301-8259-6409AFAC1F6D}" srcOrd="0" destOrd="0" parTransId="{D14A5E78-595B-43D3-B11F-80067FEAB04A}" sibTransId="{795067F4-5DF7-4A8C-A5F3-CAE41E055C9B}"/>
    <dgm:cxn modelId="{D35CB991-C076-4990-9C03-F9CFBABD76AD}" type="presOf" srcId="{842CBB03-CCED-476B-AE9F-1B6C6AAD767D}" destId="{5690FC56-57A9-458C-9CC0-EE4BD22D55CC}" srcOrd="0" destOrd="0" presId="urn:microsoft.com/office/officeart/2008/layout/AlternatingHexagons"/>
    <dgm:cxn modelId="{D0944094-9A34-42C1-8B28-8E00D092134A}" srcId="{D5636B1E-A414-491C-BE4F-099579226302}" destId="{6C9967C4-7875-46BD-B540-693F5FC0E606}" srcOrd="0" destOrd="0" parTransId="{6DC3298B-A722-421A-A046-A12CE29254E0}" sibTransId="{1550A81C-B7BB-4173-9DDB-ADC46289ABCF}"/>
    <dgm:cxn modelId="{FBE576A8-5B6F-4618-A105-F05A579B85AB}" type="presOf" srcId="{6C67CDE5-3AC4-427B-A78E-83A17C9D3DC5}" destId="{B7652033-411B-4AA3-B1D3-1A15293781E2}" srcOrd="0" destOrd="0" presId="urn:microsoft.com/office/officeart/2008/layout/AlternatingHexagons"/>
    <dgm:cxn modelId="{9C35A0B3-7D61-4218-8F9A-21F030C442C6}" srcId="{DBA9691A-E8BC-49D3-8D5E-DF5F76E85443}" destId="{6C67CDE5-3AC4-427B-A78E-83A17C9D3DC5}" srcOrd="1" destOrd="0" parTransId="{BE9CE8DF-6CDC-4A3D-9F20-292A5ED79579}" sibTransId="{DB8F7468-EB57-4A3A-BBAB-6E125E7166BB}"/>
    <dgm:cxn modelId="{16528DBF-E967-439D-8891-D976F4493410}" type="presOf" srcId="{D5636B1E-A414-491C-BE4F-099579226302}" destId="{0B01781B-206F-499F-BE47-5204786C0DEB}" srcOrd="0" destOrd="0" presId="urn:microsoft.com/office/officeart/2008/layout/AlternatingHexagons"/>
    <dgm:cxn modelId="{AE33C0C7-D008-4F5E-84EC-0BDBD4EB79AC}" type="presOf" srcId="{DBA9691A-E8BC-49D3-8D5E-DF5F76E85443}" destId="{9F4F9178-442F-434A-AFAE-1A34C301C176}" srcOrd="0" destOrd="0" presId="urn:microsoft.com/office/officeart/2008/layout/AlternatingHexagons"/>
    <dgm:cxn modelId="{2B2CE0CC-372E-4421-BDDA-F9F3CEB01424}" type="presOf" srcId="{DB8F7468-EB57-4A3A-BBAB-6E125E7166BB}" destId="{5C2487C1-D56B-4260-A21F-94B48F422215}" srcOrd="0" destOrd="0" presId="urn:microsoft.com/office/officeart/2008/layout/AlternatingHexagons"/>
    <dgm:cxn modelId="{DBB4AAE8-DF38-4478-BDA9-03E63EEC50D6}" type="presOf" srcId="{5A77031B-C3FD-4301-8259-6409AFAC1F6D}" destId="{46383264-44FF-4FEB-B0F6-6EF0E4723561}" srcOrd="0" destOrd="0" presId="urn:microsoft.com/office/officeart/2008/layout/AlternatingHexagons"/>
    <dgm:cxn modelId="{1F89A1BD-18EE-4743-BA78-B81A73A43FAD}" type="presParOf" srcId="{9F4F9178-442F-434A-AFAE-1A34C301C176}" destId="{60647F0A-2B67-40D3-B668-0E0D5EA5AB77}" srcOrd="0" destOrd="0" presId="urn:microsoft.com/office/officeart/2008/layout/AlternatingHexagons"/>
    <dgm:cxn modelId="{46A90CCC-5288-4DBC-92F6-8797AD7AF55E}" type="presParOf" srcId="{60647F0A-2B67-40D3-B668-0E0D5EA5AB77}" destId="{0B01781B-206F-499F-BE47-5204786C0DEB}" srcOrd="0" destOrd="0" presId="urn:microsoft.com/office/officeart/2008/layout/AlternatingHexagons"/>
    <dgm:cxn modelId="{5E409236-C837-49F7-99AC-8F8642EC3032}" type="presParOf" srcId="{60647F0A-2B67-40D3-B668-0E0D5EA5AB77}" destId="{C1FBD663-A593-4754-A180-60F80C99FC75}" srcOrd="1" destOrd="0" presId="urn:microsoft.com/office/officeart/2008/layout/AlternatingHexagons"/>
    <dgm:cxn modelId="{876D227C-D8C0-44A5-8599-386FF90F375A}" type="presParOf" srcId="{60647F0A-2B67-40D3-B668-0E0D5EA5AB77}" destId="{1C7E3738-A0F4-4945-8AC7-8DB7ED3C9D3D}" srcOrd="2" destOrd="0" presId="urn:microsoft.com/office/officeart/2008/layout/AlternatingHexagons"/>
    <dgm:cxn modelId="{E8B7AD0F-FE90-403F-B8E2-F01693FEFB0A}" type="presParOf" srcId="{60647F0A-2B67-40D3-B668-0E0D5EA5AB77}" destId="{5041A3EF-7CC2-4169-B926-C3493D7AB1B8}" srcOrd="3" destOrd="0" presId="urn:microsoft.com/office/officeart/2008/layout/AlternatingHexagons"/>
    <dgm:cxn modelId="{0857FB3B-8A07-47A6-8D6C-07D9FFD584E6}" type="presParOf" srcId="{60647F0A-2B67-40D3-B668-0E0D5EA5AB77}" destId="{45A91EC6-DB52-4BB0-A018-AFFB685F52B4}" srcOrd="4" destOrd="0" presId="urn:microsoft.com/office/officeart/2008/layout/AlternatingHexagons"/>
    <dgm:cxn modelId="{C52DFA79-697A-412D-B3FF-22E7F2C5CF8F}" type="presParOf" srcId="{9F4F9178-442F-434A-AFAE-1A34C301C176}" destId="{546602E9-7AFE-410A-AEB8-4E3FAE634F07}" srcOrd="1" destOrd="0" presId="urn:microsoft.com/office/officeart/2008/layout/AlternatingHexagons"/>
    <dgm:cxn modelId="{61CAF1BB-E07C-4FFF-AD21-877C1DA3136A}" type="presParOf" srcId="{9F4F9178-442F-434A-AFAE-1A34C301C176}" destId="{7CB5BD63-2545-4FAF-AF90-5E0FD0BB25CC}" srcOrd="2" destOrd="0" presId="urn:microsoft.com/office/officeart/2008/layout/AlternatingHexagons"/>
    <dgm:cxn modelId="{014260E7-2F7C-471B-AE88-A3ED7D3E997C}" type="presParOf" srcId="{7CB5BD63-2545-4FAF-AF90-5E0FD0BB25CC}" destId="{B7652033-411B-4AA3-B1D3-1A15293781E2}" srcOrd="0" destOrd="0" presId="urn:microsoft.com/office/officeart/2008/layout/AlternatingHexagons"/>
    <dgm:cxn modelId="{94468A1C-3979-4A2B-A126-26787C2C9B42}" type="presParOf" srcId="{7CB5BD63-2545-4FAF-AF90-5E0FD0BB25CC}" destId="{46383264-44FF-4FEB-B0F6-6EF0E4723561}" srcOrd="1" destOrd="0" presId="urn:microsoft.com/office/officeart/2008/layout/AlternatingHexagons"/>
    <dgm:cxn modelId="{5E81A028-6EA3-4787-BB68-C25AD34E79E1}" type="presParOf" srcId="{7CB5BD63-2545-4FAF-AF90-5E0FD0BB25CC}" destId="{F35385B1-3382-48A0-AA97-179DA1514A8B}" srcOrd="2" destOrd="0" presId="urn:microsoft.com/office/officeart/2008/layout/AlternatingHexagons"/>
    <dgm:cxn modelId="{2244B623-670D-48D9-B2CF-D04D34441A4A}" type="presParOf" srcId="{7CB5BD63-2545-4FAF-AF90-5E0FD0BB25CC}" destId="{AA73BA12-3173-43A9-9781-AD356EACE69B}" srcOrd="3" destOrd="0" presId="urn:microsoft.com/office/officeart/2008/layout/AlternatingHexagons"/>
    <dgm:cxn modelId="{19E38488-BBF3-4465-9323-CDA384456B78}" type="presParOf" srcId="{7CB5BD63-2545-4FAF-AF90-5E0FD0BB25CC}" destId="{5C2487C1-D56B-4260-A21F-94B48F422215}" srcOrd="4" destOrd="0" presId="urn:microsoft.com/office/officeart/2008/layout/AlternatingHexagons"/>
    <dgm:cxn modelId="{03A08913-B1CD-4344-B9A4-BA46F0CEE5AC}" type="presParOf" srcId="{9F4F9178-442F-434A-AFAE-1A34C301C176}" destId="{0847766B-AE29-4F43-A903-6FD5CEFD2220}" srcOrd="3" destOrd="0" presId="urn:microsoft.com/office/officeart/2008/layout/AlternatingHexagons"/>
    <dgm:cxn modelId="{F15CB8DA-71F7-4D66-AD6D-6B2301E34AFE}" type="presParOf" srcId="{9F4F9178-442F-434A-AFAE-1A34C301C176}" destId="{380A1E2C-06EC-44CC-9A31-E0DDA439029A}" srcOrd="4" destOrd="0" presId="urn:microsoft.com/office/officeart/2008/layout/AlternatingHexagons"/>
    <dgm:cxn modelId="{AC10C3B2-6FD7-417B-A260-6F5DC716E4A7}" type="presParOf" srcId="{380A1E2C-06EC-44CC-9A31-E0DDA439029A}" destId="{5690FC56-57A9-458C-9CC0-EE4BD22D55CC}" srcOrd="0" destOrd="0" presId="urn:microsoft.com/office/officeart/2008/layout/AlternatingHexagons"/>
    <dgm:cxn modelId="{56A9FED7-4F6C-4984-ABAC-461046B06879}" type="presParOf" srcId="{380A1E2C-06EC-44CC-9A31-E0DDA439029A}" destId="{F5F76C56-F551-4E52-853A-1A17C8B26706}" srcOrd="1" destOrd="0" presId="urn:microsoft.com/office/officeart/2008/layout/AlternatingHexagons"/>
    <dgm:cxn modelId="{6EB7B384-C347-4B85-8BA0-FDB1AABB4F87}" type="presParOf" srcId="{380A1E2C-06EC-44CC-9A31-E0DDA439029A}" destId="{E96F6731-4915-4222-A5DB-4F04695A2232}" srcOrd="2" destOrd="0" presId="urn:microsoft.com/office/officeart/2008/layout/AlternatingHexagons"/>
    <dgm:cxn modelId="{3C9E07D5-CA22-4C83-AF42-28ECDF261B2F}" type="presParOf" srcId="{380A1E2C-06EC-44CC-9A31-E0DDA439029A}" destId="{D8E6D1C0-3DC4-41D1-80FF-7DC4691EC34A}" srcOrd="3" destOrd="0" presId="urn:microsoft.com/office/officeart/2008/layout/AlternatingHexagons"/>
    <dgm:cxn modelId="{9269B0DB-624D-4DF7-9A7E-125FA76C6540}" type="presParOf" srcId="{380A1E2C-06EC-44CC-9A31-E0DDA439029A}" destId="{1879BECB-2C10-4956-9B18-79E389C2287B}"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FE884D-E07D-4D19-A685-EE8CE649B574}" type="doc">
      <dgm:prSet loTypeId="urn:microsoft.com/office/officeart/2005/8/layout/equation2" loCatId="process" qsTypeId="urn:microsoft.com/office/officeart/2005/8/quickstyle/simple1" qsCatId="simple" csTypeId="urn:microsoft.com/office/officeart/2005/8/colors/accent5_4" csCatId="accent5" phldr="1"/>
      <dgm:spPr/>
    </dgm:pt>
    <dgm:pt modelId="{A1294C24-C0E7-4EEC-8CC4-8F34602B911D}">
      <dgm:prSet phldrT="[Текст]"/>
      <dgm:spPr/>
      <dgm:t>
        <a:bodyPr/>
        <a:lstStyle/>
        <a:p>
          <a:r>
            <a:rPr lang="ru-RU" b="1" dirty="0">
              <a:latin typeface="Raleway" pitchFamily="2" charset="-52"/>
            </a:rPr>
            <a:t>Продажи </a:t>
          </a:r>
        </a:p>
      </dgm:t>
    </dgm:pt>
    <dgm:pt modelId="{22FCF0B8-06E0-4706-9046-B76148D1AFA8}" type="parTrans" cxnId="{7F632271-C190-4568-965E-516EEA07EEE1}">
      <dgm:prSet/>
      <dgm:spPr/>
      <dgm:t>
        <a:bodyPr/>
        <a:lstStyle/>
        <a:p>
          <a:endParaRPr lang="ru-RU" b="1">
            <a:latin typeface="Raleway" pitchFamily="2" charset="-52"/>
          </a:endParaRPr>
        </a:p>
      </dgm:t>
    </dgm:pt>
    <dgm:pt modelId="{A6A4E84A-7BAC-486C-B516-90C4AD5D6C7B}" type="sibTrans" cxnId="{7F632271-C190-4568-965E-516EEA07EEE1}">
      <dgm:prSet/>
      <dgm:spPr/>
      <dgm:t>
        <a:bodyPr/>
        <a:lstStyle/>
        <a:p>
          <a:endParaRPr lang="ru-RU" b="1">
            <a:latin typeface="Raleway" pitchFamily="2" charset="-52"/>
          </a:endParaRPr>
        </a:p>
      </dgm:t>
    </dgm:pt>
    <dgm:pt modelId="{BD4CB757-1C68-4DF9-AA17-55EC01D3D354}">
      <dgm:prSet phldrT="[Текст]"/>
      <dgm:spPr/>
      <dgm:t>
        <a:bodyPr/>
        <a:lstStyle/>
        <a:p>
          <a:r>
            <a:rPr lang="ru-RU" b="1" dirty="0">
              <a:latin typeface="Raleway" pitchFamily="2" charset="-52"/>
            </a:rPr>
            <a:t>Ремонт</a:t>
          </a:r>
        </a:p>
      </dgm:t>
    </dgm:pt>
    <dgm:pt modelId="{C6A61968-CA49-4F4D-932D-2BFE46F9AD05}" type="parTrans" cxnId="{35B52740-FF03-41DD-A51C-4C7D0774E1D9}">
      <dgm:prSet/>
      <dgm:spPr/>
      <dgm:t>
        <a:bodyPr/>
        <a:lstStyle/>
        <a:p>
          <a:endParaRPr lang="ru-RU" b="1">
            <a:latin typeface="Raleway" pitchFamily="2" charset="-52"/>
          </a:endParaRPr>
        </a:p>
      </dgm:t>
    </dgm:pt>
    <dgm:pt modelId="{7868CC2A-3096-463F-BF76-D815FDA64383}" type="sibTrans" cxnId="{35B52740-FF03-41DD-A51C-4C7D0774E1D9}">
      <dgm:prSet/>
      <dgm:spPr/>
      <dgm:t>
        <a:bodyPr/>
        <a:lstStyle/>
        <a:p>
          <a:endParaRPr lang="ru-RU" b="1">
            <a:latin typeface="Raleway" pitchFamily="2" charset="-52"/>
          </a:endParaRPr>
        </a:p>
      </dgm:t>
    </dgm:pt>
    <dgm:pt modelId="{BE800C3E-AE24-46D1-B7A3-81F03318BED6}">
      <dgm:prSet phldrT="[Текст]"/>
      <dgm:spPr/>
      <dgm:t>
        <a:bodyPr/>
        <a:lstStyle/>
        <a:p>
          <a:r>
            <a:rPr lang="ru-RU" b="1" dirty="0">
              <a:latin typeface="Raleway" pitchFamily="2" charset="-52"/>
            </a:rPr>
            <a:t>Прибыль</a:t>
          </a:r>
        </a:p>
      </dgm:t>
    </dgm:pt>
    <dgm:pt modelId="{CA91BAC4-8DE3-4145-8F82-530E5C335D7A}" type="parTrans" cxnId="{7A1E5654-3E61-4AA9-B82D-75046189312A}">
      <dgm:prSet/>
      <dgm:spPr/>
      <dgm:t>
        <a:bodyPr/>
        <a:lstStyle/>
        <a:p>
          <a:endParaRPr lang="ru-RU" b="1">
            <a:latin typeface="Raleway" pitchFamily="2" charset="-52"/>
          </a:endParaRPr>
        </a:p>
      </dgm:t>
    </dgm:pt>
    <dgm:pt modelId="{C72B24EE-0805-415D-857F-0D21FA255C86}" type="sibTrans" cxnId="{7A1E5654-3E61-4AA9-B82D-75046189312A}">
      <dgm:prSet/>
      <dgm:spPr/>
      <dgm:t>
        <a:bodyPr/>
        <a:lstStyle/>
        <a:p>
          <a:endParaRPr lang="ru-RU" b="1">
            <a:latin typeface="Raleway" pitchFamily="2" charset="-52"/>
          </a:endParaRPr>
        </a:p>
      </dgm:t>
    </dgm:pt>
    <dgm:pt modelId="{2D90CCCA-C0E2-4B02-8BE5-38160870E78C}" type="pres">
      <dgm:prSet presAssocID="{04FE884D-E07D-4D19-A685-EE8CE649B574}" presName="Name0" presStyleCnt="0">
        <dgm:presLayoutVars>
          <dgm:dir/>
          <dgm:resizeHandles val="exact"/>
        </dgm:presLayoutVars>
      </dgm:prSet>
      <dgm:spPr/>
    </dgm:pt>
    <dgm:pt modelId="{79E8E85C-E11A-4D56-A930-AEACEFF0363A}" type="pres">
      <dgm:prSet presAssocID="{04FE884D-E07D-4D19-A685-EE8CE649B574}" presName="vNodes" presStyleCnt="0"/>
      <dgm:spPr/>
    </dgm:pt>
    <dgm:pt modelId="{A9CD2438-306B-4698-AEC6-126538CE80F6}" type="pres">
      <dgm:prSet presAssocID="{A1294C24-C0E7-4EEC-8CC4-8F34602B911D}" presName="node" presStyleLbl="node1" presStyleIdx="0" presStyleCnt="3">
        <dgm:presLayoutVars>
          <dgm:bulletEnabled val="1"/>
        </dgm:presLayoutVars>
      </dgm:prSet>
      <dgm:spPr/>
    </dgm:pt>
    <dgm:pt modelId="{525F270B-D559-4C0A-A3CC-5EC0B5D4CB4C}" type="pres">
      <dgm:prSet presAssocID="{A6A4E84A-7BAC-486C-B516-90C4AD5D6C7B}" presName="spacerT" presStyleCnt="0"/>
      <dgm:spPr/>
    </dgm:pt>
    <dgm:pt modelId="{3BF2EA61-AFC4-4FBE-8218-FCE3CBF2FEEB}" type="pres">
      <dgm:prSet presAssocID="{A6A4E84A-7BAC-486C-B516-90C4AD5D6C7B}" presName="sibTrans" presStyleLbl="sibTrans2D1" presStyleIdx="0" presStyleCnt="2"/>
      <dgm:spPr/>
    </dgm:pt>
    <dgm:pt modelId="{A761061A-AE5D-40E8-B3DD-3B9C7DAC5529}" type="pres">
      <dgm:prSet presAssocID="{A6A4E84A-7BAC-486C-B516-90C4AD5D6C7B}" presName="spacerB" presStyleCnt="0"/>
      <dgm:spPr/>
    </dgm:pt>
    <dgm:pt modelId="{91CC8895-C9ED-468F-AA84-6297B9129565}" type="pres">
      <dgm:prSet presAssocID="{BD4CB757-1C68-4DF9-AA17-55EC01D3D354}" presName="node" presStyleLbl="node1" presStyleIdx="1" presStyleCnt="3" custLinFactY="10637" custLinFactNeighborX="-12688" custLinFactNeighborY="100000">
        <dgm:presLayoutVars>
          <dgm:bulletEnabled val="1"/>
        </dgm:presLayoutVars>
      </dgm:prSet>
      <dgm:spPr/>
    </dgm:pt>
    <dgm:pt modelId="{D5A6C7B4-EF54-4C0E-ADBF-96C9D5419BE6}" type="pres">
      <dgm:prSet presAssocID="{04FE884D-E07D-4D19-A685-EE8CE649B574}" presName="sibTransLast" presStyleLbl="sibTrans2D1" presStyleIdx="1" presStyleCnt="2"/>
      <dgm:spPr/>
    </dgm:pt>
    <dgm:pt modelId="{76543532-A608-4707-9442-4426D26D05D0}" type="pres">
      <dgm:prSet presAssocID="{04FE884D-E07D-4D19-A685-EE8CE649B574}" presName="connectorText" presStyleLbl="sibTrans2D1" presStyleIdx="1" presStyleCnt="2"/>
      <dgm:spPr/>
    </dgm:pt>
    <dgm:pt modelId="{E5A3B4A2-D5AC-4528-AE11-31C5B6EA0B2C}" type="pres">
      <dgm:prSet presAssocID="{04FE884D-E07D-4D19-A685-EE8CE649B574}" presName="lastNode" presStyleLbl="node1" presStyleIdx="2" presStyleCnt="3">
        <dgm:presLayoutVars>
          <dgm:bulletEnabled val="1"/>
        </dgm:presLayoutVars>
      </dgm:prSet>
      <dgm:spPr/>
    </dgm:pt>
  </dgm:ptLst>
  <dgm:cxnLst>
    <dgm:cxn modelId="{061D5017-09DD-44BF-998F-1FC3B4F79794}" type="presOf" srcId="{A6A4E84A-7BAC-486C-B516-90C4AD5D6C7B}" destId="{3BF2EA61-AFC4-4FBE-8218-FCE3CBF2FEEB}" srcOrd="0" destOrd="0" presId="urn:microsoft.com/office/officeart/2005/8/layout/equation2"/>
    <dgm:cxn modelId="{35B52740-FF03-41DD-A51C-4C7D0774E1D9}" srcId="{04FE884D-E07D-4D19-A685-EE8CE649B574}" destId="{BD4CB757-1C68-4DF9-AA17-55EC01D3D354}" srcOrd="1" destOrd="0" parTransId="{C6A61968-CA49-4F4D-932D-2BFE46F9AD05}" sibTransId="{7868CC2A-3096-463F-BF76-D815FDA64383}"/>
    <dgm:cxn modelId="{92D76D43-6F58-4A80-BD86-E5F1C82D146D}" type="presOf" srcId="{BD4CB757-1C68-4DF9-AA17-55EC01D3D354}" destId="{91CC8895-C9ED-468F-AA84-6297B9129565}" srcOrd="0" destOrd="0" presId="urn:microsoft.com/office/officeart/2005/8/layout/equation2"/>
    <dgm:cxn modelId="{7F632271-C190-4568-965E-516EEA07EEE1}" srcId="{04FE884D-E07D-4D19-A685-EE8CE649B574}" destId="{A1294C24-C0E7-4EEC-8CC4-8F34602B911D}" srcOrd="0" destOrd="0" parTransId="{22FCF0B8-06E0-4706-9046-B76148D1AFA8}" sibTransId="{A6A4E84A-7BAC-486C-B516-90C4AD5D6C7B}"/>
    <dgm:cxn modelId="{33981E73-62FD-48D0-820B-8E4C6567799C}" type="presOf" srcId="{04FE884D-E07D-4D19-A685-EE8CE649B574}" destId="{2D90CCCA-C0E2-4B02-8BE5-38160870E78C}" srcOrd="0" destOrd="0" presId="urn:microsoft.com/office/officeart/2005/8/layout/equation2"/>
    <dgm:cxn modelId="{7A1E5654-3E61-4AA9-B82D-75046189312A}" srcId="{04FE884D-E07D-4D19-A685-EE8CE649B574}" destId="{BE800C3E-AE24-46D1-B7A3-81F03318BED6}" srcOrd="2" destOrd="0" parTransId="{CA91BAC4-8DE3-4145-8F82-530E5C335D7A}" sibTransId="{C72B24EE-0805-415D-857F-0D21FA255C86}"/>
    <dgm:cxn modelId="{8233BD96-6068-486C-AEEE-185E787D24E2}" type="presOf" srcId="{BE800C3E-AE24-46D1-B7A3-81F03318BED6}" destId="{E5A3B4A2-D5AC-4528-AE11-31C5B6EA0B2C}" srcOrd="0" destOrd="0" presId="urn:microsoft.com/office/officeart/2005/8/layout/equation2"/>
    <dgm:cxn modelId="{FE3785BC-0B51-4589-BA89-944017697527}" type="presOf" srcId="{A1294C24-C0E7-4EEC-8CC4-8F34602B911D}" destId="{A9CD2438-306B-4698-AEC6-126538CE80F6}" srcOrd="0" destOrd="0" presId="urn:microsoft.com/office/officeart/2005/8/layout/equation2"/>
    <dgm:cxn modelId="{3341EBD2-1DBE-4011-A245-49C0B2FAA900}" type="presOf" srcId="{7868CC2A-3096-463F-BF76-D815FDA64383}" destId="{D5A6C7B4-EF54-4C0E-ADBF-96C9D5419BE6}" srcOrd="0" destOrd="0" presId="urn:microsoft.com/office/officeart/2005/8/layout/equation2"/>
    <dgm:cxn modelId="{34E2F4EE-E730-4ACB-A011-3F985C127681}" type="presOf" srcId="{7868CC2A-3096-463F-BF76-D815FDA64383}" destId="{76543532-A608-4707-9442-4426D26D05D0}" srcOrd="1" destOrd="0" presId="urn:microsoft.com/office/officeart/2005/8/layout/equation2"/>
    <dgm:cxn modelId="{EA81385E-2C60-4CCE-A260-84FAD0D9081E}" type="presParOf" srcId="{2D90CCCA-C0E2-4B02-8BE5-38160870E78C}" destId="{79E8E85C-E11A-4D56-A930-AEACEFF0363A}" srcOrd="0" destOrd="0" presId="urn:microsoft.com/office/officeart/2005/8/layout/equation2"/>
    <dgm:cxn modelId="{80B71917-234E-4594-A065-987C6CF6E7D2}" type="presParOf" srcId="{79E8E85C-E11A-4D56-A930-AEACEFF0363A}" destId="{A9CD2438-306B-4698-AEC6-126538CE80F6}" srcOrd="0" destOrd="0" presId="urn:microsoft.com/office/officeart/2005/8/layout/equation2"/>
    <dgm:cxn modelId="{5AD9B71B-204D-4247-9A9B-0E3DC3A5674D}" type="presParOf" srcId="{79E8E85C-E11A-4D56-A930-AEACEFF0363A}" destId="{525F270B-D559-4C0A-A3CC-5EC0B5D4CB4C}" srcOrd="1" destOrd="0" presId="urn:microsoft.com/office/officeart/2005/8/layout/equation2"/>
    <dgm:cxn modelId="{52E16BD0-CD2F-4162-A5BE-91EF07E0DDD0}" type="presParOf" srcId="{79E8E85C-E11A-4D56-A930-AEACEFF0363A}" destId="{3BF2EA61-AFC4-4FBE-8218-FCE3CBF2FEEB}" srcOrd="2" destOrd="0" presId="urn:microsoft.com/office/officeart/2005/8/layout/equation2"/>
    <dgm:cxn modelId="{A9123B4F-85A1-4B75-9B76-56D669567038}" type="presParOf" srcId="{79E8E85C-E11A-4D56-A930-AEACEFF0363A}" destId="{A761061A-AE5D-40E8-B3DD-3B9C7DAC5529}" srcOrd="3" destOrd="0" presId="urn:microsoft.com/office/officeart/2005/8/layout/equation2"/>
    <dgm:cxn modelId="{F45225E3-1A4F-4D5B-A696-00130A3782FA}" type="presParOf" srcId="{79E8E85C-E11A-4D56-A930-AEACEFF0363A}" destId="{91CC8895-C9ED-468F-AA84-6297B9129565}" srcOrd="4" destOrd="0" presId="urn:microsoft.com/office/officeart/2005/8/layout/equation2"/>
    <dgm:cxn modelId="{76B829FB-54B1-4299-9DCF-636873E74517}" type="presParOf" srcId="{2D90CCCA-C0E2-4B02-8BE5-38160870E78C}" destId="{D5A6C7B4-EF54-4C0E-ADBF-96C9D5419BE6}" srcOrd="1" destOrd="0" presId="urn:microsoft.com/office/officeart/2005/8/layout/equation2"/>
    <dgm:cxn modelId="{5E1D07AC-3EC1-43A4-B82A-98806CF3DCA0}" type="presParOf" srcId="{D5A6C7B4-EF54-4C0E-ADBF-96C9D5419BE6}" destId="{76543532-A608-4707-9442-4426D26D05D0}" srcOrd="0" destOrd="0" presId="urn:microsoft.com/office/officeart/2005/8/layout/equation2"/>
    <dgm:cxn modelId="{431993A6-4F80-447C-8F7F-24166FB264EB}" type="presParOf" srcId="{2D90CCCA-C0E2-4B02-8BE5-38160870E78C}" destId="{E5A3B4A2-D5AC-4528-AE11-31C5B6EA0B2C}"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29E2A-A0AE-4F9B-B67E-C17119C466D2}">
      <dsp:nvSpPr>
        <dsp:cNvPr id="0" name=""/>
        <dsp:cNvSpPr/>
      </dsp:nvSpPr>
      <dsp:spPr>
        <a:xfrm>
          <a:off x="7997" y="1671453"/>
          <a:ext cx="1401652" cy="1156069"/>
        </a:xfrm>
        <a:prstGeom prst="roundRect">
          <a:avLst>
            <a:gd name="adj" fmla="val 10000"/>
          </a:avLst>
        </a:prstGeom>
        <a:blipFill rotWithShape="0">
          <a:blip xmlns:r="http://schemas.openxmlformats.org/officeDocument/2006/relationships" r:embed="rId1"/>
          <a:srcRect/>
          <a:stretch>
            <a:fillRect l="-12000" r="-12000"/>
          </a:stretch>
        </a:blip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072576-B133-4646-8A86-26D6E531C3D0}">
      <dsp:nvSpPr>
        <dsp:cNvPr id="0" name=""/>
        <dsp:cNvSpPr/>
      </dsp:nvSpPr>
      <dsp:spPr>
        <a:xfrm>
          <a:off x="796781" y="1950718"/>
          <a:ext cx="1539963" cy="1539963"/>
        </a:xfrm>
        <a:prstGeom prst="leftCircularArrow">
          <a:avLst>
            <a:gd name="adj1" fmla="val 3117"/>
            <a:gd name="adj2" fmla="val 383245"/>
            <a:gd name="adj3" fmla="val 2158756"/>
            <a:gd name="adj4" fmla="val 9024489"/>
            <a:gd name="adj5" fmla="val 363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113870-47B6-4522-B8CD-121E996D1A4E}">
      <dsp:nvSpPr>
        <dsp:cNvPr id="0" name=""/>
        <dsp:cNvSpPr/>
      </dsp:nvSpPr>
      <dsp:spPr>
        <a:xfrm>
          <a:off x="319475" y="2579793"/>
          <a:ext cx="1245913" cy="49545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kern="1200" dirty="0"/>
            <a:t>Инфицирование</a:t>
          </a:r>
        </a:p>
      </dsp:txBody>
      <dsp:txXfrm>
        <a:off x="333986" y="2594304"/>
        <a:ext cx="1216891" cy="466436"/>
      </dsp:txXfrm>
    </dsp:sp>
    <dsp:sp modelId="{567CB2FA-63A0-4DB0-8824-C66E8FA98BB3}">
      <dsp:nvSpPr>
        <dsp:cNvPr id="0" name=""/>
        <dsp:cNvSpPr/>
      </dsp:nvSpPr>
      <dsp:spPr>
        <a:xfrm>
          <a:off x="1793960" y="1671453"/>
          <a:ext cx="1401652" cy="1156069"/>
        </a:xfrm>
        <a:prstGeom prst="roundRect">
          <a:avLst>
            <a:gd name="adj" fmla="val 10000"/>
          </a:avLst>
        </a:prstGeom>
        <a:blipFill rotWithShape="0">
          <a:blip xmlns:r="http://schemas.openxmlformats.org/officeDocument/2006/relationships" r:embed="rId2"/>
          <a:srcRect/>
          <a:stretch>
            <a:fillRect l="-5000" r="-5000"/>
          </a:stretch>
        </a:blipFill>
        <a:ln w="25400" cap="flat" cmpd="sng" algn="ctr">
          <a:solidFill>
            <a:schemeClr val="accent2">
              <a:hueOff val="-541128"/>
              <a:satOff val="128"/>
              <a:lumOff val="1912"/>
              <a:alphaOff val="0"/>
            </a:schemeClr>
          </a:solidFill>
          <a:prstDash val="solid"/>
        </a:ln>
        <a:effectLst/>
      </dsp:spPr>
      <dsp:style>
        <a:lnRef idx="2">
          <a:scrgbClr r="0" g="0" b="0"/>
        </a:lnRef>
        <a:fillRef idx="1">
          <a:scrgbClr r="0" g="0" b="0"/>
        </a:fillRef>
        <a:effectRef idx="0">
          <a:scrgbClr r="0" g="0" b="0"/>
        </a:effectRef>
        <a:fontRef idx="minor"/>
      </dsp:style>
    </dsp:sp>
    <dsp:sp modelId="{1ED28561-8A3E-4955-893C-0E2F16168750}">
      <dsp:nvSpPr>
        <dsp:cNvPr id="0" name=""/>
        <dsp:cNvSpPr/>
      </dsp:nvSpPr>
      <dsp:spPr>
        <a:xfrm>
          <a:off x="2571064" y="962965"/>
          <a:ext cx="1719063" cy="1719063"/>
        </a:xfrm>
        <a:prstGeom prst="circularArrow">
          <a:avLst>
            <a:gd name="adj1" fmla="val 2792"/>
            <a:gd name="adj2" fmla="val 340709"/>
            <a:gd name="adj3" fmla="val 19483780"/>
            <a:gd name="adj4" fmla="val 12575511"/>
            <a:gd name="adj5" fmla="val 3258"/>
          </a:avLst>
        </a:prstGeom>
        <a:solidFill>
          <a:schemeClr val="accent2">
            <a:hueOff val="-721504"/>
            <a:satOff val="171"/>
            <a:lumOff val="2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C54B6D-80D3-492D-9090-403A1298E8FB}">
      <dsp:nvSpPr>
        <dsp:cNvPr id="0" name=""/>
        <dsp:cNvSpPr/>
      </dsp:nvSpPr>
      <dsp:spPr>
        <a:xfrm>
          <a:off x="2105438" y="1423723"/>
          <a:ext cx="1245913" cy="495458"/>
        </a:xfrm>
        <a:prstGeom prst="roundRect">
          <a:avLst>
            <a:gd name="adj" fmla="val 10000"/>
          </a:avLst>
        </a:prstGeom>
        <a:solidFill>
          <a:schemeClr val="accent2">
            <a:hueOff val="-541128"/>
            <a:satOff val="128"/>
            <a:lumOff val="19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kern="1200" dirty="0"/>
            <a:t>Попадание инфекционного агента в кровоток</a:t>
          </a:r>
        </a:p>
      </dsp:txBody>
      <dsp:txXfrm>
        <a:off x="2119949" y="1438234"/>
        <a:ext cx="1216891" cy="466436"/>
      </dsp:txXfrm>
    </dsp:sp>
    <dsp:sp modelId="{C710B9E5-3618-484C-903E-781A0E8B626E}">
      <dsp:nvSpPr>
        <dsp:cNvPr id="0" name=""/>
        <dsp:cNvSpPr/>
      </dsp:nvSpPr>
      <dsp:spPr>
        <a:xfrm>
          <a:off x="3579923" y="1671453"/>
          <a:ext cx="1401652" cy="1156069"/>
        </a:xfrm>
        <a:prstGeom prst="roundRect">
          <a:avLst>
            <a:gd name="adj" fmla="val 10000"/>
          </a:avLst>
        </a:prstGeom>
        <a:blipFill rotWithShape="0">
          <a:blip xmlns:r="http://schemas.openxmlformats.org/officeDocument/2006/relationships" r:embed="rId3"/>
          <a:srcRect/>
          <a:stretch>
            <a:fillRect l="-50000" r="-50000"/>
          </a:stretch>
        </a:blipFill>
        <a:ln w="25400" cap="flat" cmpd="sng" algn="ctr">
          <a:solidFill>
            <a:schemeClr val="accent2">
              <a:hueOff val="-1082256"/>
              <a:satOff val="256"/>
              <a:lumOff val="3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285750" lvl="1" indent="-285750" algn="l" defTabSz="2222500">
            <a:lnSpc>
              <a:spcPct val="90000"/>
            </a:lnSpc>
            <a:spcBef>
              <a:spcPct val="0"/>
            </a:spcBef>
            <a:spcAft>
              <a:spcPct val="15000"/>
            </a:spcAft>
            <a:buChar char="•"/>
          </a:pPr>
          <a:endParaRPr lang="ru-RU" sz="5000" kern="1200"/>
        </a:p>
      </dsp:txBody>
      <dsp:txXfrm>
        <a:off x="3606527" y="1698057"/>
        <a:ext cx="1348444" cy="855132"/>
      </dsp:txXfrm>
    </dsp:sp>
    <dsp:sp modelId="{77C65F1E-47AB-409B-B3B3-AEFEC16EF649}">
      <dsp:nvSpPr>
        <dsp:cNvPr id="0" name=""/>
        <dsp:cNvSpPr/>
      </dsp:nvSpPr>
      <dsp:spPr>
        <a:xfrm>
          <a:off x="4368708" y="1950718"/>
          <a:ext cx="1539963" cy="1539963"/>
        </a:xfrm>
        <a:prstGeom prst="leftCircularArrow">
          <a:avLst>
            <a:gd name="adj1" fmla="val 3117"/>
            <a:gd name="adj2" fmla="val 383245"/>
            <a:gd name="adj3" fmla="val 2158756"/>
            <a:gd name="adj4" fmla="val 9024489"/>
            <a:gd name="adj5" fmla="val 3636"/>
          </a:avLst>
        </a:prstGeom>
        <a:solidFill>
          <a:schemeClr val="accent2">
            <a:hueOff val="-1443008"/>
            <a:satOff val="341"/>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AEE423-4307-4B05-A6F9-E29D6A038087}">
      <dsp:nvSpPr>
        <dsp:cNvPr id="0" name=""/>
        <dsp:cNvSpPr/>
      </dsp:nvSpPr>
      <dsp:spPr>
        <a:xfrm>
          <a:off x="3891402" y="2579793"/>
          <a:ext cx="1245913" cy="495458"/>
        </a:xfrm>
        <a:prstGeom prst="roundRect">
          <a:avLst>
            <a:gd name="adj" fmla="val 10000"/>
          </a:avLst>
        </a:prstGeom>
        <a:solidFill>
          <a:schemeClr val="accent2">
            <a:hueOff val="-1082256"/>
            <a:satOff val="256"/>
            <a:lumOff val="3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kern="1200" dirty="0"/>
            <a:t>Распространение инфекционного агента</a:t>
          </a:r>
        </a:p>
      </dsp:txBody>
      <dsp:txXfrm>
        <a:off x="3905913" y="2594304"/>
        <a:ext cx="1216891" cy="466436"/>
      </dsp:txXfrm>
    </dsp:sp>
    <dsp:sp modelId="{4F385B07-A8B8-4100-9A75-96AE5861A194}">
      <dsp:nvSpPr>
        <dsp:cNvPr id="0" name=""/>
        <dsp:cNvSpPr/>
      </dsp:nvSpPr>
      <dsp:spPr>
        <a:xfrm>
          <a:off x="5365887" y="1671453"/>
          <a:ext cx="1401652" cy="1156069"/>
        </a:xfrm>
        <a:prstGeom prst="roundRect">
          <a:avLst>
            <a:gd name="adj" fmla="val 10000"/>
          </a:avLst>
        </a:prstGeom>
        <a:blipFill rotWithShape="0">
          <a:blip xmlns:r="http://schemas.openxmlformats.org/officeDocument/2006/relationships" r:embed="rId4"/>
          <a:srcRect/>
          <a:stretch>
            <a:fillRect l="-5000" r="-5000"/>
          </a:stretch>
        </a:blipFill>
        <a:ln w="25400" cap="flat" cmpd="sng" algn="ctr">
          <a:solidFill>
            <a:schemeClr val="accent2">
              <a:hueOff val="-1623384"/>
              <a:satOff val="384"/>
              <a:lumOff val="5735"/>
              <a:alphaOff val="0"/>
            </a:schemeClr>
          </a:solidFill>
          <a:prstDash val="solid"/>
        </a:ln>
        <a:effectLst/>
      </dsp:spPr>
      <dsp:style>
        <a:lnRef idx="2">
          <a:scrgbClr r="0" g="0" b="0"/>
        </a:lnRef>
        <a:fillRef idx="1">
          <a:scrgbClr r="0" g="0" b="0"/>
        </a:fillRef>
        <a:effectRef idx="0">
          <a:scrgbClr r="0" g="0" b="0"/>
        </a:effectRef>
        <a:fontRef idx="minor"/>
      </dsp:style>
    </dsp:sp>
    <dsp:sp modelId="{007F9597-1B5B-49F8-9624-283425CF2900}">
      <dsp:nvSpPr>
        <dsp:cNvPr id="0" name=""/>
        <dsp:cNvSpPr/>
      </dsp:nvSpPr>
      <dsp:spPr>
        <a:xfrm>
          <a:off x="6142991" y="962965"/>
          <a:ext cx="1719063" cy="1719063"/>
        </a:xfrm>
        <a:prstGeom prst="circularArrow">
          <a:avLst>
            <a:gd name="adj1" fmla="val 2792"/>
            <a:gd name="adj2" fmla="val 340709"/>
            <a:gd name="adj3" fmla="val 19483780"/>
            <a:gd name="adj4" fmla="val 12575511"/>
            <a:gd name="adj5" fmla="val 3258"/>
          </a:avLst>
        </a:prstGeom>
        <a:solidFill>
          <a:schemeClr val="accent2">
            <a:hueOff val="-2164512"/>
            <a:satOff val="512"/>
            <a:lumOff val="7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D6FC52-2E16-4032-9F64-BBDA0AFDDC8D}">
      <dsp:nvSpPr>
        <dsp:cNvPr id="0" name=""/>
        <dsp:cNvSpPr/>
      </dsp:nvSpPr>
      <dsp:spPr>
        <a:xfrm>
          <a:off x="5677365" y="1423723"/>
          <a:ext cx="1245913" cy="495458"/>
        </a:xfrm>
        <a:prstGeom prst="roundRect">
          <a:avLst>
            <a:gd name="adj" fmla="val 10000"/>
          </a:avLst>
        </a:prstGeom>
        <a:solidFill>
          <a:schemeClr val="accent2">
            <a:hueOff val="-1623384"/>
            <a:satOff val="384"/>
            <a:lumOff val="57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kern="1200" dirty="0"/>
            <a:t>Полиорганная недостаточность</a:t>
          </a:r>
        </a:p>
      </dsp:txBody>
      <dsp:txXfrm>
        <a:off x="5691876" y="1438234"/>
        <a:ext cx="1216891" cy="466436"/>
      </dsp:txXfrm>
    </dsp:sp>
    <dsp:sp modelId="{F3262C62-491A-407A-9EDE-0FBA9C61A1BD}">
      <dsp:nvSpPr>
        <dsp:cNvPr id="0" name=""/>
        <dsp:cNvSpPr/>
      </dsp:nvSpPr>
      <dsp:spPr>
        <a:xfrm>
          <a:off x="7151850" y="1671453"/>
          <a:ext cx="1401652" cy="1156069"/>
        </a:xfrm>
        <a:prstGeom prst="roundRect">
          <a:avLst>
            <a:gd name="adj" fmla="val 10000"/>
          </a:avLst>
        </a:prstGeom>
        <a:blipFill rotWithShape="0">
          <a:blip xmlns:r="http://schemas.openxmlformats.org/officeDocument/2006/relationships" r:embed="rId5"/>
          <a:srcRect/>
          <a:stretch>
            <a:fillRect l="-23000" r="-23000"/>
          </a:stretch>
        </a:blipFill>
        <a:ln w="25400" cap="flat" cmpd="sng" algn="ctr">
          <a:solidFill>
            <a:schemeClr val="accent2">
              <a:hueOff val="-2164512"/>
              <a:satOff val="512"/>
              <a:lumOff val="7647"/>
              <a:alphaOff val="0"/>
            </a:schemeClr>
          </a:solidFill>
          <a:prstDash val="solid"/>
        </a:ln>
        <a:effectLst/>
      </dsp:spPr>
      <dsp:style>
        <a:lnRef idx="2">
          <a:scrgbClr r="0" g="0" b="0"/>
        </a:lnRef>
        <a:fillRef idx="1">
          <a:scrgbClr r="0" g="0" b="0"/>
        </a:fillRef>
        <a:effectRef idx="0">
          <a:scrgbClr r="0" g="0" b="0"/>
        </a:effectRef>
        <a:fontRef idx="minor"/>
      </dsp:style>
    </dsp:sp>
    <dsp:sp modelId="{C6312BB0-9A39-419C-9028-8951BB093133}">
      <dsp:nvSpPr>
        <dsp:cNvPr id="0" name=""/>
        <dsp:cNvSpPr/>
      </dsp:nvSpPr>
      <dsp:spPr>
        <a:xfrm>
          <a:off x="7463328" y="2579793"/>
          <a:ext cx="1245913" cy="495458"/>
        </a:xfrm>
        <a:prstGeom prst="roundRect">
          <a:avLst>
            <a:gd name="adj" fmla="val 10000"/>
          </a:avLst>
        </a:prstGeom>
        <a:solidFill>
          <a:schemeClr val="accent2">
            <a:hueOff val="-2164512"/>
            <a:satOff val="512"/>
            <a:lumOff val="7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kern="1200" dirty="0"/>
            <a:t>Смерть</a:t>
          </a:r>
        </a:p>
      </dsp:txBody>
      <dsp:txXfrm>
        <a:off x="7477839" y="2594304"/>
        <a:ext cx="1216891" cy="466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1781B-206F-499F-BE47-5204786C0DEB}">
      <dsp:nvSpPr>
        <dsp:cNvPr id="0" name=""/>
        <dsp:cNvSpPr/>
      </dsp:nvSpPr>
      <dsp:spPr>
        <a:xfrm rot="5400000">
          <a:off x="3195062" y="120426"/>
          <a:ext cx="1827740" cy="159013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accent1">
                  <a:lumMod val="50000"/>
                </a:schemeClr>
              </a:solidFill>
            </a:rPr>
            <a:t>TAM</a:t>
          </a:r>
          <a:endParaRPr lang="ru-RU" sz="2900" kern="1200" dirty="0">
            <a:solidFill>
              <a:schemeClr val="accent1">
                <a:lumMod val="50000"/>
              </a:schemeClr>
            </a:solidFill>
          </a:endParaRPr>
        </a:p>
      </dsp:txBody>
      <dsp:txXfrm rot="-5400000">
        <a:off x="3561661" y="286446"/>
        <a:ext cx="1094541" cy="1258094"/>
      </dsp:txXfrm>
    </dsp:sp>
    <dsp:sp modelId="{C1FBD663-A593-4754-A180-60F80C99FC75}">
      <dsp:nvSpPr>
        <dsp:cNvPr id="0" name=""/>
        <dsp:cNvSpPr/>
      </dsp:nvSpPr>
      <dsp:spPr>
        <a:xfrm>
          <a:off x="4952251" y="367171"/>
          <a:ext cx="2039757" cy="1096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kern="1200" dirty="0">
              <a:solidFill>
                <a:schemeClr val="accent3">
                  <a:lumMod val="50000"/>
                </a:schemeClr>
              </a:solidFill>
            </a:rPr>
            <a:t>36 млрд./год</a:t>
          </a:r>
        </a:p>
      </dsp:txBody>
      <dsp:txXfrm>
        <a:off x="4952251" y="367171"/>
        <a:ext cx="2039757" cy="1096644"/>
      </dsp:txXfrm>
    </dsp:sp>
    <dsp:sp modelId="{45A91EC6-DB52-4BB0-A018-AFFB685F52B4}">
      <dsp:nvSpPr>
        <dsp:cNvPr id="0" name=""/>
        <dsp:cNvSpPr/>
      </dsp:nvSpPr>
      <dsp:spPr>
        <a:xfrm rot="5400000">
          <a:off x="1477717" y="120426"/>
          <a:ext cx="1827740" cy="159013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1844316" y="286446"/>
        <a:ext cx="1094541" cy="1258094"/>
      </dsp:txXfrm>
    </dsp:sp>
    <dsp:sp modelId="{B7652033-411B-4AA3-B1D3-1A15293781E2}">
      <dsp:nvSpPr>
        <dsp:cNvPr id="0" name=""/>
        <dsp:cNvSpPr/>
      </dsp:nvSpPr>
      <dsp:spPr>
        <a:xfrm rot="5400000">
          <a:off x="2333100" y="1671812"/>
          <a:ext cx="1827740" cy="159013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accent5">
                  <a:lumMod val="75000"/>
                </a:schemeClr>
              </a:solidFill>
            </a:rPr>
            <a:t>SAM</a:t>
          </a:r>
          <a:endParaRPr lang="ru-RU" sz="2900" kern="1200" dirty="0">
            <a:solidFill>
              <a:schemeClr val="accent5">
                <a:lumMod val="75000"/>
              </a:schemeClr>
            </a:solidFill>
          </a:endParaRPr>
        </a:p>
      </dsp:txBody>
      <dsp:txXfrm rot="-5400000">
        <a:off x="2699699" y="1837832"/>
        <a:ext cx="1094541" cy="1258094"/>
      </dsp:txXfrm>
    </dsp:sp>
    <dsp:sp modelId="{46383264-44FF-4FEB-B0F6-6EF0E4723561}">
      <dsp:nvSpPr>
        <dsp:cNvPr id="0" name=""/>
        <dsp:cNvSpPr/>
      </dsp:nvSpPr>
      <dsp:spPr>
        <a:xfrm>
          <a:off x="412145" y="1918556"/>
          <a:ext cx="1973959" cy="1096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r" defTabSz="889000">
            <a:lnSpc>
              <a:spcPct val="90000"/>
            </a:lnSpc>
            <a:spcBef>
              <a:spcPct val="0"/>
            </a:spcBef>
            <a:spcAft>
              <a:spcPct val="35000"/>
            </a:spcAft>
            <a:buNone/>
          </a:pPr>
          <a:r>
            <a:rPr lang="ru-RU" sz="2000" kern="1200" dirty="0">
              <a:solidFill>
                <a:schemeClr val="accent5">
                  <a:lumMod val="75000"/>
                </a:schemeClr>
              </a:solidFill>
            </a:rPr>
            <a:t>6 млн./год</a:t>
          </a:r>
        </a:p>
      </dsp:txBody>
      <dsp:txXfrm>
        <a:off x="412145" y="1918556"/>
        <a:ext cx="1973959" cy="1096644"/>
      </dsp:txXfrm>
    </dsp:sp>
    <dsp:sp modelId="{5C2487C1-D56B-4260-A21F-94B48F422215}">
      <dsp:nvSpPr>
        <dsp:cNvPr id="0" name=""/>
        <dsp:cNvSpPr/>
      </dsp:nvSpPr>
      <dsp:spPr>
        <a:xfrm rot="5400000">
          <a:off x="4050444" y="1671812"/>
          <a:ext cx="1827740" cy="1590133"/>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4417043" y="1837832"/>
        <a:ext cx="1094541" cy="1258094"/>
      </dsp:txXfrm>
    </dsp:sp>
    <dsp:sp modelId="{5690FC56-57A9-458C-9CC0-EE4BD22D55CC}">
      <dsp:nvSpPr>
        <dsp:cNvPr id="0" name=""/>
        <dsp:cNvSpPr/>
      </dsp:nvSpPr>
      <dsp:spPr>
        <a:xfrm rot="5400000">
          <a:off x="3195062" y="3223197"/>
          <a:ext cx="1827740" cy="1590133"/>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rgbClr val="DF9603"/>
              </a:solidFill>
            </a:rPr>
            <a:t>SOM</a:t>
          </a:r>
          <a:endParaRPr lang="ru-RU" sz="2900" kern="1200" dirty="0">
            <a:solidFill>
              <a:srgbClr val="DF9603"/>
            </a:solidFill>
          </a:endParaRPr>
        </a:p>
      </dsp:txBody>
      <dsp:txXfrm rot="-5400000">
        <a:off x="3561661" y="3389217"/>
        <a:ext cx="1094541" cy="1258094"/>
      </dsp:txXfrm>
    </dsp:sp>
    <dsp:sp modelId="{F5F76C56-F551-4E52-853A-1A17C8B26706}">
      <dsp:nvSpPr>
        <dsp:cNvPr id="0" name=""/>
        <dsp:cNvSpPr/>
      </dsp:nvSpPr>
      <dsp:spPr>
        <a:xfrm>
          <a:off x="4952251" y="3469942"/>
          <a:ext cx="2039757" cy="1096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kern="1200" dirty="0">
              <a:solidFill>
                <a:schemeClr val="accent2">
                  <a:lumMod val="75000"/>
                </a:schemeClr>
              </a:solidFill>
            </a:rPr>
            <a:t>1 млн./год</a:t>
          </a:r>
        </a:p>
      </dsp:txBody>
      <dsp:txXfrm>
        <a:off x="4952251" y="3469942"/>
        <a:ext cx="2039757" cy="1096644"/>
      </dsp:txXfrm>
    </dsp:sp>
    <dsp:sp modelId="{1879BECB-2C10-4956-9B18-79E389C2287B}">
      <dsp:nvSpPr>
        <dsp:cNvPr id="0" name=""/>
        <dsp:cNvSpPr/>
      </dsp:nvSpPr>
      <dsp:spPr>
        <a:xfrm rot="5400000">
          <a:off x="1477717" y="3223197"/>
          <a:ext cx="1827740" cy="159013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1844316" y="3389217"/>
        <a:ext cx="1094541" cy="12580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D2438-306B-4698-AEC6-126538CE80F6}">
      <dsp:nvSpPr>
        <dsp:cNvPr id="0" name=""/>
        <dsp:cNvSpPr/>
      </dsp:nvSpPr>
      <dsp:spPr>
        <a:xfrm>
          <a:off x="6298" y="1849"/>
          <a:ext cx="1050315" cy="1050315"/>
        </a:xfrm>
        <a:prstGeom prst="ellipse">
          <a:avLst/>
        </a:prstGeom>
        <a:solidFill>
          <a:schemeClr val="accent5">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latin typeface="Raleway" pitchFamily="2" charset="-52"/>
            </a:rPr>
            <a:t>Продажи </a:t>
          </a:r>
        </a:p>
      </dsp:txBody>
      <dsp:txXfrm>
        <a:off x="160113" y="155664"/>
        <a:ext cx="742685" cy="742685"/>
      </dsp:txXfrm>
    </dsp:sp>
    <dsp:sp modelId="{3BF2EA61-AFC4-4FBE-8218-FCE3CBF2FEEB}">
      <dsp:nvSpPr>
        <dsp:cNvPr id="0" name=""/>
        <dsp:cNvSpPr/>
      </dsp:nvSpPr>
      <dsp:spPr>
        <a:xfrm>
          <a:off x="226864" y="1137450"/>
          <a:ext cx="609182" cy="609182"/>
        </a:xfrm>
        <a:prstGeom prst="mathPlus">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b="1" kern="1200">
            <a:latin typeface="Raleway" pitchFamily="2" charset="-52"/>
          </a:endParaRPr>
        </a:p>
      </dsp:txBody>
      <dsp:txXfrm>
        <a:off x="307611" y="1370401"/>
        <a:ext cx="447688" cy="143280"/>
      </dsp:txXfrm>
    </dsp:sp>
    <dsp:sp modelId="{91CC8895-C9ED-468F-AA84-6297B9129565}">
      <dsp:nvSpPr>
        <dsp:cNvPr id="0" name=""/>
        <dsp:cNvSpPr/>
      </dsp:nvSpPr>
      <dsp:spPr>
        <a:xfrm>
          <a:off x="0" y="1833768"/>
          <a:ext cx="1050315" cy="1050315"/>
        </a:xfrm>
        <a:prstGeom prst="ellipse">
          <a:avLst/>
        </a:prstGeom>
        <a:solidFill>
          <a:schemeClr val="accent5">
            <a:shade val="50000"/>
            <a:hueOff val="200875"/>
            <a:satOff val="-47695"/>
            <a:lumOff val="352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latin typeface="Raleway" pitchFamily="2" charset="-52"/>
            </a:rPr>
            <a:t>Ремонт</a:t>
          </a:r>
        </a:p>
      </dsp:txBody>
      <dsp:txXfrm>
        <a:off x="153815" y="1987583"/>
        <a:ext cx="742685" cy="742685"/>
      </dsp:txXfrm>
    </dsp:sp>
    <dsp:sp modelId="{D5A6C7B4-EF54-4C0E-ADBF-96C9D5419BE6}">
      <dsp:nvSpPr>
        <dsp:cNvPr id="0" name=""/>
        <dsp:cNvSpPr/>
      </dsp:nvSpPr>
      <dsp:spPr>
        <a:xfrm rot="21598560">
          <a:off x="1214160" y="1247251"/>
          <a:ext cx="334000" cy="390717"/>
        </a:xfrm>
        <a:prstGeom prst="rightArrow">
          <a:avLst>
            <a:gd name="adj1" fmla="val 60000"/>
            <a:gd name="adj2" fmla="val 50000"/>
          </a:avLst>
        </a:prstGeom>
        <a:solidFill>
          <a:schemeClr val="accent5">
            <a:shade val="90000"/>
            <a:hueOff val="319021"/>
            <a:satOff val="-72158"/>
            <a:lumOff val="48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b="1" kern="1200">
            <a:latin typeface="Raleway" pitchFamily="2" charset="-52"/>
          </a:endParaRPr>
        </a:p>
      </dsp:txBody>
      <dsp:txXfrm>
        <a:off x="1214160" y="1325415"/>
        <a:ext cx="233800" cy="234431"/>
      </dsp:txXfrm>
    </dsp:sp>
    <dsp:sp modelId="{E5A3B4A2-D5AC-4528-AE11-31C5B6EA0B2C}">
      <dsp:nvSpPr>
        <dsp:cNvPr id="0" name=""/>
        <dsp:cNvSpPr/>
      </dsp:nvSpPr>
      <dsp:spPr>
        <a:xfrm>
          <a:off x="1686802" y="391726"/>
          <a:ext cx="2100630" cy="2100630"/>
        </a:xfrm>
        <a:prstGeom prst="ellipse">
          <a:avLst/>
        </a:prstGeom>
        <a:solidFill>
          <a:schemeClr val="accent5">
            <a:shade val="50000"/>
            <a:hueOff val="200875"/>
            <a:satOff val="-47695"/>
            <a:lumOff val="352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Raleway" pitchFamily="2" charset="-52"/>
            </a:rPr>
            <a:t>Прибыль</a:t>
          </a:r>
        </a:p>
      </dsp:txBody>
      <dsp:txXfrm>
        <a:off x="1994432" y="699356"/>
        <a:ext cx="1485370" cy="14853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 name="Google Shape;51;p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 name="Google Shape;69;p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 name="Google Shape;69;p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0464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2" name="Google Shape;92;p4: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8" name="Google Shape;108;p5: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6: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40" name="Google Shape;140;p7: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8: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9: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0: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1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p1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1" name="Google Shape;251;p14: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8" name="Google Shape;27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456817" y="1257881"/>
            <a:ext cx="4655700" cy="841800"/>
          </a:xfrm>
          <a:prstGeom prst="rect">
            <a:avLst/>
          </a:prstGeom>
          <a:noFill/>
          <a:ln>
            <a:noFill/>
          </a:ln>
        </p:spPr>
        <p:txBody>
          <a:bodyPr spcFirstLastPara="1" wrap="square" lIns="91425" tIns="91425" rIns="91425" bIns="91425" anchor="ctr" anchorCtr="0">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a:endParaRPr/>
          </a:p>
        </p:txBody>
      </p:sp>
      <p:sp>
        <p:nvSpPr>
          <p:cNvPr id="11" name="Google Shape;11;p20"/>
          <p:cNvSpPr txBox="1">
            <a:spLocks noGrp="1"/>
          </p:cNvSpPr>
          <p:nvPr>
            <p:ph type="body" idx="1"/>
          </p:nvPr>
        </p:nvSpPr>
        <p:spPr>
          <a:xfrm>
            <a:off x="456818" y="2340281"/>
            <a:ext cx="7993200" cy="20625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23"/>
          <p:cNvSpPr txBox="1">
            <a:spLocks noGrp="1"/>
          </p:cNvSpPr>
          <p:nvPr>
            <p:ph type="ctrTitle"/>
          </p:nvPr>
        </p:nvSpPr>
        <p:spPr>
          <a:xfrm>
            <a:off x="441819" y="1465988"/>
            <a:ext cx="3813600" cy="1173600"/>
          </a:xfrm>
          <a:prstGeom prst="rect">
            <a:avLst/>
          </a:prstGeom>
          <a:noFill/>
          <a:ln>
            <a:noFill/>
          </a:ln>
        </p:spPr>
        <p:txBody>
          <a:bodyPr spcFirstLastPara="1" wrap="square" lIns="91425" tIns="91425" rIns="91425" bIns="91425" anchor="b" anchorCtr="0">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9pPr>
          </a:lstStyle>
          <a:p>
            <a:endParaRPr/>
          </a:p>
        </p:txBody>
      </p:sp>
      <p:sp>
        <p:nvSpPr>
          <p:cNvPr id="14" name="Google Shape;14;p23"/>
          <p:cNvSpPr txBox="1">
            <a:spLocks noGrp="1"/>
          </p:cNvSpPr>
          <p:nvPr>
            <p:ph type="subTitle" idx="1"/>
          </p:nvPr>
        </p:nvSpPr>
        <p:spPr>
          <a:xfrm>
            <a:off x="441819" y="2812219"/>
            <a:ext cx="4269300" cy="21858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15" name="Google Shape;15;p23"/>
          <p:cNvSpPr txBox="1">
            <a:spLocks noGrp="1"/>
          </p:cNvSpPr>
          <p:nvPr>
            <p:ph type="sldNum" idx="12"/>
          </p:nvPr>
        </p:nvSpPr>
        <p:spPr>
          <a:xfrm>
            <a:off x="-106904" y="4724286"/>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latin typeface="Raleway"/>
              <a:ea typeface="Raleway"/>
              <a:cs typeface="Raleway"/>
              <a:sym typeface="Raleway"/>
            </a:endParaRPr>
          </a:p>
        </p:txBody>
      </p:sp>
      <p:sp>
        <p:nvSpPr>
          <p:cNvPr id="16" name="Google Shape;16;p23"/>
          <p:cNvSpPr txBox="1"/>
          <p:nvPr/>
        </p:nvSpPr>
        <p:spPr>
          <a:xfrm>
            <a:off x="545478" y="3499856"/>
            <a:ext cx="4044900" cy="2925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Raleway"/>
              <a:ea typeface="Raleway"/>
              <a:cs typeface="Raleway"/>
              <a:sym typeface="Raleway"/>
            </a:endParaRPr>
          </a:p>
        </p:txBody>
      </p:sp>
    </p:spTree>
  </p:cSld>
  <p:clrMapOvr>
    <a:masterClrMapping/>
  </p:clrMapOvr>
  <p:extLst>
    <p:ext uri="{DCECCB84-F9BA-43D5-87BE-67443E8EF086}">
      <p15:sldGuideLst xmlns:p15="http://schemas.microsoft.com/office/powerpoint/2012/main">
        <p15:guide id="1" pos="278">
          <p15:clr>
            <a:srgbClr val="E46962"/>
          </p15:clr>
        </p15:guide>
        <p15:guide id="2" orient="horz" pos="923">
          <p15:clr>
            <a:srgbClr val="E46962"/>
          </p15:clr>
        </p15:guide>
        <p15:guide id="3" pos="296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Ваш макет 1">
  <p:cSld name="CUSTOM">
    <p:spTree>
      <p:nvGrpSpPr>
        <p:cNvPr id="1" name="Shape 17"/>
        <p:cNvGrpSpPr/>
        <p:nvPr/>
      </p:nvGrpSpPr>
      <p:grpSpPr>
        <a:xfrm>
          <a:off x="0" y="0"/>
          <a:ext cx="0" cy="0"/>
          <a:chOff x="0" y="0"/>
          <a:chExt cx="0" cy="0"/>
        </a:xfrm>
      </p:grpSpPr>
      <p:sp>
        <p:nvSpPr>
          <p:cNvPr id="18" name="Google Shape;18;p24"/>
          <p:cNvSpPr txBox="1">
            <a:spLocks noGrp="1"/>
          </p:cNvSpPr>
          <p:nvPr>
            <p:ph type="title"/>
          </p:nvPr>
        </p:nvSpPr>
        <p:spPr>
          <a:xfrm>
            <a:off x="432332" y="1957500"/>
            <a:ext cx="6181800" cy="13974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3000"/>
              <a:buFont typeface="Raleway SemiBold"/>
              <a:buNone/>
              <a:defRPr sz="3000" b="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
        <p:nvSpPr>
          <p:cNvPr id="19" name="Google Shape;19;p24"/>
          <p:cNvSpPr/>
          <p:nvPr/>
        </p:nvSpPr>
        <p:spPr>
          <a:xfrm>
            <a:off x="432332" y="1258838"/>
            <a:ext cx="1038900" cy="515100"/>
          </a:xfrm>
          <a:prstGeom prst="rect">
            <a:avLst/>
          </a:prstGeom>
          <a:solidFill>
            <a:srgbClr val="FD493D"/>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aleway"/>
              <a:ea typeface="Raleway"/>
              <a:cs typeface="Raleway"/>
              <a:sym typeface="Raleway"/>
            </a:endParaRPr>
          </a:p>
        </p:txBody>
      </p:sp>
      <p:sp>
        <p:nvSpPr>
          <p:cNvPr id="20" name="Google Shape;20;p24"/>
          <p:cNvSpPr txBox="1">
            <a:spLocks noGrp="1"/>
          </p:cNvSpPr>
          <p:nvPr>
            <p:ph type="title" idx="2"/>
          </p:nvPr>
        </p:nvSpPr>
        <p:spPr>
          <a:xfrm>
            <a:off x="432332" y="1221750"/>
            <a:ext cx="6181800" cy="8439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Clr>
                <a:schemeClr val="lt1"/>
              </a:buClr>
              <a:buSzPts val="2200"/>
              <a:buFont typeface="Raleway SemiBold"/>
              <a:buNone/>
              <a:defRPr sz="2200" b="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Tree>
  </p:cSld>
  <p:clrMapOvr>
    <a:masterClrMapping/>
  </p:clrMapOvr>
  <p:extLst>
    <p:ext uri="{DCECCB84-F9BA-43D5-87BE-67443E8EF086}">
      <p15:sldGuideLst xmlns:p15="http://schemas.microsoft.com/office/powerpoint/2012/main">
        <p15:guide id="1" pos="272">
          <p15:clr>
            <a:srgbClr val="E46962"/>
          </p15:clr>
        </p15:guide>
        <p15:guide id="2" orient="horz" pos="793">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1"/>
        <p:cNvGrpSpPr/>
        <p:nvPr/>
      </p:nvGrpSpPr>
      <p:grpSpPr>
        <a:xfrm>
          <a:off x="0" y="0"/>
          <a:ext cx="0" cy="0"/>
          <a:chOff x="0" y="0"/>
          <a:chExt cx="0" cy="0"/>
        </a:xfrm>
      </p:grpSpPr>
      <p:sp>
        <p:nvSpPr>
          <p:cNvPr id="22" name="Google Shape;22;p25"/>
          <p:cNvSpPr txBox="1">
            <a:spLocks noGrp="1"/>
          </p:cNvSpPr>
          <p:nvPr>
            <p:ph type="sldNum" idx="12"/>
          </p:nvPr>
        </p:nvSpPr>
        <p:spPr>
          <a:xfrm>
            <a:off x="8556784" y="4749851"/>
            <a:ext cx="548700" cy="384900"/>
          </a:xfrm>
          <a:prstGeom prst="rect">
            <a:avLst/>
          </a:prstGeom>
          <a:noFill/>
          <a:ln>
            <a:noFill/>
          </a:ln>
        </p:spPr>
        <p:txBody>
          <a:bodyPr spcFirstLastPara="1" wrap="square" lIns="91425" tIns="91425" rIns="91425" bIns="91425" anchor="t" anchorCtr="0">
            <a:sp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26"/>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7"/>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28" name="Google Shape;28;p27"/>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29" name="Google Shape;29;p27"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1">
  <p:cSld name="1_Title and body 2">
    <p:spTree>
      <p:nvGrpSpPr>
        <p:cNvPr id="1" name="Shape 30"/>
        <p:cNvGrpSpPr/>
        <p:nvPr/>
      </p:nvGrpSpPr>
      <p:grpSpPr>
        <a:xfrm>
          <a:off x="0" y="0"/>
          <a:ext cx="0" cy="0"/>
          <a:chOff x="0" y="0"/>
          <a:chExt cx="0" cy="0"/>
        </a:xfrm>
      </p:grpSpPr>
      <p:pic>
        <p:nvPicPr>
          <p:cNvPr id="31" name="Google Shape;31;p28"/>
          <p:cNvPicPr preferRelativeResize="0"/>
          <p:nvPr/>
        </p:nvPicPr>
        <p:blipFill rotWithShape="1">
          <a:blip r:embed="rId2">
            <a:alphaModFix/>
          </a:blip>
          <a:srcRect t="1755" r="2181" b="4320"/>
          <a:stretch/>
        </p:blipFill>
        <p:spPr>
          <a:xfrm>
            <a:off x="5397690" y="0"/>
            <a:ext cx="3746309" cy="5143971"/>
          </a:xfrm>
          <a:prstGeom prst="rect">
            <a:avLst/>
          </a:prstGeom>
          <a:noFill/>
          <a:ln>
            <a:noFill/>
          </a:ln>
        </p:spPr>
      </p:pic>
      <p:pic>
        <p:nvPicPr>
          <p:cNvPr id="32" name="Google Shape;32;p28"/>
          <p:cNvPicPr preferRelativeResize="0"/>
          <p:nvPr/>
        </p:nvPicPr>
        <p:blipFill rotWithShape="1">
          <a:blip r:embed="rId3">
            <a:alphaModFix amt="32000"/>
          </a:blip>
          <a:srcRect/>
          <a:stretch/>
        </p:blipFill>
        <p:spPr>
          <a:xfrm>
            <a:off x="132603" y="4283434"/>
            <a:ext cx="1314430" cy="797924"/>
          </a:xfrm>
          <a:prstGeom prst="rect">
            <a:avLst/>
          </a:prstGeom>
          <a:noFill/>
          <a:ln>
            <a:noFill/>
          </a:ln>
        </p:spPr>
      </p:pic>
      <p:sp>
        <p:nvSpPr>
          <p:cNvPr id="33" name="Google Shape;33;p28"/>
          <p:cNvSpPr txBox="1">
            <a:spLocks noGrp="1"/>
          </p:cNvSpPr>
          <p:nvPr>
            <p:ph type="title"/>
          </p:nvPr>
        </p:nvSpPr>
        <p:spPr>
          <a:xfrm>
            <a:off x="311700" y="154338"/>
            <a:ext cx="64848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28"/>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35" name="Google Shape;35;p28"/>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36" name="Google Shape;36;p28" descr="E:\-=Tanya=-\2035 Работа\-=Айдентика 2035=-\лого университета\Univer20_35_RGB.emf"/>
          <p:cNvPicPr preferRelativeResize="0"/>
          <p:nvPr/>
        </p:nvPicPr>
        <p:blipFill rotWithShape="1">
          <a:blip r:embed="rId4">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2">
  <p:cSld name="1_Title and body 3">
    <p:spTree>
      <p:nvGrpSpPr>
        <p:cNvPr id="1" name="Shape 37"/>
        <p:cNvGrpSpPr/>
        <p:nvPr/>
      </p:nvGrpSpPr>
      <p:grpSpPr>
        <a:xfrm>
          <a:off x="0" y="0"/>
          <a:ext cx="0" cy="0"/>
          <a:chOff x="0" y="0"/>
          <a:chExt cx="0" cy="0"/>
        </a:xfrm>
      </p:grpSpPr>
      <p:pic>
        <p:nvPicPr>
          <p:cNvPr id="38" name="Google Shape;38;p29"/>
          <p:cNvPicPr preferRelativeResize="0"/>
          <p:nvPr/>
        </p:nvPicPr>
        <p:blipFill rotWithShape="1">
          <a:blip r:embed="rId2">
            <a:alphaModFix/>
          </a:blip>
          <a:srcRect/>
          <a:stretch/>
        </p:blipFill>
        <p:spPr>
          <a:xfrm rot="-5400000">
            <a:off x="391827" y="-157074"/>
            <a:ext cx="1277952" cy="1827647"/>
          </a:xfrm>
          <a:prstGeom prst="rect">
            <a:avLst/>
          </a:prstGeom>
          <a:noFill/>
          <a:ln>
            <a:noFill/>
          </a:ln>
        </p:spPr>
      </p:pic>
      <p:sp>
        <p:nvSpPr>
          <p:cNvPr id="39" name="Google Shape;39;p29"/>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0" name="Google Shape;40;p29"/>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41" name="Google Shape;41;p29"/>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42" name="Google Shape;42;p29" descr="E:\-=Tanya=-\2035 Работа\-=Айдентика 2035=-\лого университета\Univer20_35_RGB.emf"/>
          <p:cNvPicPr preferRelativeResize="0"/>
          <p:nvPr/>
        </p:nvPicPr>
        <p:blipFill rotWithShape="1">
          <a:blip r:embed="rId3">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3"/>
        <p:cNvGrpSpPr/>
        <p:nvPr/>
      </p:nvGrpSpPr>
      <p:grpSpPr>
        <a:xfrm>
          <a:off x="0" y="0"/>
          <a:ext cx="0" cy="0"/>
          <a:chOff x="0" y="0"/>
          <a:chExt cx="0" cy="0"/>
        </a:xfrm>
      </p:grpSpPr>
      <p:sp>
        <p:nvSpPr>
          <p:cNvPr id="44" name="Google Shape;44;p30"/>
          <p:cNvSpPr txBox="1">
            <a:spLocks noGrp="1"/>
          </p:cNvSpPr>
          <p:nvPr>
            <p:ph type="title"/>
          </p:nvPr>
        </p:nvSpPr>
        <p:spPr>
          <a:xfrm>
            <a:off x="311700" y="445025"/>
            <a:ext cx="8520600" cy="5727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5" name="Google Shape;45;p30"/>
          <p:cNvSpPr txBox="1">
            <a:spLocks noGrp="1"/>
          </p:cNvSpPr>
          <p:nvPr>
            <p:ph type="body" idx="1"/>
          </p:nvPr>
        </p:nvSpPr>
        <p:spPr>
          <a:xfrm>
            <a:off x="3117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46" name="Google Shape;46;p30"/>
          <p:cNvSpPr txBox="1">
            <a:spLocks noGrp="1"/>
          </p:cNvSpPr>
          <p:nvPr>
            <p:ph type="body" idx="2"/>
          </p:nvPr>
        </p:nvSpPr>
        <p:spPr>
          <a:xfrm>
            <a:off x="48324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47" name="Google Shape;47;p30"/>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48" name="Google Shape;48;p30"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marR="0" lvl="0" algn="l" rtl="0">
              <a:lnSpc>
                <a:spcPct val="100000"/>
              </a:lnSpc>
              <a:spcBef>
                <a:spcPts val="0"/>
              </a:spcBef>
              <a:spcAft>
                <a:spcPts val="0"/>
              </a:spcAft>
              <a:buClr>
                <a:srgbClr val="8F00FF"/>
              </a:buClr>
              <a:buSzPts val="2700"/>
              <a:buFont typeface="Raleway"/>
              <a:buNone/>
              <a:defRPr sz="2700" b="1" i="0" u="none" strike="noStrike" cap="none">
                <a:solidFill>
                  <a:srgbClr val="8F00FF"/>
                </a:solidFill>
                <a:latin typeface="Raleway"/>
                <a:ea typeface="Raleway"/>
                <a:cs typeface="Raleway"/>
                <a:sym typeface="Ralew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marR="0" lvl="0"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1pPr>
            <a:lvl2pPr marL="914400" marR="0" lvl="1"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2pPr>
            <a:lvl3pPr marL="1371600" marR="0" lvl="2"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3pPr>
            <a:lvl4pPr marL="1828800" marR="0" lvl="3"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4pPr>
            <a:lvl5pPr marL="2286000" marR="0" lvl="4"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5pPr>
            <a:lvl6pPr marL="2743200" marR="0" lvl="5"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6pPr>
            <a:lvl7pPr marL="3200400" marR="0" lvl="6"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7pPr>
            <a:lvl8pPr marL="3657600" marR="0" lvl="7"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8pPr>
            <a:lvl9pPr marL="4114800" marR="0" lvl="8"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9pPr>
          </a:lstStyle>
          <a:p>
            <a:endParaRPr/>
          </a:p>
        </p:txBody>
      </p:sp>
      <p:sp>
        <p:nvSpPr>
          <p:cNvPr id="8" name="Google Shape;8;p19"/>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s://www.who.int/ru/news-room/fact-sheets/detail/sepsis"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9.pn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
          <p:cNvSpPr/>
          <p:nvPr/>
        </p:nvSpPr>
        <p:spPr>
          <a:xfrm rot="10800000" flipH="1">
            <a:off x="5224661" y="0"/>
            <a:ext cx="3919200" cy="51435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Trebuchet MS"/>
              <a:ea typeface="Trebuchet MS"/>
              <a:cs typeface="Trebuchet MS"/>
              <a:sym typeface="Trebuchet MS"/>
            </a:endParaRPr>
          </a:p>
        </p:txBody>
      </p:sp>
      <p:pic>
        <p:nvPicPr>
          <p:cNvPr id="54" name="Google Shape;54;p1"/>
          <p:cNvPicPr preferRelativeResize="0"/>
          <p:nvPr/>
        </p:nvPicPr>
        <p:blipFill rotWithShape="1">
          <a:blip r:embed="rId3">
            <a:alphaModFix/>
          </a:blip>
          <a:srcRect/>
          <a:stretch/>
        </p:blipFill>
        <p:spPr>
          <a:xfrm>
            <a:off x="4458759" y="457294"/>
            <a:ext cx="512349" cy="379987"/>
          </a:xfrm>
          <a:prstGeom prst="rect">
            <a:avLst/>
          </a:prstGeom>
          <a:noFill/>
          <a:ln>
            <a:noFill/>
          </a:ln>
        </p:spPr>
      </p:pic>
      <p:pic>
        <p:nvPicPr>
          <p:cNvPr id="55" name="Google Shape;55;p1" descr="E:\-=Tanya=-\2035 Работа\-=Айдентика 2035=-\лого университета\Univer20_35_RGB_white.emf"/>
          <p:cNvPicPr preferRelativeResize="0"/>
          <p:nvPr/>
        </p:nvPicPr>
        <p:blipFill rotWithShape="1">
          <a:blip r:embed="rId4">
            <a:alphaModFix/>
          </a:blip>
          <a:srcRect/>
          <a:stretch/>
        </p:blipFill>
        <p:spPr>
          <a:xfrm>
            <a:off x="3544079" y="458745"/>
            <a:ext cx="750522" cy="371391"/>
          </a:xfrm>
          <a:prstGeom prst="rect">
            <a:avLst/>
          </a:prstGeom>
          <a:noFill/>
          <a:ln>
            <a:noFill/>
          </a:ln>
        </p:spPr>
      </p:pic>
      <p:sp>
        <p:nvSpPr>
          <p:cNvPr id="56" name="Google Shape;56;p1"/>
          <p:cNvSpPr txBox="1">
            <a:spLocks noGrp="1"/>
          </p:cNvSpPr>
          <p:nvPr>
            <p:ph type="title"/>
          </p:nvPr>
        </p:nvSpPr>
        <p:spPr>
          <a:xfrm>
            <a:off x="528598" y="1270132"/>
            <a:ext cx="4353900" cy="1569630"/>
          </a:xfrm>
          <a:prstGeom prst="rect">
            <a:avLst/>
          </a:prstGeom>
          <a:noFill/>
          <a:ln>
            <a:noFill/>
          </a:ln>
        </p:spPr>
        <p:txBody>
          <a:bodyPr spcFirstLastPara="1" wrap="square" lIns="91425" tIns="91425" rIns="91425" bIns="91425" anchor="ctr" anchorCtr="0">
            <a:spAutoFit/>
          </a:bodyPr>
          <a:lstStyle/>
          <a:p>
            <a:pPr marL="0" lvl="0" indent="0" algn="ctr" rtl="0">
              <a:lnSpc>
                <a:spcPct val="100000"/>
              </a:lnSpc>
              <a:spcBef>
                <a:spcPts val="0"/>
              </a:spcBef>
              <a:spcAft>
                <a:spcPts val="0"/>
              </a:spcAft>
              <a:buSzPts val="2700"/>
              <a:buNone/>
            </a:pPr>
            <a:r>
              <a:rPr lang="ru-RU" sz="3000" b="1" dirty="0" err="1">
                <a:solidFill>
                  <a:srgbClr val="7030A0"/>
                </a:solidFill>
                <a:latin typeface="Raleway" pitchFamily="2" charset="-52"/>
                <a:ea typeface="Raleway"/>
                <a:cs typeface="Raleway"/>
                <a:sym typeface="Raleway"/>
              </a:rPr>
              <a:t>ФотоRED</a:t>
            </a:r>
            <a:r>
              <a:rPr lang="ru-RU" sz="3000" b="1" dirty="0">
                <a:solidFill>
                  <a:srgbClr val="7030A0"/>
                </a:solidFill>
                <a:latin typeface="Raleway" pitchFamily="2" charset="-52"/>
                <a:ea typeface="Raleway"/>
                <a:cs typeface="Raleway"/>
                <a:sym typeface="Raleway"/>
              </a:rPr>
              <a:t> - устройство для облучения растворов</a:t>
            </a:r>
            <a:endParaRPr sz="3000" b="1" dirty="0">
              <a:solidFill>
                <a:srgbClr val="7030A0"/>
              </a:solidFill>
              <a:latin typeface="Raleway" pitchFamily="2" charset="-52"/>
              <a:ea typeface="Raleway"/>
              <a:cs typeface="Raleway"/>
              <a:sym typeface="Raleway"/>
            </a:endParaRPr>
          </a:p>
        </p:txBody>
      </p:sp>
      <p:sp>
        <p:nvSpPr>
          <p:cNvPr id="57" name="Google Shape;57;p1"/>
          <p:cNvSpPr txBox="1">
            <a:spLocks noGrp="1"/>
          </p:cNvSpPr>
          <p:nvPr>
            <p:ph type="body" idx="1"/>
          </p:nvPr>
        </p:nvSpPr>
        <p:spPr>
          <a:xfrm>
            <a:off x="316422" y="4034749"/>
            <a:ext cx="3919200" cy="5502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
              <a:buNone/>
            </a:pPr>
            <a:r>
              <a:rPr lang="ru-RU" dirty="0"/>
              <a:t>Спикер: Ветошенкова Ирина Александровна</a:t>
            </a:r>
          </a:p>
          <a:p>
            <a:pPr marL="0" lvl="0" indent="0" algn="l" rtl="0">
              <a:lnSpc>
                <a:spcPct val="100000"/>
              </a:lnSpc>
              <a:spcBef>
                <a:spcPts val="0"/>
              </a:spcBef>
              <a:spcAft>
                <a:spcPts val="0"/>
              </a:spcAft>
              <a:buSzPts val="1200"/>
              <a:buNone/>
            </a:pPr>
            <a:r>
              <a:rPr lang="ru-RU" dirty="0"/>
              <a:t>3 курс, педиатрический факультет</a:t>
            </a:r>
            <a:endParaRPr dirty="0"/>
          </a:p>
        </p:txBody>
      </p:sp>
      <p:sp>
        <p:nvSpPr>
          <p:cNvPr id="58" name="Google Shape;58;p1"/>
          <p:cNvSpPr/>
          <p:nvPr/>
        </p:nvSpPr>
        <p:spPr>
          <a:xfrm>
            <a:off x="5224661" y="0"/>
            <a:ext cx="2832600" cy="1098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59" name="Google Shape;59;p1"/>
          <p:cNvSpPr/>
          <p:nvPr/>
        </p:nvSpPr>
        <p:spPr>
          <a:xfrm>
            <a:off x="8057357" y="1098450"/>
            <a:ext cx="1086600" cy="4045200"/>
          </a:xfrm>
          <a:prstGeom prst="rect">
            <a:avLst/>
          </a:prstGeom>
          <a:solidFill>
            <a:schemeClr val="accent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60" name="Google Shape;60;p1"/>
          <p:cNvSpPr/>
          <p:nvPr/>
        </p:nvSpPr>
        <p:spPr>
          <a:xfrm>
            <a:off x="8057499" y="0"/>
            <a:ext cx="1086600" cy="10986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pic>
        <p:nvPicPr>
          <p:cNvPr id="61" name="Google Shape;61;p1"/>
          <p:cNvPicPr preferRelativeResize="0"/>
          <p:nvPr/>
        </p:nvPicPr>
        <p:blipFill rotWithShape="1">
          <a:blip r:embed="rId5">
            <a:alphaModFix/>
          </a:blip>
          <a:srcRect/>
          <a:stretch/>
        </p:blipFill>
        <p:spPr>
          <a:xfrm>
            <a:off x="8225530" y="254923"/>
            <a:ext cx="750525" cy="588758"/>
          </a:xfrm>
          <a:prstGeom prst="rect">
            <a:avLst/>
          </a:prstGeom>
          <a:noFill/>
          <a:ln>
            <a:noFill/>
          </a:ln>
        </p:spPr>
      </p:pic>
      <p:pic>
        <p:nvPicPr>
          <p:cNvPr id="62" name="Google Shape;62;p1"/>
          <p:cNvPicPr preferRelativeResize="0"/>
          <p:nvPr/>
        </p:nvPicPr>
        <p:blipFill rotWithShape="1">
          <a:blip r:embed="rId6">
            <a:alphaModFix/>
          </a:blip>
          <a:srcRect t="37025" b="35486"/>
          <a:stretch/>
        </p:blipFill>
        <p:spPr>
          <a:xfrm>
            <a:off x="456836" y="221293"/>
            <a:ext cx="2790031" cy="764309"/>
          </a:xfrm>
          <a:prstGeom prst="rect">
            <a:avLst/>
          </a:prstGeom>
          <a:noFill/>
          <a:ln>
            <a:noFill/>
          </a:ln>
        </p:spPr>
      </p:pic>
      <p:sp>
        <p:nvSpPr>
          <p:cNvPr id="63" name="Google Shape;63;p1"/>
          <p:cNvSpPr/>
          <p:nvPr/>
        </p:nvSpPr>
        <p:spPr>
          <a:xfrm>
            <a:off x="5224519" y="4055504"/>
            <a:ext cx="2832600" cy="1098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64" name="Google Shape;64;p1"/>
          <p:cNvSpPr/>
          <p:nvPr/>
        </p:nvSpPr>
        <p:spPr>
          <a:xfrm>
            <a:off x="5224649" y="1098450"/>
            <a:ext cx="2832600" cy="29466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65" name="Google Shape;65;p1"/>
          <p:cNvSpPr txBox="1"/>
          <p:nvPr/>
        </p:nvSpPr>
        <p:spPr>
          <a:xfrm>
            <a:off x="583509" y="3160271"/>
            <a:ext cx="4514363"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RU" sz="1200" b="1" i="1" dirty="0">
                <a:solidFill>
                  <a:srgbClr val="260046"/>
                </a:solidFill>
                <a:latin typeface="Noto Serif Cond" panose="02020506060505020204" pitchFamily="18"/>
                <a:ea typeface="Noto Serif Cond" panose="02020506060505020204" pitchFamily="18"/>
                <a:cs typeface="Noto Serif Cond" panose="02020506060505020204" pitchFamily="18"/>
                <a:sym typeface="Raleway"/>
              </a:rPr>
              <a:t>Мы помогаем в борьбе с сепсисом в целях снижения риска возникновения осложнений и летальных исходов</a:t>
            </a:r>
            <a:endParaRPr sz="1200" b="1" i="1" dirty="0">
              <a:solidFill>
                <a:srgbClr val="260046"/>
              </a:solidFill>
              <a:latin typeface="Noto Serif Cond" panose="02020506060505020204" pitchFamily="18"/>
              <a:ea typeface="Noto Serif Cond" panose="02020506060505020204" pitchFamily="18"/>
              <a:cs typeface="Noto Serif Cond" panose="02020506060505020204" pitchFamily="18"/>
              <a:sym typeface="Raleway"/>
            </a:endParaRPr>
          </a:p>
        </p:txBody>
      </p:sp>
      <p:pic>
        <p:nvPicPr>
          <p:cNvPr id="2" name="Рисунок 1">
            <a:extLst>
              <a:ext uri="{FF2B5EF4-FFF2-40B4-BE49-F238E27FC236}">
                <a16:creationId xmlns:a16="http://schemas.microsoft.com/office/drawing/2014/main" id="{6E7B6E95-C0EB-5CCF-CBD5-5C1FE9DB49EF}"/>
              </a:ext>
            </a:extLst>
          </p:cNvPr>
          <p:cNvPicPr>
            <a:picLocks noChangeAspect="1"/>
          </p:cNvPicPr>
          <p:nvPr/>
        </p:nvPicPr>
        <p:blipFill rotWithShape="1">
          <a:blip r:embed="rId7"/>
          <a:srcRect l="22453" t="287" r="13223" b="-287"/>
          <a:stretch/>
        </p:blipFill>
        <p:spPr>
          <a:xfrm>
            <a:off x="5224411" y="1087846"/>
            <a:ext cx="2832708" cy="29675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1144579" y="636409"/>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RU" sz="3000" b="1">
                <a:solidFill>
                  <a:srgbClr val="CC0000"/>
                </a:solidFill>
                <a:latin typeface="Trebuchet MS"/>
                <a:ea typeface="Trebuchet MS"/>
                <a:cs typeface="Trebuchet MS"/>
                <a:sym typeface="Trebuchet MS"/>
              </a:rPr>
              <a:t>ПРОБЛЕМА</a:t>
            </a:r>
            <a:endParaRPr sz="3000" b="1">
              <a:solidFill>
                <a:srgbClr val="CC0000"/>
              </a:solidFill>
              <a:latin typeface="Trebuchet MS"/>
              <a:ea typeface="Trebuchet MS"/>
              <a:cs typeface="Trebuchet MS"/>
              <a:sym typeface="Trebuchet MS"/>
            </a:endParaRPr>
          </a:p>
        </p:txBody>
      </p:sp>
      <p:sp>
        <p:nvSpPr>
          <p:cNvPr id="72" name="Google Shape;72;p3"/>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73" name="Google Shape;73;p3"/>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2</a:t>
            </a:fld>
            <a:endParaRPr sz="1000" b="0" i="0" u="none" strike="noStrike" cap="none">
              <a:solidFill>
                <a:schemeClr val="lt1"/>
              </a:solidFill>
              <a:latin typeface="Trebuchet MS"/>
              <a:ea typeface="Trebuchet MS"/>
              <a:cs typeface="Trebuchet MS"/>
              <a:sym typeface="Trebuchet MS"/>
            </a:endParaRPr>
          </a:p>
        </p:txBody>
      </p:sp>
      <p:sp>
        <p:nvSpPr>
          <p:cNvPr id="74" name="Google Shape;74;p3"/>
          <p:cNvSpPr/>
          <p:nvPr/>
        </p:nvSpPr>
        <p:spPr>
          <a:xfrm>
            <a:off x="456818" y="582319"/>
            <a:ext cx="687900" cy="687900"/>
          </a:xfrm>
          <a:prstGeom prst="rect">
            <a:avLst/>
          </a:prstGeom>
          <a:solidFill>
            <a:srgbClr val="99000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75" name="Google Shape;75;p3"/>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76" name="Google Shape;76;p3"/>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77" name="Google Shape;77;p3"/>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78" name="Google Shape;78;p3"/>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79" name="Google Shape;79;p3"/>
          <p:cNvPicPr preferRelativeResize="0"/>
          <p:nvPr/>
        </p:nvPicPr>
        <p:blipFill rotWithShape="1">
          <a:blip r:embed="rId3">
            <a:alphaModFix/>
          </a:blip>
          <a:srcRect/>
          <a:stretch/>
        </p:blipFill>
        <p:spPr>
          <a:xfrm>
            <a:off x="530725" y="656236"/>
            <a:ext cx="539947" cy="539947"/>
          </a:xfrm>
          <a:prstGeom prst="rect">
            <a:avLst/>
          </a:prstGeom>
          <a:noFill/>
          <a:ln>
            <a:noFill/>
          </a:ln>
        </p:spPr>
      </p:pic>
      <p:sp>
        <p:nvSpPr>
          <p:cNvPr id="80" name="Google Shape;80;p3"/>
          <p:cNvSpPr txBox="1"/>
          <p:nvPr/>
        </p:nvSpPr>
        <p:spPr>
          <a:xfrm>
            <a:off x="435033" y="1435952"/>
            <a:ext cx="3923796" cy="81557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RU" sz="3000" b="1" dirty="0">
                <a:solidFill>
                  <a:srgbClr val="CC0000"/>
                </a:solidFill>
                <a:latin typeface="Raleway"/>
                <a:ea typeface="Raleway"/>
                <a:cs typeface="Raleway"/>
                <a:sym typeface="Raleway"/>
              </a:rPr>
              <a:t>27 млн </a:t>
            </a:r>
            <a:br>
              <a:rPr lang="en-US" sz="3000" b="1" dirty="0">
                <a:solidFill>
                  <a:srgbClr val="CC0000"/>
                </a:solidFill>
                <a:latin typeface="Raleway"/>
                <a:ea typeface="Raleway"/>
                <a:cs typeface="Raleway"/>
                <a:sym typeface="Raleway"/>
              </a:rPr>
            </a:br>
            <a:r>
              <a:rPr lang="ru-RU" sz="1100" dirty="0">
                <a:solidFill>
                  <a:schemeClr val="bg2"/>
                </a:solidFill>
                <a:latin typeface="Raleway"/>
                <a:ea typeface="Raleway"/>
                <a:cs typeface="Raleway"/>
                <a:sym typeface="Raleway"/>
              </a:rPr>
              <a:t>страдают от развития сепсиса</a:t>
            </a:r>
            <a:endParaRPr sz="1100" dirty="0">
              <a:solidFill>
                <a:schemeClr val="bg2"/>
              </a:solidFill>
              <a:latin typeface="Raleway"/>
              <a:ea typeface="Raleway"/>
              <a:cs typeface="Raleway"/>
              <a:sym typeface="Raleway"/>
            </a:endParaRPr>
          </a:p>
        </p:txBody>
      </p:sp>
      <p:sp>
        <p:nvSpPr>
          <p:cNvPr id="82" name="Google Shape;82;p3"/>
          <p:cNvSpPr txBox="1"/>
          <p:nvPr/>
        </p:nvSpPr>
        <p:spPr>
          <a:xfrm>
            <a:off x="947042" y="2356664"/>
            <a:ext cx="2906232" cy="98485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RU" sz="3000" b="1" dirty="0">
                <a:solidFill>
                  <a:srgbClr val="CC0000"/>
                </a:solidFill>
                <a:latin typeface="Raleway"/>
                <a:ea typeface="Raleway"/>
                <a:cs typeface="Raleway"/>
                <a:sym typeface="Raleway"/>
              </a:rPr>
              <a:t>19 млн </a:t>
            </a:r>
            <a:br>
              <a:rPr lang="ru-RU" sz="3000" b="1" dirty="0">
                <a:solidFill>
                  <a:srgbClr val="CC0000"/>
                </a:solidFill>
                <a:latin typeface="Raleway"/>
                <a:ea typeface="Raleway"/>
                <a:cs typeface="Raleway"/>
                <a:sym typeface="Raleway"/>
              </a:rPr>
            </a:br>
            <a:r>
              <a:rPr lang="ru-RU" sz="1100" dirty="0">
                <a:solidFill>
                  <a:schemeClr val="bg2"/>
                </a:solidFill>
                <a:latin typeface="Raleway"/>
                <a:ea typeface="Raleway"/>
                <a:cs typeface="Raleway"/>
                <a:sym typeface="Raleway"/>
              </a:rPr>
              <a:t>сталкиваются с серьезными последствиями</a:t>
            </a:r>
            <a:endParaRPr sz="1100" dirty="0">
              <a:solidFill>
                <a:schemeClr val="bg2"/>
              </a:solidFill>
              <a:latin typeface="Raleway"/>
              <a:ea typeface="Raleway"/>
              <a:cs typeface="Raleway"/>
              <a:sym typeface="Raleway"/>
            </a:endParaRPr>
          </a:p>
        </p:txBody>
      </p:sp>
      <p:sp>
        <p:nvSpPr>
          <p:cNvPr id="84" name="Google Shape;84;p3"/>
          <p:cNvSpPr txBox="1"/>
          <p:nvPr/>
        </p:nvSpPr>
        <p:spPr>
          <a:xfrm>
            <a:off x="613325" y="3467425"/>
            <a:ext cx="1604400" cy="83096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RU" sz="3000" b="1" dirty="0">
                <a:solidFill>
                  <a:srgbClr val="CC0000"/>
                </a:solidFill>
                <a:latin typeface="Raleway"/>
                <a:ea typeface="Raleway"/>
                <a:cs typeface="Raleway"/>
                <a:sym typeface="Raleway"/>
              </a:rPr>
              <a:t>8 млн</a:t>
            </a:r>
            <a:br>
              <a:rPr lang="ru-RU" sz="3000" b="1" dirty="0">
                <a:solidFill>
                  <a:srgbClr val="CC0000"/>
                </a:solidFill>
                <a:latin typeface="Raleway"/>
                <a:ea typeface="Raleway"/>
                <a:cs typeface="Raleway"/>
                <a:sym typeface="Raleway"/>
              </a:rPr>
            </a:br>
            <a:r>
              <a:rPr lang="ru-RU" sz="1200" b="1" dirty="0">
                <a:solidFill>
                  <a:srgbClr val="CC0000"/>
                </a:solidFill>
                <a:latin typeface="Raleway"/>
                <a:ea typeface="Raleway"/>
                <a:cs typeface="Raleway"/>
                <a:sym typeface="Raleway"/>
              </a:rPr>
              <a:t>умирают </a:t>
            </a:r>
            <a:endParaRPr sz="3000" b="1" dirty="0">
              <a:solidFill>
                <a:srgbClr val="CC0000"/>
              </a:solidFill>
              <a:latin typeface="Raleway"/>
              <a:ea typeface="Raleway"/>
              <a:cs typeface="Raleway"/>
              <a:sym typeface="Raleway"/>
            </a:endParaRPr>
          </a:p>
        </p:txBody>
      </p:sp>
      <p:sp>
        <p:nvSpPr>
          <p:cNvPr id="86" name="Google Shape;86;p3"/>
          <p:cNvSpPr txBox="1"/>
          <p:nvPr/>
        </p:nvSpPr>
        <p:spPr>
          <a:xfrm>
            <a:off x="703359" y="4450100"/>
            <a:ext cx="3738600" cy="58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RU" sz="900" dirty="0">
                <a:latin typeface="Raleway"/>
                <a:ea typeface="Raleway"/>
                <a:cs typeface="Raleway"/>
                <a:sym typeface="Raleway"/>
              </a:rPr>
              <a:t>Источник: Всемирная организация здравоохранения. Электронный доступ: </a:t>
            </a:r>
            <a:r>
              <a:rPr lang="ru-RU" sz="900" u="sng" dirty="0">
                <a:latin typeface="Raleway"/>
                <a:ea typeface="Raleway"/>
                <a:cs typeface="Raleway"/>
                <a:sym typeface="Raleway"/>
                <a:hlinkClick r:id="rId4"/>
              </a:rPr>
              <a:t>https://www.who.int/ru/news-room/fact-sheets/detail/sepsis</a:t>
            </a:r>
            <a:r>
              <a:rPr lang="ru-RU" sz="900" dirty="0">
                <a:latin typeface="Raleway"/>
                <a:ea typeface="Raleway"/>
                <a:cs typeface="Raleway"/>
                <a:sym typeface="Raleway"/>
              </a:rPr>
              <a:t>. Дата обращения: 05.12.2023</a:t>
            </a:r>
            <a:endParaRPr sz="900" dirty="0">
              <a:latin typeface="Raleway"/>
              <a:ea typeface="Raleway"/>
              <a:cs typeface="Raleway"/>
              <a:sym typeface="Raleway"/>
            </a:endParaRPr>
          </a:p>
        </p:txBody>
      </p:sp>
      <p:sp>
        <p:nvSpPr>
          <p:cNvPr id="87" name="Google Shape;87;p3"/>
          <p:cNvSpPr txBox="1"/>
          <p:nvPr/>
        </p:nvSpPr>
        <p:spPr>
          <a:xfrm>
            <a:off x="2623200" y="3467425"/>
            <a:ext cx="1948800" cy="81557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RU" sz="3000" b="1" dirty="0">
                <a:solidFill>
                  <a:srgbClr val="CC0000"/>
                </a:solidFill>
                <a:latin typeface="Raleway"/>
                <a:ea typeface="Raleway"/>
                <a:cs typeface="Raleway"/>
                <a:sym typeface="Raleway"/>
              </a:rPr>
              <a:t>6 млн </a:t>
            </a:r>
            <a:br>
              <a:rPr lang="ru-RU" sz="1200" dirty="0">
                <a:solidFill>
                  <a:srgbClr val="CC0000"/>
                </a:solidFill>
                <a:latin typeface="Raleway"/>
                <a:ea typeface="Raleway"/>
                <a:cs typeface="Raleway"/>
                <a:sym typeface="Raleway"/>
              </a:rPr>
            </a:br>
            <a:r>
              <a:rPr lang="ru-RU" sz="1100" b="1" dirty="0">
                <a:solidFill>
                  <a:srgbClr val="CC0000"/>
                </a:solidFill>
                <a:latin typeface="Raleway"/>
                <a:ea typeface="Raleway"/>
                <a:cs typeface="Raleway"/>
                <a:sym typeface="Raleway"/>
              </a:rPr>
              <a:t>детей до 5 лет умирают</a:t>
            </a:r>
            <a:endParaRPr sz="1000" b="1" dirty="0">
              <a:solidFill>
                <a:srgbClr val="CC0000"/>
              </a:solidFill>
              <a:latin typeface="Raleway"/>
              <a:ea typeface="Raleway"/>
              <a:cs typeface="Raleway"/>
              <a:sym typeface="Raleway"/>
            </a:endParaRPr>
          </a:p>
        </p:txBody>
      </p:sp>
      <p:sp>
        <p:nvSpPr>
          <p:cNvPr id="89" name="Google Shape;89;p3"/>
          <p:cNvSpPr txBox="1"/>
          <p:nvPr/>
        </p:nvSpPr>
        <p:spPr>
          <a:xfrm>
            <a:off x="4319253" y="651100"/>
            <a:ext cx="4262400" cy="550200"/>
          </a:xfrm>
          <a:prstGeom prst="rect">
            <a:avLst/>
          </a:prstGeom>
          <a:noFill/>
          <a:ln w="9525" cap="flat" cmpd="sng">
            <a:solidFill>
              <a:srgbClr val="66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ru-RU" sz="1200" b="1">
                <a:solidFill>
                  <a:srgbClr val="990000"/>
                </a:solidFill>
                <a:latin typeface="Raleway"/>
                <a:ea typeface="Raleway"/>
                <a:cs typeface="Raleway"/>
                <a:sym typeface="Raleway"/>
              </a:rPr>
              <a:t>Основная проблема:</a:t>
            </a:r>
            <a:r>
              <a:rPr lang="ru-RU" sz="1200">
                <a:solidFill>
                  <a:schemeClr val="dk2"/>
                </a:solidFill>
                <a:latin typeface="Raleway"/>
                <a:ea typeface="Raleway"/>
                <a:cs typeface="Raleway"/>
                <a:sym typeface="Raleway"/>
              </a:rPr>
              <a:t> высокая смертность и высокий уровень осложнений</a:t>
            </a:r>
            <a:endParaRPr sz="1200">
              <a:solidFill>
                <a:schemeClr val="dk2"/>
              </a:solidFill>
              <a:latin typeface="Raleway"/>
              <a:ea typeface="Raleway"/>
              <a:cs typeface="Raleway"/>
              <a:sym typeface="Raleway"/>
            </a:endParaRPr>
          </a:p>
        </p:txBody>
      </p:sp>
      <p:pic>
        <p:nvPicPr>
          <p:cNvPr id="2" name="Рисунок 1">
            <a:extLst>
              <a:ext uri="{FF2B5EF4-FFF2-40B4-BE49-F238E27FC236}">
                <a16:creationId xmlns:a16="http://schemas.microsoft.com/office/drawing/2014/main" id="{EE852C9A-2D35-3E14-B785-B9772E41AFC8}"/>
              </a:ext>
            </a:extLst>
          </p:cNvPr>
          <p:cNvPicPr>
            <a:picLocks noChangeAspect="1"/>
          </p:cNvPicPr>
          <p:nvPr/>
        </p:nvPicPr>
        <p:blipFill>
          <a:blip r:embed="rId5"/>
          <a:stretch>
            <a:fillRect/>
          </a:stretch>
        </p:blipFill>
        <p:spPr>
          <a:xfrm>
            <a:off x="4565411" y="1525566"/>
            <a:ext cx="3675620" cy="2265101"/>
          </a:xfrm>
          <a:prstGeom prst="rect">
            <a:avLst/>
          </a:prstGeom>
          <a:ln w="19050">
            <a:solidFill>
              <a:srgbClr val="FCAF17"/>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768268D5-BBDF-A2DB-2D46-5D8E755FF46B}"/>
              </a:ext>
            </a:extLst>
          </p:cNvPr>
          <p:cNvGraphicFramePr/>
          <p:nvPr>
            <p:extLst>
              <p:ext uri="{D42A27DB-BD31-4B8C-83A1-F6EECF244321}">
                <p14:modId xmlns:p14="http://schemas.microsoft.com/office/powerpoint/2010/main" val="256169930"/>
              </p:ext>
            </p:extLst>
          </p:nvPr>
        </p:nvGraphicFramePr>
        <p:xfrm>
          <a:off x="70884" y="539749"/>
          <a:ext cx="8717239" cy="4498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 name="Google Shape;71;p3"/>
          <p:cNvSpPr txBox="1">
            <a:spLocks noGrp="1"/>
          </p:cNvSpPr>
          <p:nvPr>
            <p:ph type="title"/>
          </p:nvPr>
        </p:nvSpPr>
        <p:spPr>
          <a:xfrm>
            <a:off x="1144579" y="636409"/>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RU" sz="3000" b="1" dirty="0">
                <a:solidFill>
                  <a:srgbClr val="FD5E33"/>
                </a:solidFill>
                <a:latin typeface="Trebuchet MS"/>
                <a:ea typeface="Trebuchet MS"/>
                <a:cs typeface="Trebuchet MS"/>
                <a:sym typeface="Trebuchet MS"/>
              </a:rPr>
              <a:t>ПРОБЛЕМА</a:t>
            </a:r>
            <a:endParaRPr sz="3000" b="1" dirty="0">
              <a:solidFill>
                <a:srgbClr val="FD5E33"/>
              </a:solidFill>
              <a:latin typeface="Trebuchet MS"/>
              <a:ea typeface="Trebuchet MS"/>
              <a:cs typeface="Trebuchet MS"/>
              <a:sym typeface="Trebuchet MS"/>
            </a:endParaRPr>
          </a:p>
        </p:txBody>
      </p:sp>
      <p:sp>
        <p:nvSpPr>
          <p:cNvPr id="72" name="Google Shape;72;p3"/>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73" name="Google Shape;73;p3"/>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3</a:t>
            </a:fld>
            <a:endParaRPr sz="1000" b="0" i="0" u="none" strike="noStrike" cap="none">
              <a:solidFill>
                <a:schemeClr val="lt1"/>
              </a:solidFill>
              <a:latin typeface="Trebuchet MS"/>
              <a:ea typeface="Trebuchet MS"/>
              <a:cs typeface="Trebuchet MS"/>
              <a:sym typeface="Trebuchet MS"/>
            </a:endParaRPr>
          </a:p>
        </p:txBody>
      </p:sp>
      <p:sp>
        <p:nvSpPr>
          <p:cNvPr id="74" name="Google Shape;74;p3"/>
          <p:cNvSpPr/>
          <p:nvPr/>
        </p:nvSpPr>
        <p:spPr>
          <a:xfrm>
            <a:off x="456818" y="582319"/>
            <a:ext cx="687900" cy="687900"/>
          </a:xfrm>
          <a:prstGeom prst="rect">
            <a:avLst/>
          </a:prstGeom>
          <a:solidFill>
            <a:srgbClr val="FD5E3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CAF17"/>
              </a:solidFill>
              <a:latin typeface="Trebuchet MS"/>
              <a:ea typeface="Trebuchet MS"/>
              <a:cs typeface="Trebuchet MS"/>
              <a:sym typeface="Trebuchet MS"/>
            </a:endParaRPr>
          </a:p>
        </p:txBody>
      </p:sp>
      <p:sp>
        <p:nvSpPr>
          <p:cNvPr id="75" name="Google Shape;75;p3"/>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76" name="Google Shape;76;p3"/>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77" name="Google Shape;77;p3"/>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78" name="Google Shape;78;p3"/>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79" name="Google Shape;79;p3"/>
          <p:cNvPicPr preferRelativeResize="0"/>
          <p:nvPr/>
        </p:nvPicPr>
        <p:blipFill rotWithShape="1">
          <a:blip r:embed="rId8">
            <a:alphaModFix/>
          </a:blip>
          <a:srcRect/>
          <a:stretch/>
        </p:blipFill>
        <p:spPr>
          <a:xfrm>
            <a:off x="530725" y="656236"/>
            <a:ext cx="539947" cy="539947"/>
          </a:xfrm>
          <a:prstGeom prst="rect">
            <a:avLst/>
          </a:prstGeom>
          <a:noFill/>
          <a:ln>
            <a:noFill/>
          </a:ln>
        </p:spPr>
      </p:pic>
      <p:sp>
        <p:nvSpPr>
          <p:cNvPr id="89" name="Google Shape;89;p3"/>
          <p:cNvSpPr txBox="1"/>
          <p:nvPr/>
        </p:nvSpPr>
        <p:spPr>
          <a:xfrm>
            <a:off x="5394251" y="920193"/>
            <a:ext cx="3292932" cy="550200"/>
          </a:xfrm>
          <a:prstGeom prst="rect">
            <a:avLst/>
          </a:prstGeom>
          <a:noFill/>
          <a:ln w="9525" cap="flat" cmpd="sng">
            <a:solidFill>
              <a:srgbClr val="66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ru-RU" sz="1200" b="1" dirty="0">
                <a:solidFill>
                  <a:srgbClr val="990000"/>
                </a:solidFill>
                <a:latin typeface="Raleway"/>
                <a:ea typeface="Raleway"/>
                <a:cs typeface="Raleway"/>
                <a:sym typeface="Raleway"/>
              </a:rPr>
              <a:t>Основная проблема:</a:t>
            </a:r>
            <a:r>
              <a:rPr lang="ru-RU" sz="1200" dirty="0">
                <a:solidFill>
                  <a:schemeClr val="dk2"/>
                </a:solidFill>
                <a:latin typeface="Raleway"/>
                <a:ea typeface="Raleway"/>
                <a:cs typeface="Raleway"/>
                <a:sym typeface="Raleway"/>
              </a:rPr>
              <a:t> высокая смертность и высокий уровень осложнений</a:t>
            </a:r>
            <a:endParaRPr sz="1200" dirty="0">
              <a:solidFill>
                <a:schemeClr val="dk2"/>
              </a:solidFill>
              <a:latin typeface="Raleway"/>
              <a:ea typeface="Raleway"/>
              <a:cs typeface="Raleway"/>
              <a:sym typeface="Raleway"/>
            </a:endParaRPr>
          </a:p>
        </p:txBody>
      </p:sp>
    </p:spTree>
    <p:extLst>
      <p:ext uri="{BB962C8B-B14F-4D97-AF65-F5344CB8AC3E}">
        <p14:creationId xmlns:p14="http://schemas.microsoft.com/office/powerpoint/2010/main" val="1145920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title"/>
          </p:nvPr>
        </p:nvSpPr>
        <p:spPr>
          <a:xfrm>
            <a:off x="1144589" y="636413"/>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RU" sz="3000">
                <a:solidFill>
                  <a:schemeClr val="accent2"/>
                </a:solidFill>
                <a:latin typeface="Trebuchet MS"/>
                <a:ea typeface="Trebuchet MS"/>
                <a:cs typeface="Trebuchet MS"/>
                <a:sym typeface="Trebuchet MS"/>
              </a:rPr>
              <a:t>ЦЕЛЕВАЯ АУДИТОРИЯ</a:t>
            </a:r>
            <a:endParaRPr sz="3000">
              <a:solidFill>
                <a:schemeClr val="accent2"/>
              </a:solidFill>
              <a:latin typeface="Trebuchet MS"/>
              <a:ea typeface="Trebuchet MS"/>
              <a:cs typeface="Trebuchet MS"/>
              <a:sym typeface="Trebuchet MS"/>
            </a:endParaRPr>
          </a:p>
        </p:txBody>
      </p:sp>
      <p:sp>
        <p:nvSpPr>
          <p:cNvPr id="95" name="Google Shape;95;p4"/>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96" name="Google Shape;96;p4"/>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4</a:t>
            </a:fld>
            <a:endParaRPr sz="1000" b="0" i="0" u="none" strike="noStrike" cap="none">
              <a:solidFill>
                <a:schemeClr val="lt1"/>
              </a:solidFill>
              <a:latin typeface="Trebuchet MS"/>
              <a:ea typeface="Trebuchet MS"/>
              <a:cs typeface="Trebuchet MS"/>
              <a:sym typeface="Trebuchet MS"/>
            </a:endParaRPr>
          </a:p>
        </p:txBody>
      </p:sp>
      <p:sp>
        <p:nvSpPr>
          <p:cNvPr id="97" name="Google Shape;97;p4"/>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98" name="Google Shape;98;p4"/>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99" name="Google Shape;99;p4"/>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00" name="Google Shape;100;p4"/>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01" name="Google Shape;101;p4"/>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102" name="Google Shape;102;p4"/>
          <p:cNvPicPr preferRelativeResize="0"/>
          <p:nvPr/>
        </p:nvPicPr>
        <p:blipFill rotWithShape="1">
          <a:blip r:embed="rId3">
            <a:alphaModFix/>
          </a:blip>
          <a:srcRect/>
          <a:stretch/>
        </p:blipFill>
        <p:spPr>
          <a:xfrm>
            <a:off x="530730" y="656240"/>
            <a:ext cx="539947" cy="539947"/>
          </a:xfrm>
          <a:prstGeom prst="rect">
            <a:avLst/>
          </a:prstGeom>
          <a:noFill/>
          <a:ln>
            <a:noFill/>
          </a:ln>
        </p:spPr>
      </p:pic>
      <p:sp>
        <p:nvSpPr>
          <p:cNvPr id="103" name="Google Shape;103;p4"/>
          <p:cNvSpPr txBox="1"/>
          <p:nvPr/>
        </p:nvSpPr>
        <p:spPr>
          <a:xfrm>
            <a:off x="251353" y="1429236"/>
            <a:ext cx="4835700" cy="1533511"/>
          </a:xfrm>
          <a:prstGeom prst="rect">
            <a:avLst/>
          </a:prstGeom>
          <a:noFill/>
          <a:ln>
            <a:noFill/>
          </a:ln>
        </p:spPr>
        <p:txBody>
          <a:bodyPr spcFirstLastPara="1" wrap="square" lIns="58300" tIns="58300" rIns="58300" bIns="58300" anchor="t" anchorCtr="0">
            <a:spAutoFit/>
          </a:bodyPr>
          <a:lstStyle/>
          <a:p>
            <a:pPr marL="0" marR="0" lvl="0" indent="0" algn="l" rtl="0">
              <a:lnSpc>
                <a:spcPct val="115000"/>
              </a:lnSpc>
              <a:spcBef>
                <a:spcPts val="0"/>
              </a:spcBef>
              <a:spcAft>
                <a:spcPts val="0"/>
              </a:spcAft>
              <a:buClr>
                <a:schemeClr val="dk1"/>
              </a:buClr>
              <a:buSzPts val="1200"/>
              <a:buFont typeface="Raleway"/>
              <a:buNone/>
            </a:pPr>
            <a:endParaRPr sz="1000" b="0" i="1" u="none" strike="noStrike" cap="none" dirty="0">
              <a:latin typeface="Raleway" pitchFamily="2" charset="-52"/>
              <a:ea typeface="Trebuchet MS"/>
              <a:cs typeface="Trebuchet MS"/>
              <a:sym typeface="Trebuchet MS"/>
            </a:endParaRPr>
          </a:p>
          <a:p>
            <a:pPr marL="457200" marR="0" lvl="0" indent="-292100" algn="l" rtl="0">
              <a:lnSpc>
                <a:spcPct val="115000"/>
              </a:lnSpc>
              <a:spcBef>
                <a:spcPts val="0"/>
              </a:spcBef>
              <a:spcAft>
                <a:spcPts val="0"/>
              </a:spcAft>
              <a:buSzPts val="1000"/>
              <a:buFont typeface="Trebuchet MS"/>
              <a:buChar char="-"/>
            </a:pPr>
            <a:r>
              <a:rPr lang="ru-RU" sz="1000" b="1" i="1" dirty="0">
                <a:latin typeface="Raleway" pitchFamily="2" charset="-52"/>
                <a:ea typeface="Trebuchet MS"/>
                <a:cs typeface="Trebuchet MS"/>
                <a:sym typeface="Trebuchet MS"/>
              </a:rPr>
              <a:t>инфекционное и хирургическое отделение</a:t>
            </a:r>
            <a:r>
              <a:rPr lang="ru-RU" sz="1000" i="1" dirty="0">
                <a:latin typeface="Raleway" pitchFamily="2" charset="-52"/>
                <a:ea typeface="Trebuchet MS"/>
                <a:cs typeface="Trebuchet MS"/>
                <a:sym typeface="Trebuchet MS"/>
              </a:rPr>
              <a:t> </a:t>
            </a:r>
            <a:endParaRPr sz="1000" i="1" dirty="0">
              <a:latin typeface="Raleway" pitchFamily="2" charset="-52"/>
              <a:ea typeface="Trebuchet MS"/>
              <a:cs typeface="Trebuchet MS"/>
              <a:sym typeface="Trebuchet MS"/>
            </a:endParaRPr>
          </a:p>
          <a:p>
            <a:pPr marL="457200" marR="0" lvl="0" indent="-292100" algn="l" rtl="0">
              <a:lnSpc>
                <a:spcPct val="115000"/>
              </a:lnSpc>
              <a:spcBef>
                <a:spcPts val="0"/>
              </a:spcBef>
              <a:spcAft>
                <a:spcPts val="0"/>
              </a:spcAft>
              <a:buSzPts val="1000"/>
              <a:buFont typeface="Trebuchet MS"/>
              <a:buChar char="-"/>
            </a:pPr>
            <a:r>
              <a:rPr lang="ru-RU" sz="1000" b="1" i="1" dirty="0">
                <a:latin typeface="Raleway" pitchFamily="2" charset="-52"/>
                <a:ea typeface="Trebuchet MS"/>
                <a:cs typeface="Trebuchet MS"/>
                <a:sym typeface="Trebuchet MS"/>
              </a:rPr>
              <a:t>отделение реанимации и интенсивной терапии</a:t>
            </a:r>
            <a:endParaRPr sz="1000" b="1" i="1" dirty="0">
              <a:latin typeface="Raleway" pitchFamily="2" charset="-52"/>
              <a:ea typeface="Trebuchet MS"/>
              <a:cs typeface="Trebuchet MS"/>
              <a:sym typeface="Trebuchet MS"/>
            </a:endParaRPr>
          </a:p>
          <a:p>
            <a:pPr marL="457200" marR="0" lvl="0" indent="0" algn="l" rtl="0">
              <a:lnSpc>
                <a:spcPct val="115000"/>
              </a:lnSpc>
              <a:spcBef>
                <a:spcPts val="0"/>
              </a:spcBef>
              <a:spcAft>
                <a:spcPts val="0"/>
              </a:spcAft>
              <a:buNone/>
            </a:pPr>
            <a:endParaRPr sz="1000" b="1" i="1" dirty="0">
              <a:latin typeface="Trebuchet MS"/>
              <a:ea typeface="Trebuchet MS"/>
              <a:cs typeface="Trebuchet MS"/>
              <a:sym typeface="Trebuchet MS"/>
            </a:endParaRPr>
          </a:p>
          <a:p>
            <a:pPr marL="0" marR="0" lvl="0" indent="0" algn="l" rtl="0">
              <a:lnSpc>
                <a:spcPct val="115000"/>
              </a:lnSpc>
              <a:spcBef>
                <a:spcPts val="0"/>
              </a:spcBef>
              <a:spcAft>
                <a:spcPts val="0"/>
              </a:spcAft>
              <a:buNone/>
            </a:pPr>
            <a:endParaRPr sz="1000" b="1" i="1" dirty="0">
              <a:latin typeface="Trebuchet MS"/>
              <a:ea typeface="Trebuchet MS"/>
              <a:cs typeface="Trebuchet MS"/>
              <a:sym typeface="Trebuchet MS"/>
            </a:endParaRPr>
          </a:p>
          <a:p>
            <a:pPr marL="139700" marR="0" lvl="0" indent="0" algn="l" rtl="0">
              <a:lnSpc>
                <a:spcPct val="115000"/>
              </a:lnSpc>
              <a:spcBef>
                <a:spcPts val="0"/>
              </a:spcBef>
              <a:spcAft>
                <a:spcPts val="0"/>
              </a:spcAft>
              <a:buClr>
                <a:schemeClr val="dk1"/>
              </a:buClr>
              <a:buSzPts val="1200"/>
              <a:buFont typeface="Raleway"/>
              <a:buNone/>
            </a:pPr>
            <a:endParaRPr sz="1000" i="1" dirty="0">
              <a:latin typeface="Trebuchet MS"/>
              <a:ea typeface="Trebuchet MS"/>
              <a:cs typeface="Trebuchet MS"/>
              <a:sym typeface="Trebuchet MS"/>
            </a:endParaRPr>
          </a:p>
          <a:p>
            <a:pPr marL="139700" marR="0" lvl="0" indent="0" algn="l" rtl="0">
              <a:lnSpc>
                <a:spcPct val="115000"/>
              </a:lnSpc>
              <a:spcBef>
                <a:spcPts val="0"/>
              </a:spcBef>
              <a:spcAft>
                <a:spcPts val="0"/>
              </a:spcAft>
              <a:buClr>
                <a:schemeClr val="dk1"/>
              </a:buClr>
              <a:buSzPts val="1200"/>
              <a:buFont typeface="Raleway"/>
              <a:buNone/>
            </a:pPr>
            <a:endParaRPr sz="1000" i="1" dirty="0">
              <a:latin typeface="Trebuchet MS"/>
              <a:ea typeface="Trebuchet MS"/>
              <a:cs typeface="Trebuchet MS"/>
              <a:sym typeface="Trebuchet MS"/>
            </a:endParaRPr>
          </a:p>
          <a:p>
            <a:pPr marL="0" marR="0" lvl="0" indent="0" algn="l" rtl="0">
              <a:lnSpc>
                <a:spcPct val="115000"/>
              </a:lnSpc>
              <a:spcBef>
                <a:spcPts val="0"/>
              </a:spcBef>
              <a:spcAft>
                <a:spcPts val="0"/>
              </a:spcAft>
              <a:buClr>
                <a:schemeClr val="dk1"/>
              </a:buClr>
              <a:buSzPts val="1200"/>
              <a:buFont typeface="Raleway"/>
              <a:buNone/>
            </a:pPr>
            <a:endParaRPr sz="1000" i="1" dirty="0">
              <a:latin typeface="Trebuchet MS"/>
              <a:ea typeface="Trebuchet MS"/>
              <a:cs typeface="Trebuchet MS"/>
              <a:sym typeface="Trebuchet MS"/>
            </a:endParaRPr>
          </a:p>
        </p:txBody>
      </p:sp>
      <p:pic>
        <p:nvPicPr>
          <p:cNvPr id="104" name="Google Shape;104;p4"/>
          <p:cNvPicPr preferRelativeResize="0"/>
          <p:nvPr/>
        </p:nvPicPr>
        <p:blipFill rotWithShape="1">
          <a:blip r:embed="rId4">
            <a:alphaModFix/>
          </a:blip>
          <a:srcRect/>
          <a:stretch/>
        </p:blipFill>
        <p:spPr>
          <a:xfrm>
            <a:off x="4503575" y="2435300"/>
            <a:ext cx="4019325" cy="2262874"/>
          </a:xfrm>
          <a:prstGeom prst="rect">
            <a:avLst/>
          </a:prstGeom>
          <a:noFill/>
          <a:ln w="19050" cap="flat" cmpd="sng">
            <a:solidFill>
              <a:srgbClr val="FCAF17"/>
            </a:solidFill>
            <a:prstDash val="solid"/>
            <a:round/>
            <a:headEnd type="none" w="sm" len="sm"/>
            <a:tailEnd type="none" w="sm" len="sm"/>
          </a:ln>
        </p:spPr>
      </p:pic>
      <p:pic>
        <p:nvPicPr>
          <p:cNvPr id="105" name="Google Shape;105;p4"/>
          <p:cNvPicPr preferRelativeResize="0"/>
          <p:nvPr/>
        </p:nvPicPr>
        <p:blipFill>
          <a:blip r:embed="rId5">
            <a:alphaModFix/>
          </a:blip>
          <a:stretch>
            <a:fillRect/>
          </a:stretch>
        </p:blipFill>
        <p:spPr>
          <a:xfrm>
            <a:off x="530725" y="2435299"/>
            <a:ext cx="3395128" cy="2262866"/>
          </a:xfrm>
          <a:prstGeom prst="rect">
            <a:avLst/>
          </a:prstGeom>
          <a:noFill/>
          <a:ln w="19050" cap="flat" cmpd="sng">
            <a:solidFill>
              <a:srgbClr val="FCAF17"/>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1" name="Google Shape;111;p5"/>
          <p:cNvSpPr txBox="1">
            <a:spLocks noGrp="1"/>
          </p:cNvSpPr>
          <p:nvPr>
            <p:ph type="title"/>
          </p:nvPr>
        </p:nvSpPr>
        <p:spPr>
          <a:xfrm>
            <a:off x="1144571" y="636409"/>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RU" sz="3000">
                <a:solidFill>
                  <a:schemeClr val="accent2"/>
                </a:solidFill>
                <a:latin typeface="Trebuchet MS"/>
                <a:ea typeface="Trebuchet MS"/>
                <a:cs typeface="Trebuchet MS"/>
                <a:sym typeface="Trebuchet MS"/>
              </a:rPr>
              <a:t>РЕШЕНИЕ</a:t>
            </a:r>
            <a:endParaRPr sz="3000">
              <a:solidFill>
                <a:schemeClr val="accent2"/>
              </a:solidFill>
              <a:latin typeface="Trebuchet MS"/>
              <a:ea typeface="Trebuchet MS"/>
              <a:cs typeface="Trebuchet MS"/>
              <a:sym typeface="Trebuchet MS"/>
            </a:endParaRPr>
          </a:p>
        </p:txBody>
      </p:sp>
      <p:sp>
        <p:nvSpPr>
          <p:cNvPr id="112" name="Google Shape;112;p5"/>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13" name="Google Shape;113;p5"/>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5</a:t>
            </a:fld>
            <a:endParaRPr sz="1000" b="0" i="0" u="none" strike="noStrike" cap="none">
              <a:solidFill>
                <a:schemeClr val="lt1"/>
              </a:solidFill>
              <a:latin typeface="Trebuchet MS"/>
              <a:ea typeface="Trebuchet MS"/>
              <a:cs typeface="Trebuchet MS"/>
              <a:sym typeface="Trebuchet MS"/>
            </a:endParaRPr>
          </a:p>
        </p:txBody>
      </p:sp>
      <p:sp>
        <p:nvSpPr>
          <p:cNvPr id="114" name="Google Shape;114;p5"/>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115" name="Google Shape;115;p5"/>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16" name="Google Shape;116;p5"/>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17" name="Google Shape;117;p5"/>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18" name="Google Shape;118;p5"/>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119" name="Google Shape;119;p5"/>
          <p:cNvPicPr preferRelativeResize="0"/>
          <p:nvPr/>
        </p:nvPicPr>
        <p:blipFill rotWithShape="1">
          <a:blip r:embed="rId3">
            <a:alphaModFix/>
          </a:blip>
          <a:srcRect/>
          <a:stretch/>
        </p:blipFill>
        <p:spPr>
          <a:xfrm>
            <a:off x="530721" y="656236"/>
            <a:ext cx="539947" cy="539947"/>
          </a:xfrm>
          <a:prstGeom prst="rect">
            <a:avLst/>
          </a:prstGeom>
          <a:noFill/>
          <a:ln>
            <a:noFill/>
          </a:ln>
        </p:spPr>
      </p:pic>
      <p:sp>
        <p:nvSpPr>
          <p:cNvPr id="120" name="Google Shape;120;p5"/>
          <p:cNvSpPr txBox="1"/>
          <p:nvPr/>
        </p:nvSpPr>
        <p:spPr>
          <a:xfrm>
            <a:off x="198315" y="1555794"/>
            <a:ext cx="5601955"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ru-RU" sz="1000" b="0" u="none" strike="noStrike" cap="none" dirty="0">
                <a:solidFill>
                  <a:srgbClr val="132C40"/>
                </a:solidFill>
                <a:latin typeface="Raleway" pitchFamily="2" charset="-52"/>
                <a:ea typeface="Trebuchet MS"/>
                <a:cs typeface="Trebuchet MS"/>
                <a:sym typeface="Trebuchet MS"/>
              </a:rPr>
              <a:t>- Облучение с помощью электродов </a:t>
            </a:r>
            <a:r>
              <a:rPr lang="ru-RU" sz="1000" b="1" u="none" strike="noStrike" cap="none" dirty="0">
                <a:solidFill>
                  <a:srgbClr val="DF9603"/>
                </a:solidFill>
                <a:latin typeface="Raleway" pitchFamily="2" charset="-52"/>
                <a:ea typeface="Trebuchet MS"/>
                <a:cs typeface="Trebuchet MS"/>
                <a:sym typeface="Trebuchet MS"/>
              </a:rPr>
              <a:t>длино</a:t>
            </a:r>
            <a:r>
              <a:rPr lang="ru-RU" sz="1000" b="1" dirty="0">
                <a:solidFill>
                  <a:srgbClr val="DF9603"/>
                </a:solidFill>
                <a:latin typeface="Raleway" pitchFamily="2" charset="-52"/>
                <a:ea typeface="Trebuchet MS"/>
                <a:cs typeface="Trebuchet MS"/>
                <a:sym typeface="Trebuchet MS"/>
              </a:rPr>
              <a:t>й волны 660 нм и 960 нм </a:t>
            </a:r>
          </a:p>
          <a:p>
            <a:pPr marL="0" marR="0" lvl="0" indent="0" algn="l" rtl="0">
              <a:lnSpc>
                <a:spcPct val="100000"/>
              </a:lnSpc>
              <a:spcBef>
                <a:spcPts val="0"/>
              </a:spcBef>
              <a:spcAft>
                <a:spcPts val="0"/>
              </a:spcAft>
              <a:buClr>
                <a:srgbClr val="000000"/>
              </a:buClr>
              <a:buSzPts val="1000"/>
              <a:buFont typeface="Arial"/>
              <a:buNone/>
            </a:pPr>
            <a:r>
              <a:rPr lang="ru-RU" sz="1000" b="0" u="none" strike="noStrike" cap="none" dirty="0">
                <a:solidFill>
                  <a:srgbClr val="132C40"/>
                </a:solidFill>
                <a:latin typeface="Raleway" pitchFamily="2" charset="-52"/>
                <a:ea typeface="Trebuchet MS"/>
                <a:cs typeface="Trebuchet MS"/>
                <a:sym typeface="Trebuchet MS"/>
              </a:rPr>
              <a:t>- Используем растворы,</a:t>
            </a:r>
            <a:r>
              <a:rPr lang="ru-RU" sz="1000" dirty="0">
                <a:solidFill>
                  <a:srgbClr val="132C40"/>
                </a:solidFill>
                <a:latin typeface="Raleway" pitchFamily="2" charset="-52"/>
                <a:ea typeface="Trebuchet MS"/>
                <a:cs typeface="Trebuchet MS"/>
                <a:sym typeface="Trebuchet MS"/>
              </a:rPr>
              <a:t> способные образовать активные формы кислорода (например, </a:t>
            </a:r>
            <a:r>
              <a:rPr lang="ru-RU" sz="1000" b="1" dirty="0">
                <a:solidFill>
                  <a:srgbClr val="DF9603"/>
                </a:solidFill>
                <a:latin typeface="Raleway" pitchFamily="2" charset="-52"/>
                <a:ea typeface="Trebuchet MS"/>
                <a:cs typeface="Trebuchet MS"/>
                <a:sym typeface="Trebuchet MS"/>
              </a:rPr>
              <a:t>пероксид водорода</a:t>
            </a:r>
            <a:r>
              <a:rPr lang="ru-RU" sz="1000" dirty="0">
                <a:solidFill>
                  <a:srgbClr val="132C40"/>
                </a:solidFill>
                <a:latin typeface="Raleway" pitchFamily="2" charset="-52"/>
                <a:ea typeface="Trebuchet MS"/>
                <a:cs typeface="Trebuchet MS"/>
                <a:sym typeface="Trebuchet MS"/>
              </a:rPr>
              <a:t>)</a:t>
            </a:r>
          </a:p>
          <a:p>
            <a:pPr marL="0" marR="0" lvl="0" indent="0" algn="l" rtl="0">
              <a:lnSpc>
                <a:spcPct val="100000"/>
              </a:lnSpc>
              <a:spcBef>
                <a:spcPts val="0"/>
              </a:spcBef>
              <a:spcAft>
                <a:spcPts val="0"/>
              </a:spcAft>
              <a:buClr>
                <a:srgbClr val="000000"/>
              </a:buClr>
              <a:buSzPts val="1000"/>
              <a:buFont typeface="Arial"/>
              <a:buNone/>
            </a:pPr>
            <a:r>
              <a:rPr lang="ru-RU" sz="1000" dirty="0">
                <a:solidFill>
                  <a:srgbClr val="132C40"/>
                </a:solidFill>
                <a:latin typeface="Raleway" pitchFamily="2" charset="-52"/>
                <a:ea typeface="Trebuchet MS"/>
                <a:cs typeface="Trebuchet MS"/>
                <a:sym typeface="Trebuchet MS"/>
              </a:rPr>
              <a:t>- Образование ионов, воздействующих на бактерию, вызывающих ее </a:t>
            </a:r>
            <a:r>
              <a:rPr lang="ru-RU" sz="1000" b="1" dirty="0">
                <a:solidFill>
                  <a:srgbClr val="DF9603"/>
                </a:solidFill>
                <a:latin typeface="Raleway" pitchFamily="2" charset="-52"/>
                <a:ea typeface="Trebuchet MS"/>
                <a:cs typeface="Trebuchet MS"/>
                <a:sym typeface="Trebuchet MS"/>
              </a:rPr>
              <a:t>гибель</a:t>
            </a:r>
            <a:r>
              <a:rPr lang="ru-RU" sz="1000" dirty="0">
                <a:solidFill>
                  <a:srgbClr val="132C40"/>
                </a:solidFill>
                <a:latin typeface="Raleway" pitchFamily="2" charset="-52"/>
                <a:ea typeface="Trebuchet MS"/>
                <a:cs typeface="Trebuchet MS"/>
                <a:sym typeface="Trebuchet MS"/>
              </a:rPr>
              <a:t> </a:t>
            </a:r>
          </a:p>
          <a:p>
            <a:pPr marL="0" marR="0" lvl="0" indent="0" algn="l" rtl="0">
              <a:lnSpc>
                <a:spcPct val="100000"/>
              </a:lnSpc>
              <a:spcBef>
                <a:spcPts val="0"/>
              </a:spcBef>
              <a:spcAft>
                <a:spcPts val="0"/>
              </a:spcAft>
              <a:buClr>
                <a:srgbClr val="000000"/>
              </a:buClr>
              <a:buSzPts val="1000"/>
              <a:buFont typeface="Arial"/>
              <a:buNone/>
            </a:pPr>
            <a:r>
              <a:rPr lang="ru-RU" sz="1000" b="0" u="none" strike="noStrike" cap="none" dirty="0">
                <a:solidFill>
                  <a:srgbClr val="132C40"/>
                </a:solidFill>
                <a:latin typeface="Raleway" pitchFamily="2" charset="-52"/>
                <a:ea typeface="Trebuchet MS"/>
                <a:cs typeface="Trebuchet MS"/>
                <a:sym typeface="Trebuchet MS"/>
              </a:rPr>
              <a:t>- </a:t>
            </a:r>
            <a:r>
              <a:rPr lang="ru-RU" sz="1000" b="1" u="none" strike="noStrike" cap="none" dirty="0">
                <a:solidFill>
                  <a:srgbClr val="DF9603"/>
                </a:solidFill>
                <a:latin typeface="Raleway" pitchFamily="2" charset="-52"/>
                <a:ea typeface="Trebuchet MS"/>
                <a:cs typeface="Trebuchet MS"/>
                <a:sym typeface="Trebuchet MS"/>
              </a:rPr>
              <a:t>Актива</a:t>
            </a:r>
            <a:r>
              <a:rPr lang="ru-RU" sz="1000" b="1" dirty="0">
                <a:solidFill>
                  <a:srgbClr val="DF9603"/>
                </a:solidFill>
                <a:latin typeface="Raleway" pitchFamily="2" charset="-52"/>
                <a:ea typeface="Trebuchet MS"/>
                <a:cs typeface="Trebuchet MS"/>
                <a:sym typeface="Trebuchet MS"/>
              </a:rPr>
              <a:t>ция иммунитета </a:t>
            </a:r>
            <a:r>
              <a:rPr lang="ru-RU" sz="1000" dirty="0">
                <a:solidFill>
                  <a:srgbClr val="132C40"/>
                </a:solidFill>
                <a:latin typeface="Raleway" pitchFamily="2" charset="-52"/>
                <a:ea typeface="Trebuchet MS"/>
                <a:cs typeface="Trebuchet MS"/>
                <a:sym typeface="Trebuchet MS"/>
              </a:rPr>
              <a:t>с помощью АФК</a:t>
            </a:r>
            <a:endParaRPr sz="1000" b="0" u="none" strike="noStrike" cap="none" dirty="0">
              <a:solidFill>
                <a:srgbClr val="132C40"/>
              </a:solidFill>
              <a:latin typeface="Raleway" pitchFamily="2" charset="-52"/>
              <a:ea typeface="Trebuchet MS"/>
              <a:cs typeface="Trebuchet MS"/>
              <a:sym typeface="Trebuchet MS"/>
            </a:endParaRPr>
          </a:p>
        </p:txBody>
      </p:sp>
      <p:pic>
        <p:nvPicPr>
          <p:cNvPr id="121" name="Google Shape;121;p5"/>
          <p:cNvPicPr preferRelativeResize="0"/>
          <p:nvPr/>
        </p:nvPicPr>
        <p:blipFill rotWithShape="1">
          <a:blip r:embed="rId4">
            <a:alphaModFix/>
          </a:blip>
          <a:srcRect b="36838"/>
          <a:stretch/>
        </p:blipFill>
        <p:spPr>
          <a:xfrm>
            <a:off x="4040741" y="2820869"/>
            <a:ext cx="4442785" cy="2139581"/>
          </a:xfrm>
          <a:prstGeom prst="rect">
            <a:avLst/>
          </a:prstGeom>
          <a:noFill/>
          <a:ln w="28575">
            <a:solidFill>
              <a:srgbClr val="FCAF17"/>
            </a:solidFill>
          </a:ln>
        </p:spPr>
      </p:pic>
      <p:pic>
        <p:nvPicPr>
          <p:cNvPr id="2" name="Рисунок 1">
            <a:extLst>
              <a:ext uri="{FF2B5EF4-FFF2-40B4-BE49-F238E27FC236}">
                <a16:creationId xmlns:a16="http://schemas.microsoft.com/office/drawing/2014/main" id="{7F977C80-5C52-B8A6-B89F-F18AF55472C6}"/>
              </a:ext>
            </a:extLst>
          </p:cNvPr>
          <p:cNvPicPr>
            <a:picLocks noChangeAspect="1"/>
          </p:cNvPicPr>
          <p:nvPr/>
        </p:nvPicPr>
        <p:blipFill>
          <a:blip r:embed="rId5"/>
          <a:stretch>
            <a:fillRect/>
          </a:stretch>
        </p:blipFill>
        <p:spPr>
          <a:xfrm>
            <a:off x="6093134" y="1"/>
            <a:ext cx="2665227" cy="2665227"/>
          </a:xfrm>
          <a:prstGeom prst="rect">
            <a:avLst/>
          </a:prstGeom>
        </p:spPr>
      </p:pic>
      <p:pic>
        <p:nvPicPr>
          <p:cNvPr id="3" name="Рисунок 2">
            <a:extLst>
              <a:ext uri="{FF2B5EF4-FFF2-40B4-BE49-F238E27FC236}">
                <a16:creationId xmlns:a16="http://schemas.microsoft.com/office/drawing/2014/main" id="{59CD4FE5-33D2-96C2-B6B9-FD09A5C7598D}"/>
              </a:ext>
            </a:extLst>
          </p:cNvPr>
          <p:cNvPicPr>
            <a:picLocks noChangeAspect="1"/>
          </p:cNvPicPr>
          <p:nvPr/>
        </p:nvPicPr>
        <p:blipFill rotWithShape="1">
          <a:blip r:embed="rId6"/>
          <a:srcRect t="17640" b="21309"/>
          <a:stretch/>
        </p:blipFill>
        <p:spPr>
          <a:xfrm>
            <a:off x="706369" y="2820869"/>
            <a:ext cx="2628444" cy="2139581"/>
          </a:xfrm>
          <a:prstGeom prst="rect">
            <a:avLst/>
          </a:prstGeom>
          <a:ln w="28575">
            <a:solidFill>
              <a:srgbClr val="FCAF17"/>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6"/>
          <p:cNvSpPr txBox="1">
            <a:spLocks noGrp="1"/>
          </p:cNvSpPr>
          <p:nvPr>
            <p:ph type="title"/>
          </p:nvPr>
        </p:nvSpPr>
        <p:spPr>
          <a:xfrm>
            <a:off x="1144571" y="636409"/>
            <a:ext cx="6527100" cy="579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RU" sz="3000" dirty="0">
                <a:latin typeface="Trebuchet MS"/>
                <a:ea typeface="Trebuchet MS"/>
                <a:cs typeface="Trebuchet MS"/>
                <a:sym typeface="Trebuchet MS"/>
              </a:rPr>
              <a:t>ЦЕННОСТНОЕ ПРЕДЛОЖЕНИЕ</a:t>
            </a:r>
            <a:endParaRPr sz="3000" dirty="0">
              <a:latin typeface="Trebuchet MS"/>
              <a:ea typeface="Trebuchet MS"/>
              <a:cs typeface="Trebuchet MS"/>
              <a:sym typeface="Trebuchet MS"/>
            </a:endParaRPr>
          </a:p>
        </p:txBody>
      </p:sp>
      <p:sp>
        <p:nvSpPr>
          <p:cNvPr id="128" name="Google Shape;128;p6"/>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29" name="Google Shape;129;p6"/>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6</a:t>
            </a:fld>
            <a:endParaRPr sz="1000" b="0" i="0" u="none" strike="noStrike" cap="none">
              <a:solidFill>
                <a:schemeClr val="lt1"/>
              </a:solidFill>
              <a:latin typeface="Trebuchet MS"/>
              <a:ea typeface="Trebuchet MS"/>
              <a:cs typeface="Trebuchet MS"/>
              <a:sym typeface="Trebuchet MS"/>
            </a:endParaRPr>
          </a:p>
        </p:txBody>
      </p:sp>
      <p:sp>
        <p:nvSpPr>
          <p:cNvPr id="130" name="Google Shape;130;p6"/>
          <p:cNvSpPr/>
          <p:nvPr/>
        </p:nvSpPr>
        <p:spPr>
          <a:xfrm>
            <a:off x="456818" y="582319"/>
            <a:ext cx="687900" cy="687900"/>
          </a:xfrm>
          <a:prstGeom prst="rect">
            <a:avLst/>
          </a:prstGeom>
          <a:solidFill>
            <a:srgbClr val="8F00FF"/>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F00FF"/>
              </a:solidFill>
              <a:latin typeface="Trebuchet MS"/>
              <a:ea typeface="Trebuchet MS"/>
              <a:cs typeface="Trebuchet MS"/>
              <a:sym typeface="Trebuchet MS"/>
            </a:endParaRPr>
          </a:p>
        </p:txBody>
      </p:sp>
      <p:sp>
        <p:nvSpPr>
          <p:cNvPr id="131" name="Google Shape;131;p6"/>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32" name="Google Shape;132;p6"/>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33" name="Google Shape;133;p6"/>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34" name="Google Shape;134;p6"/>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135" name="Google Shape;135;p6"/>
          <p:cNvPicPr preferRelativeResize="0"/>
          <p:nvPr/>
        </p:nvPicPr>
        <p:blipFill rotWithShape="1">
          <a:blip r:embed="rId3">
            <a:alphaModFix/>
          </a:blip>
          <a:srcRect/>
          <a:stretch/>
        </p:blipFill>
        <p:spPr>
          <a:xfrm>
            <a:off x="530721" y="656236"/>
            <a:ext cx="539947" cy="539947"/>
          </a:xfrm>
          <a:prstGeom prst="rect">
            <a:avLst/>
          </a:prstGeom>
          <a:noFill/>
          <a:ln>
            <a:noFill/>
          </a:ln>
        </p:spPr>
      </p:pic>
      <p:sp>
        <p:nvSpPr>
          <p:cNvPr id="137" name="Google Shape;137;p6"/>
          <p:cNvSpPr txBox="1"/>
          <p:nvPr/>
        </p:nvSpPr>
        <p:spPr>
          <a:xfrm>
            <a:off x="198316" y="1698911"/>
            <a:ext cx="8583532" cy="2382160"/>
          </a:xfrm>
          <a:prstGeom prst="rect">
            <a:avLst/>
          </a:prstGeom>
          <a:noFill/>
          <a:ln>
            <a:noFill/>
          </a:ln>
        </p:spPr>
        <p:txBody>
          <a:bodyPr spcFirstLastPara="1" wrap="square" lIns="91425" tIns="91425" rIns="91425" bIns="91425" anchor="ctr" anchorCtr="0">
            <a:spAutoFit/>
          </a:bodyPr>
          <a:lstStyle/>
          <a:p>
            <a:pPr marL="0" marR="0" lvl="0" indent="0" algn="l" rtl="0">
              <a:lnSpc>
                <a:spcPct val="115000"/>
              </a:lnSpc>
              <a:spcBef>
                <a:spcPts val="0"/>
              </a:spcBef>
              <a:spcAft>
                <a:spcPts val="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Мы, компания</a:t>
            </a:r>
            <a:r>
              <a:rPr lang="ru-RU" sz="1200" b="0" i="0" u="none" strike="noStrike" cap="none" dirty="0">
                <a:solidFill>
                  <a:schemeClr val="dk2"/>
                </a:solidFill>
                <a:latin typeface="Raleway" pitchFamily="2" charset="-52"/>
                <a:ea typeface="Trebuchet MS"/>
                <a:cs typeface="Trebuchet MS"/>
                <a:sym typeface="Trebuchet MS"/>
              </a:rPr>
              <a:t> </a:t>
            </a:r>
            <a:r>
              <a:rPr lang="ru-RU" sz="1200" b="0" i="0" u="none" strike="noStrike" cap="none" dirty="0" err="1">
                <a:solidFill>
                  <a:schemeClr val="dk2"/>
                </a:solidFill>
                <a:latin typeface="Raleway" pitchFamily="2" charset="-52"/>
                <a:ea typeface="Trebuchet MS"/>
                <a:cs typeface="Trebuchet MS"/>
                <a:sym typeface="Trebuchet MS"/>
              </a:rPr>
              <a:t>ФотоRED</a:t>
            </a:r>
            <a:r>
              <a:rPr lang="ru-RU" sz="1200" b="0" i="0" u="none" strike="noStrike" cap="none" dirty="0">
                <a:solidFill>
                  <a:schemeClr val="dk2"/>
                </a:solidFill>
                <a:latin typeface="Raleway" pitchFamily="2" charset="-52"/>
                <a:ea typeface="Trebuchet MS"/>
                <a:cs typeface="Trebuchet MS"/>
                <a:sym typeface="Trebuchet MS"/>
              </a:rPr>
              <a:t>,</a:t>
            </a:r>
            <a:endParaRPr sz="1200" b="0" i="0"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помогаем</a:t>
            </a:r>
            <a:r>
              <a:rPr lang="ru-RU" sz="1200" b="0" i="0" u="none" strike="noStrike" cap="none" dirty="0">
                <a:solidFill>
                  <a:schemeClr val="dk2"/>
                </a:solidFill>
                <a:latin typeface="Raleway" pitchFamily="2" charset="-52"/>
                <a:ea typeface="Trebuchet MS"/>
                <a:cs typeface="Trebuchet MS"/>
                <a:sym typeface="Trebuchet MS"/>
              </a:rPr>
              <a:t> </a:t>
            </a:r>
            <a:r>
              <a:rPr lang="ru-RU" sz="1200" dirty="0">
                <a:solidFill>
                  <a:schemeClr val="dk2"/>
                </a:solidFill>
                <a:latin typeface="Raleway" pitchFamily="2" charset="-52"/>
                <a:ea typeface="Trebuchet MS"/>
                <a:cs typeface="Trebuchet MS"/>
                <a:sym typeface="Trebuchet MS"/>
              </a:rPr>
              <a:t>хирургическим стационарам, а также отделениям интенсивной терапии в многопрофильных клиниках</a:t>
            </a:r>
            <a:endParaRPr sz="1200" b="0" i="0"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в ситуации</a:t>
            </a:r>
            <a:r>
              <a:rPr lang="ru-RU" sz="1200" b="0" i="0" u="none" strike="noStrike" cap="none" dirty="0">
                <a:solidFill>
                  <a:schemeClr val="dk2"/>
                </a:solidFill>
                <a:latin typeface="Raleway" pitchFamily="2" charset="-52"/>
                <a:ea typeface="Trebuchet MS"/>
                <a:cs typeface="Trebuchet MS"/>
                <a:sym typeface="Trebuchet MS"/>
              </a:rPr>
              <a:t> </a:t>
            </a:r>
            <a:r>
              <a:rPr lang="ru-RU" sz="1200" dirty="0">
                <a:solidFill>
                  <a:schemeClr val="dk2"/>
                </a:solidFill>
                <a:latin typeface="Raleway" pitchFamily="2" charset="-52"/>
                <a:ea typeface="Trebuchet MS"/>
                <a:cs typeface="Trebuchet MS"/>
                <a:sym typeface="Trebuchet MS"/>
              </a:rPr>
              <a:t>недостаточных методов лечения</a:t>
            </a:r>
            <a:endParaRPr sz="1200" b="0" i="0"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решать проблему</a:t>
            </a:r>
            <a:r>
              <a:rPr lang="ru-RU" sz="1200" b="0" i="0" u="none" strike="noStrike" cap="none" dirty="0">
                <a:solidFill>
                  <a:schemeClr val="dk2"/>
                </a:solidFill>
                <a:latin typeface="Raleway" pitchFamily="2" charset="-52"/>
                <a:ea typeface="Trebuchet MS"/>
                <a:cs typeface="Trebuchet MS"/>
                <a:sym typeface="Trebuchet MS"/>
              </a:rPr>
              <a:t> </a:t>
            </a:r>
            <a:r>
              <a:rPr lang="ru-RU" sz="1200" dirty="0">
                <a:solidFill>
                  <a:schemeClr val="dk2"/>
                </a:solidFill>
                <a:latin typeface="Raleway" pitchFamily="2" charset="-52"/>
                <a:ea typeface="Trebuchet MS"/>
                <a:cs typeface="Trebuchet MS"/>
                <a:sym typeface="Trebuchet MS"/>
              </a:rPr>
              <a:t>высокого уровня риска возникновения сепсиса и летальности от него</a:t>
            </a:r>
            <a:endParaRPr sz="1200" b="0" i="0"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с помощью</a:t>
            </a:r>
            <a:r>
              <a:rPr lang="ru-RU" sz="1200" b="0" i="0" u="none" strike="noStrike" cap="none" dirty="0">
                <a:solidFill>
                  <a:schemeClr val="dk2"/>
                </a:solidFill>
                <a:latin typeface="Raleway" pitchFamily="2" charset="-52"/>
                <a:ea typeface="Trebuchet MS"/>
                <a:cs typeface="Trebuchet MS"/>
                <a:sym typeface="Trebuchet MS"/>
              </a:rPr>
              <a:t> новой технологии облучения растворов, в результате к</a:t>
            </a:r>
            <a:r>
              <a:rPr lang="ru-RU" sz="1200" dirty="0">
                <a:solidFill>
                  <a:schemeClr val="dk2"/>
                </a:solidFill>
                <a:latin typeface="Raleway" pitchFamily="2" charset="-52"/>
                <a:ea typeface="Trebuchet MS"/>
                <a:cs typeface="Trebuchet MS"/>
                <a:sym typeface="Trebuchet MS"/>
              </a:rPr>
              <a:t>оторой происходит стимуляция иммунитета</a:t>
            </a:r>
            <a:endParaRPr sz="1200" b="0" i="0"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1200"/>
              </a:spcBef>
              <a:spcAft>
                <a:spcPts val="1200"/>
              </a:spcAft>
              <a:buClr>
                <a:srgbClr val="000000"/>
              </a:buClr>
              <a:buSzPts val="1200"/>
              <a:buFont typeface="Arial"/>
              <a:buNone/>
            </a:pPr>
            <a:r>
              <a:rPr lang="ru-RU" sz="1200" b="1" i="0" u="none" strike="noStrike" cap="none" dirty="0">
                <a:solidFill>
                  <a:srgbClr val="76A5AF"/>
                </a:solidFill>
                <a:latin typeface="Raleway" pitchFamily="2" charset="-52"/>
                <a:ea typeface="Trebuchet MS"/>
                <a:cs typeface="Trebuchet MS"/>
                <a:sym typeface="Trebuchet MS"/>
              </a:rPr>
              <a:t>и получать ценность</a:t>
            </a:r>
            <a:r>
              <a:rPr lang="ru-RU" sz="1200" b="0" i="0" u="none" strike="noStrike" cap="none" dirty="0">
                <a:solidFill>
                  <a:schemeClr val="dk2"/>
                </a:solidFill>
                <a:latin typeface="Raleway" pitchFamily="2" charset="-52"/>
                <a:ea typeface="Trebuchet MS"/>
                <a:cs typeface="Trebuchet MS"/>
                <a:sym typeface="Trebuchet MS"/>
              </a:rPr>
              <a:t> в виде повышения уровня выживаемости</a:t>
            </a:r>
            <a:r>
              <a:rPr lang="ru-RU" sz="1200" dirty="0">
                <a:solidFill>
                  <a:schemeClr val="dk2"/>
                </a:solidFill>
                <a:latin typeface="Raleway" pitchFamily="2" charset="-52"/>
                <a:ea typeface="Trebuchet MS"/>
                <a:cs typeface="Trebuchet MS"/>
                <a:sym typeface="Trebuchet MS"/>
              </a:rPr>
              <a:t>.</a:t>
            </a:r>
            <a:endParaRPr sz="1200" b="0" i="0" u="none" strike="noStrike" cap="none" dirty="0">
              <a:solidFill>
                <a:schemeClr val="dk2"/>
              </a:solidFill>
              <a:latin typeface="Raleway" pitchFamily="2" charset="-52"/>
              <a:ea typeface="Trebuchet MS"/>
              <a:cs typeface="Trebuchet MS"/>
              <a:sym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1144571" y="636409"/>
            <a:ext cx="6527100" cy="579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RU" sz="3000">
                <a:solidFill>
                  <a:schemeClr val="dk1"/>
                </a:solidFill>
                <a:latin typeface="Trebuchet MS"/>
                <a:ea typeface="Trebuchet MS"/>
                <a:cs typeface="Trebuchet MS"/>
                <a:sym typeface="Trebuchet MS"/>
              </a:rPr>
              <a:t>КОНКУРЕНТЫ</a:t>
            </a:r>
            <a:endParaRPr sz="3000">
              <a:solidFill>
                <a:schemeClr val="dk1"/>
              </a:solidFill>
              <a:latin typeface="Trebuchet MS"/>
              <a:ea typeface="Trebuchet MS"/>
              <a:cs typeface="Trebuchet MS"/>
              <a:sym typeface="Trebuchet MS"/>
            </a:endParaRPr>
          </a:p>
        </p:txBody>
      </p:sp>
      <p:sp>
        <p:nvSpPr>
          <p:cNvPr id="143" name="Google Shape;143;p7"/>
          <p:cNvSpPr/>
          <p:nvPr/>
        </p:nvSpPr>
        <p:spPr>
          <a:xfrm>
            <a:off x="-5084" y="4774004"/>
            <a:ext cx="406800" cy="3801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44" name="Google Shape;144;p7"/>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7</a:t>
            </a:fld>
            <a:endParaRPr sz="1000" b="0" i="0" u="none" strike="noStrike" cap="none">
              <a:solidFill>
                <a:schemeClr val="lt1"/>
              </a:solidFill>
              <a:latin typeface="Trebuchet MS"/>
              <a:ea typeface="Trebuchet MS"/>
              <a:cs typeface="Trebuchet MS"/>
              <a:sym typeface="Trebuchet MS"/>
            </a:endParaRPr>
          </a:p>
        </p:txBody>
      </p:sp>
      <p:sp>
        <p:nvSpPr>
          <p:cNvPr id="145" name="Google Shape;145;p7"/>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46" name="Google Shape;146;p7"/>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47" name="Google Shape;147;p7"/>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48" name="Google Shape;148;p7"/>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graphicFrame>
        <p:nvGraphicFramePr>
          <p:cNvPr id="150" name="Google Shape;150;p7"/>
          <p:cNvGraphicFramePr/>
          <p:nvPr>
            <p:extLst>
              <p:ext uri="{D42A27DB-BD31-4B8C-83A1-F6EECF244321}">
                <p14:modId xmlns:p14="http://schemas.microsoft.com/office/powerpoint/2010/main" val="1497089654"/>
              </p:ext>
            </p:extLst>
          </p:nvPr>
        </p:nvGraphicFramePr>
        <p:xfrm>
          <a:off x="241005" y="1550964"/>
          <a:ext cx="8378455" cy="3058935"/>
        </p:xfrm>
        <a:graphic>
          <a:graphicData uri="http://schemas.openxmlformats.org/drawingml/2006/table">
            <a:tbl>
              <a:tblPr firstRow="1" bandRow="1">
                <a:noFill/>
                <a:tableStyleId>{7E6AE7E9-9874-4CDF-A1B1-67B39D1CC7B2}</a:tableStyleId>
              </a:tblPr>
              <a:tblGrid>
                <a:gridCol w="1715386">
                  <a:extLst>
                    <a:ext uri="{9D8B030D-6E8A-4147-A177-3AD203B41FA5}">
                      <a16:colId xmlns:a16="http://schemas.microsoft.com/office/drawing/2014/main" val="20000"/>
                    </a:ext>
                  </a:extLst>
                </a:gridCol>
                <a:gridCol w="1277531">
                  <a:extLst>
                    <a:ext uri="{9D8B030D-6E8A-4147-A177-3AD203B41FA5}">
                      <a16:colId xmlns:a16="http://schemas.microsoft.com/office/drawing/2014/main" val="20001"/>
                    </a:ext>
                  </a:extLst>
                </a:gridCol>
                <a:gridCol w="2058328">
                  <a:extLst>
                    <a:ext uri="{9D8B030D-6E8A-4147-A177-3AD203B41FA5}">
                      <a16:colId xmlns:a16="http://schemas.microsoft.com/office/drawing/2014/main" val="20002"/>
                    </a:ext>
                  </a:extLst>
                </a:gridCol>
                <a:gridCol w="1663605">
                  <a:extLst>
                    <a:ext uri="{9D8B030D-6E8A-4147-A177-3AD203B41FA5}">
                      <a16:colId xmlns:a16="http://schemas.microsoft.com/office/drawing/2014/main" val="20003"/>
                    </a:ext>
                  </a:extLst>
                </a:gridCol>
                <a:gridCol w="1663605">
                  <a:extLst>
                    <a:ext uri="{9D8B030D-6E8A-4147-A177-3AD203B41FA5}">
                      <a16:colId xmlns:a16="http://schemas.microsoft.com/office/drawing/2014/main" val="3957292975"/>
                    </a:ext>
                  </a:extLst>
                </a:gridCol>
              </a:tblGrid>
              <a:tr h="705875">
                <a:tc>
                  <a:txBody>
                    <a:bodyPr/>
                    <a:lstStyle/>
                    <a:p>
                      <a:pPr marL="0" marR="0" lvl="0" indent="0" algn="l" rtl="0">
                        <a:lnSpc>
                          <a:spcPct val="100000"/>
                        </a:lnSpc>
                        <a:spcBef>
                          <a:spcPts val="0"/>
                        </a:spcBef>
                        <a:spcAft>
                          <a:spcPts val="0"/>
                        </a:spcAft>
                        <a:buClr>
                          <a:srgbClr val="000000"/>
                        </a:buClr>
                        <a:buSzPts val="1400"/>
                        <a:buFont typeface="Arial"/>
                        <a:buNone/>
                      </a:pP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b="1" u="none" strike="noStrike" cap="none" dirty="0">
                          <a:latin typeface="Comfortaa"/>
                          <a:ea typeface="Comfortaa"/>
                          <a:cs typeface="Comfortaa"/>
                          <a:sym typeface="Comfortaa"/>
                        </a:rPr>
                        <a:t>Наше решение</a:t>
                      </a:r>
                      <a:endParaRPr sz="1100" b="1" u="none" strike="noStrike" cap="none" dirty="0">
                        <a:latin typeface="Comfortaa"/>
                        <a:ea typeface="Comfortaa"/>
                        <a:cs typeface="Comfortaa"/>
                        <a:sym typeface="Comfortaa"/>
                      </a:endParaRPr>
                    </a:p>
                  </a:txBody>
                  <a:tcPr marL="91450" marR="91450" marT="45725" marB="45725" anchor="ctr">
                    <a:solidFill>
                      <a:srgbClr val="D9D2E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Клинические рекомендации МЗ о консервативном лечении</a:t>
                      </a:r>
                      <a:endParaRPr sz="1100" u="none" strike="noStrike" cap="none">
                        <a:latin typeface="Comfortaa"/>
                        <a:ea typeface="Comfortaa"/>
                        <a:cs typeface="Comfortaa"/>
                        <a:sym typeface="Comfortaa"/>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Аппарат АЗОР-ВЛОК и его аналоги</a:t>
                      </a:r>
                      <a:endParaRPr sz="1100" u="none" strike="noStrike" cap="none" dirty="0">
                        <a:latin typeface="Comfortaa"/>
                        <a:ea typeface="Comfortaa"/>
                        <a:cs typeface="Comfortaa"/>
                        <a:sym typeface="Comfortaa"/>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Аппарат ГЕСКА и его аналог «Дюна»</a:t>
                      </a:r>
                      <a:endParaRPr sz="1100" u="none" strike="noStrike" cap="none" dirty="0">
                        <a:latin typeface="Comfortaa"/>
                        <a:ea typeface="Comfortaa"/>
                        <a:cs typeface="Comfortaa"/>
                        <a:sym typeface="Comfortaa"/>
                      </a:endParaRPr>
                    </a:p>
                  </a:txBody>
                  <a:tcPr marL="91450" marR="91450" marT="45725" marB="45725" anchor="ctr"/>
                </a:tc>
                <a:extLst>
                  <a:ext uri="{0D108BD9-81ED-4DB2-BD59-A6C34878D82A}">
                    <a16:rowId xmlns:a16="http://schemas.microsoft.com/office/drawing/2014/main" val="10000"/>
                  </a:ext>
                </a:extLst>
              </a:tr>
              <a:tr h="363525">
                <a:tc>
                  <a:txBody>
                    <a:bodyPr/>
                    <a:lstStyle/>
                    <a:p>
                      <a:pPr marL="0" marR="0" lvl="0" indent="0" algn="l" rtl="0">
                        <a:lnSpc>
                          <a:spcPct val="100000"/>
                        </a:lnSpc>
                        <a:spcBef>
                          <a:spcPts val="0"/>
                        </a:spcBef>
                        <a:spcAft>
                          <a:spcPts val="0"/>
                        </a:spcAft>
                        <a:buClr>
                          <a:srgbClr val="000000"/>
                        </a:buClr>
                        <a:buSzPts val="1400"/>
                        <a:buFont typeface="Arial"/>
                        <a:buNone/>
                      </a:pPr>
                      <a:r>
                        <a:rPr lang="ru-RU" sz="1100" b="1" u="none" strike="noStrike" cap="none" dirty="0">
                          <a:latin typeface="Comfortaa"/>
                          <a:ea typeface="Comfortaa"/>
                          <a:cs typeface="Comfortaa"/>
                          <a:sym typeface="Comfortaa"/>
                        </a:rPr>
                        <a:t>Своевременность</a:t>
                      </a:r>
                      <a:endParaRPr sz="1100" b="1" u="none" strike="noStrike" cap="none" dirty="0">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solidFill>
                      <a:srgbClr val="D9D2E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tc>
                <a:extLst>
                  <a:ext uri="{0D108BD9-81ED-4DB2-BD59-A6C34878D82A}">
                    <a16:rowId xmlns:a16="http://schemas.microsoft.com/office/drawing/2014/main" val="10001"/>
                  </a:ext>
                </a:extLst>
              </a:tr>
              <a:tr h="363525">
                <a:tc>
                  <a:txBody>
                    <a:bodyPr/>
                    <a:lstStyle/>
                    <a:p>
                      <a:pPr marL="0" marR="0" lvl="0" indent="0" algn="l" rtl="0">
                        <a:lnSpc>
                          <a:spcPct val="100000"/>
                        </a:lnSpc>
                        <a:spcBef>
                          <a:spcPts val="0"/>
                        </a:spcBef>
                        <a:spcAft>
                          <a:spcPts val="0"/>
                        </a:spcAft>
                        <a:buClr>
                          <a:srgbClr val="000000"/>
                        </a:buClr>
                        <a:buSzPts val="1400"/>
                        <a:buFont typeface="Arial"/>
                        <a:buNone/>
                      </a:pPr>
                      <a:r>
                        <a:rPr lang="ru-RU" sz="1100" b="1" u="none" strike="noStrike" cap="none">
                          <a:latin typeface="Comfortaa"/>
                          <a:ea typeface="Comfortaa"/>
                          <a:cs typeface="Comfortaa"/>
                          <a:sym typeface="Comfortaa"/>
                        </a:rPr>
                        <a:t>Точность</a:t>
                      </a:r>
                      <a:endParaRPr sz="1100" b="1"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solidFill>
                      <a:srgbClr val="D9D2E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tc>
                <a:extLst>
                  <a:ext uri="{0D108BD9-81ED-4DB2-BD59-A6C34878D82A}">
                    <a16:rowId xmlns:a16="http://schemas.microsoft.com/office/drawing/2014/main" val="10002"/>
                  </a:ext>
                </a:extLst>
              </a:tr>
              <a:tr h="363525">
                <a:tc>
                  <a:txBody>
                    <a:bodyPr/>
                    <a:lstStyle/>
                    <a:p>
                      <a:pPr marL="0" marR="0" lvl="0" indent="0" algn="l" rtl="0">
                        <a:lnSpc>
                          <a:spcPct val="100000"/>
                        </a:lnSpc>
                        <a:spcBef>
                          <a:spcPts val="0"/>
                        </a:spcBef>
                        <a:spcAft>
                          <a:spcPts val="0"/>
                        </a:spcAft>
                        <a:buClr>
                          <a:srgbClr val="000000"/>
                        </a:buClr>
                        <a:buSzPts val="1400"/>
                        <a:buFont typeface="Arial"/>
                        <a:buNone/>
                      </a:pPr>
                      <a:r>
                        <a:rPr lang="ru-RU" sz="1100" b="1" u="none" strike="noStrike" cap="none">
                          <a:latin typeface="Comfortaa"/>
                          <a:ea typeface="Comfortaa"/>
                          <a:cs typeface="Comfortaa"/>
                          <a:sym typeface="Comfortaa"/>
                        </a:rPr>
                        <a:t>Малоинвазивность</a:t>
                      </a:r>
                      <a:endParaRPr sz="1100" b="1"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solidFill>
                      <a:srgbClr val="D9D2E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tc>
                <a:extLst>
                  <a:ext uri="{0D108BD9-81ED-4DB2-BD59-A6C34878D82A}">
                    <a16:rowId xmlns:a16="http://schemas.microsoft.com/office/drawing/2014/main" val="10003"/>
                  </a:ext>
                </a:extLst>
              </a:tr>
              <a:tr h="500475">
                <a:tc>
                  <a:txBody>
                    <a:bodyPr/>
                    <a:lstStyle/>
                    <a:p>
                      <a:pPr marL="0" marR="0" lvl="0" indent="0" algn="l" rtl="0">
                        <a:lnSpc>
                          <a:spcPct val="100000"/>
                        </a:lnSpc>
                        <a:spcBef>
                          <a:spcPts val="0"/>
                        </a:spcBef>
                        <a:spcAft>
                          <a:spcPts val="0"/>
                        </a:spcAft>
                        <a:buNone/>
                      </a:pPr>
                      <a:r>
                        <a:rPr lang="ru-RU" sz="1100" b="1">
                          <a:latin typeface="Comfortaa"/>
                          <a:ea typeface="Comfortaa"/>
                          <a:cs typeface="Comfortaa"/>
                          <a:sym typeface="Comfortaa"/>
                        </a:rPr>
                        <a:t>Снижение смертности</a:t>
                      </a:r>
                      <a:endParaRPr sz="1100" b="1"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a:latin typeface="Comfortaa"/>
                          <a:ea typeface="Comfortaa"/>
                          <a:cs typeface="Comfortaa"/>
                          <a:sym typeface="Comfortaa"/>
                        </a:rPr>
                        <a:t>+ </a:t>
                      </a:r>
                      <a:endParaRPr sz="1100" u="none" strike="noStrike" cap="none">
                        <a:latin typeface="Comfortaa"/>
                        <a:ea typeface="Comfortaa"/>
                        <a:cs typeface="Comfortaa"/>
                        <a:sym typeface="Comfortaa"/>
                      </a:endParaRPr>
                    </a:p>
                  </a:txBody>
                  <a:tcPr marL="91450" marR="91450" marT="45725" marB="45725">
                    <a:solidFill>
                      <a:srgbClr val="D9D2E9"/>
                    </a:solidFill>
                  </a:tcPr>
                </a:tc>
                <a:tc>
                  <a:txBody>
                    <a:bodyPr/>
                    <a:lstStyle/>
                    <a:p>
                      <a:pPr marL="0" marR="0" lvl="0" indent="0" algn="ctr" rtl="0">
                        <a:lnSpc>
                          <a:spcPct val="100000"/>
                        </a:lnSpc>
                        <a:spcBef>
                          <a:spcPts val="0"/>
                        </a:spcBef>
                        <a:spcAft>
                          <a:spcPts val="0"/>
                        </a:spcAft>
                        <a:buNone/>
                      </a:pPr>
                      <a:r>
                        <a:rPr lang="ru-RU" sz="1100">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a:latin typeface="Comfortaa"/>
                          <a:ea typeface="Comfortaa"/>
                          <a:cs typeface="Comfortaa"/>
                          <a:sym typeface="Comfortaa"/>
                        </a:rPr>
                        <a:t>+</a:t>
                      </a:r>
                      <a:endParaRPr sz="1100" u="none" strike="noStrike" cap="none">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u="none" strike="noStrike" cap="none" dirty="0">
                          <a:latin typeface="Comfortaa"/>
                          <a:ea typeface="Comfortaa"/>
                          <a:cs typeface="Comfortaa"/>
                          <a:sym typeface="Comfortaa"/>
                        </a:rPr>
                        <a:t>-</a:t>
                      </a:r>
                      <a:endParaRPr sz="1100" u="none" strike="noStrike" cap="none" dirty="0">
                        <a:latin typeface="Comfortaa"/>
                        <a:ea typeface="Comfortaa"/>
                        <a:cs typeface="Comfortaa"/>
                        <a:sym typeface="Comfortaa"/>
                      </a:endParaRPr>
                    </a:p>
                  </a:txBody>
                  <a:tcPr marL="91450" marR="91450" marT="45725" marB="45725"/>
                </a:tc>
                <a:extLst>
                  <a:ext uri="{0D108BD9-81ED-4DB2-BD59-A6C34878D82A}">
                    <a16:rowId xmlns:a16="http://schemas.microsoft.com/office/drawing/2014/main" val="10004"/>
                  </a:ext>
                </a:extLst>
              </a:tr>
              <a:tr h="705875">
                <a:tc>
                  <a:txBody>
                    <a:bodyPr/>
                    <a:lstStyle/>
                    <a:p>
                      <a:pPr marL="0" marR="0" lvl="0" indent="0" algn="l" rtl="0">
                        <a:lnSpc>
                          <a:spcPct val="100000"/>
                        </a:lnSpc>
                        <a:spcBef>
                          <a:spcPts val="0"/>
                        </a:spcBef>
                        <a:spcAft>
                          <a:spcPts val="0"/>
                        </a:spcAft>
                        <a:buNone/>
                      </a:pPr>
                      <a:r>
                        <a:rPr lang="ru-RU" sz="1100" b="1" dirty="0">
                          <a:latin typeface="Comfortaa"/>
                          <a:ea typeface="Comfortaa"/>
                          <a:cs typeface="Comfortaa"/>
                          <a:sym typeface="Comfortaa"/>
                        </a:rPr>
                        <a:t>Отсутствие побочных эффектов</a:t>
                      </a:r>
                      <a:endParaRPr sz="1100" b="1" dirty="0">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a:latin typeface="Comfortaa"/>
                          <a:ea typeface="Comfortaa"/>
                          <a:cs typeface="Comfortaa"/>
                          <a:sym typeface="Comfortaa"/>
                        </a:rPr>
                        <a:t>+/-</a:t>
                      </a:r>
                      <a:endParaRPr sz="1100">
                        <a:latin typeface="Comfortaa"/>
                        <a:ea typeface="Comfortaa"/>
                        <a:cs typeface="Comfortaa"/>
                        <a:sym typeface="Comfortaa"/>
                      </a:endParaRPr>
                    </a:p>
                  </a:txBody>
                  <a:tcPr marL="91450" marR="91450" marT="45725" marB="45725">
                    <a:solidFill>
                      <a:srgbClr val="D9D2E9"/>
                    </a:solidFill>
                  </a:tcPr>
                </a:tc>
                <a:tc>
                  <a:txBody>
                    <a:bodyPr/>
                    <a:lstStyle/>
                    <a:p>
                      <a:pPr marL="0" marR="0" lvl="0" indent="0" algn="ctr" rtl="0">
                        <a:lnSpc>
                          <a:spcPct val="100000"/>
                        </a:lnSpc>
                        <a:spcBef>
                          <a:spcPts val="0"/>
                        </a:spcBef>
                        <a:spcAft>
                          <a:spcPts val="0"/>
                        </a:spcAft>
                        <a:buNone/>
                      </a:pPr>
                      <a:r>
                        <a:rPr lang="ru-RU" sz="1100">
                          <a:latin typeface="Comfortaa"/>
                          <a:ea typeface="Comfortaa"/>
                          <a:cs typeface="Comfortaa"/>
                          <a:sym typeface="Comfortaa"/>
                        </a:rPr>
                        <a:t>+</a:t>
                      </a:r>
                      <a:endParaRPr sz="1100">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dirty="0">
                          <a:latin typeface="Comfortaa"/>
                          <a:ea typeface="Comfortaa"/>
                          <a:cs typeface="Comfortaa"/>
                          <a:sym typeface="Comfortaa"/>
                        </a:rPr>
                        <a:t>+/-</a:t>
                      </a:r>
                      <a:endParaRPr sz="1100" dirty="0">
                        <a:latin typeface="Comfortaa"/>
                        <a:ea typeface="Comfortaa"/>
                        <a:cs typeface="Comfortaa"/>
                        <a:sym typeface="Comfortaa"/>
                      </a:endParaRPr>
                    </a:p>
                  </a:txBody>
                  <a:tcPr marL="91450" marR="91450" marT="45725" marB="45725"/>
                </a:tc>
                <a:tc>
                  <a:txBody>
                    <a:bodyPr/>
                    <a:lstStyle/>
                    <a:p>
                      <a:pPr marL="0" marR="0" lvl="0" indent="0" algn="ctr" rtl="0">
                        <a:lnSpc>
                          <a:spcPct val="100000"/>
                        </a:lnSpc>
                        <a:spcBef>
                          <a:spcPts val="0"/>
                        </a:spcBef>
                        <a:spcAft>
                          <a:spcPts val="0"/>
                        </a:spcAft>
                        <a:buNone/>
                      </a:pPr>
                      <a:r>
                        <a:rPr lang="ru-RU" sz="1100" dirty="0">
                          <a:latin typeface="Comfortaa"/>
                          <a:ea typeface="Comfortaa"/>
                          <a:cs typeface="Comfortaa"/>
                          <a:sym typeface="Comfortaa"/>
                        </a:rPr>
                        <a:t>+</a:t>
                      </a:r>
                      <a:endParaRPr sz="1100" dirty="0">
                        <a:latin typeface="Comfortaa"/>
                        <a:ea typeface="Comfortaa"/>
                        <a:cs typeface="Comfortaa"/>
                        <a:sym typeface="Comfortaa"/>
                      </a:endParaRPr>
                    </a:p>
                  </a:txBody>
                  <a:tcPr marL="91450" marR="91450" marT="45725" marB="45725"/>
                </a:tc>
                <a:extLst>
                  <a:ext uri="{0D108BD9-81ED-4DB2-BD59-A6C34878D82A}">
                    <a16:rowId xmlns:a16="http://schemas.microsoft.com/office/drawing/2014/main" val="10005"/>
                  </a:ext>
                </a:extLst>
              </a:tr>
            </a:tbl>
          </a:graphicData>
        </a:graphic>
      </p:graphicFrame>
      <p:sp>
        <p:nvSpPr>
          <p:cNvPr id="151" name="Google Shape;151;p7"/>
          <p:cNvSpPr/>
          <p:nvPr/>
        </p:nvSpPr>
        <p:spPr>
          <a:xfrm>
            <a:off x="456818" y="582319"/>
            <a:ext cx="687900" cy="687900"/>
          </a:xfrm>
          <a:prstGeom prst="rect">
            <a:avLst/>
          </a:prstGeom>
          <a:solidFill>
            <a:srgbClr val="8F00FF"/>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pic>
        <p:nvPicPr>
          <p:cNvPr id="152" name="Google Shape;152;p7"/>
          <p:cNvPicPr preferRelativeResize="0"/>
          <p:nvPr/>
        </p:nvPicPr>
        <p:blipFill rotWithShape="1">
          <a:blip r:embed="rId3">
            <a:alphaModFix/>
          </a:blip>
          <a:srcRect/>
          <a:stretch/>
        </p:blipFill>
        <p:spPr>
          <a:xfrm>
            <a:off x="530725" y="656236"/>
            <a:ext cx="539947" cy="53994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8"/>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58" name="Google Shape;158;p8"/>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8</a:t>
            </a:fld>
            <a:endParaRPr sz="1000" b="0" i="0" u="none" strike="noStrike" cap="none">
              <a:solidFill>
                <a:schemeClr val="lt1"/>
              </a:solidFill>
              <a:latin typeface="Trebuchet MS"/>
              <a:ea typeface="Trebuchet MS"/>
              <a:cs typeface="Trebuchet MS"/>
              <a:sym typeface="Trebuchet MS"/>
            </a:endParaRPr>
          </a:p>
        </p:txBody>
      </p:sp>
      <p:sp>
        <p:nvSpPr>
          <p:cNvPr id="159" name="Google Shape;159;p8"/>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60" name="Google Shape;160;p8"/>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61" name="Google Shape;161;p8"/>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dirty="0">
              <a:solidFill>
                <a:srgbClr val="000000"/>
              </a:solidFill>
              <a:latin typeface="Trebuchet MS"/>
              <a:ea typeface="Trebuchet MS"/>
              <a:cs typeface="Trebuchet MS"/>
              <a:sym typeface="Trebuchet MS"/>
            </a:endParaRPr>
          </a:p>
        </p:txBody>
      </p:sp>
      <p:sp>
        <p:nvSpPr>
          <p:cNvPr id="162" name="Google Shape;162;p8"/>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63" name="Google Shape;163;p8"/>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pic>
        <p:nvPicPr>
          <p:cNvPr id="164" name="Google Shape;164;p8"/>
          <p:cNvPicPr preferRelativeResize="0"/>
          <p:nvPr/>
        </p:nvPicPr>
        <p:blipFill rotWithShape="1">
          <a:blip r:embed="rId3">
            <a:alphaModFix/>
          </a:blip>
          <a:srcRect/>
          <a:stretch/>
        </p:blipFill>
        <p:spPr>
          <a:xfrm>
            <a:off x="530721" y="656236"/>
            <a:ext cx="539947" cy="539947"/>
          </a:xfrm>
          <a:prstGeom prst="rect">
            <a:avLst/>
          </a:prstGeom>
          <a:noFill/>
          <a:ln>
            <a:noFill/>
          </a:ln>
        </p:spPr>
      </p:pic>
      <p:sp>
        <p:nvSpPr>
          <p:cNvPr id="165" name="Google Shape;165;p8"/>
          <p:cNvSpPr txBox="1"/>
          <p:nvPr/>
        </p:nvSpPr>
        <p:spPr>
          <a:xfrm>
            <a:off x="1144571" y="636559"/>
            <a:ext cx="6527100" cy="579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Clr>
                <a:srgbClr val="8F00FF"/>
              </a:buClr>
              <a:buSzPts val="2800"/>
              <a:buFont typeface="Raleway SemiBold"/>
              <a:buNone/>
            </a:pPr>
            <a:r>
              <a:rPr lang="ru-RU" sz="3000" b="0" i="0" u="none" strike="noStrike" cap="none">
                <a:solidFill>
                  <a:srgbClr val="FCAF17"/>
                </a:solidFill>
                <a:latin typeface="Trebuchet MS"/>
                <a:ea typeface="Trebuchet MS"/>
                <a:cs typeface="Trebuchet MS"/>
                <a:sym typeface="Trebuchet MS"/>
              </a:rPr>
              <a:t>РЫНОК</a:t>
            </a:r>
            <a:endParaRPr sz="1400" b="0" i="0" u="none" strike="noStrike" cap="none">
              <a:solidFill>
                <a:srgbClr val="FCAF17"/>
              </a:solidFill>
              <a:latin typeface="Arial"/>
              <a:ea typeface="Arial"/>
              <a:cs typeface="Arial"/>
              <a:sym typeface="Arial"/>
            </a:endParaRPr>
          </a:p>
        </p:txBody>
      </p:sp>
      <p:sp>
        <p:nvSpPr>
          <p:cNvPr id="168" name="Google Shape;168;p8"/>
          <p:cNvSpPr txBox="1"/>
          <p:nvPr/>
        </p:nvSpPr>
        <p:spPr>
          <a:xfrm>
            <a:off x="362897" y="2390946"/>
            <a:ext cx="1563347" cy="36160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ru-RU" sz="1000" b="1" i="1" u="none" strike="noStrike" cap="none" dirty="0">
                <a:solidFill>
                  <a:schemeClr val="tx2">
                    <a:lumMod val="85000"/>
                    <a:lumOff val="15000"/>
                  </a:schemeClr>
                </a:solidFill>
                <a:latin typeface="Trebuchet MS"/>
                <a:ea typeface="Trebuchet MS"/>
                <a:cs typeface="Trebuchet MS"/>
                <a:sym typeface="Trebuchet MS"/>
              </a:rPr>
              <a:t>Тип рынка</a:t>
            </a:r>
            <a:r>
              <a:rPr lang="ru-RU" sz="1000" b="0" i="1" u="none" strike="noStrike" cap="none" dirty="0">
                <a:solidFill>
                  <a:schemeClr val="tx2">
                    <a:lumMod val="85000"/>
                    <a:lumOff val="15000"/>
                  </a:schemeClr>
                </a:solidFill>
                <a:latin typeface="Trebuchet MS"/>
                <a:ea typeface="Trebuchet MS"/>
                <a:cs typeface="Trebuchet MS"/>
                <a:sym typeface="Trebuchet MS"/>
              </a:rPr>
              <a:t> - b2c, b2b</a:t>
            </a:r>
            <a:endParaRPr sz="1400" b="0" i="0" u="none" strike="noStrike" cap="none" dirty="0">
              <a:solidFill>
                <a:schemeClr val="tx2">
                  <a:lumMod val="85000"/>
                  <a:lumOff val="15000"/>
                </a:schemeClr>
              </a:solidFill>
              <a:latin typeface="Arial"/>
              <a:ea typeface="Arial"/>
              <a:cs typeface="Arial"/>
              <a:sym typeface="Arial"/>
            </a:endParaRPr>
          </a:p>
        </p:txBody>
      </p:sp>
      <p:graphicFrame>
        <p:nvGraphicFramePr>
          <p:cNvPr id="2" name="Схема 1">
            <a:extLst>
              <a:ext uri="{FF2B5EF4-FFF2-40B4-BE49-F238E27FC236}">
                <a16:creationId xmlns:a16="http://schemas.microsoft.com/office/drawing/2014/main" id="{CC7AD19D-BD76-B85F-D532-9B196F9775C1}"/>
              </a:ext>
            </a:extLst>
          </p:cNvPr>
          <p:cNvGraphicFramePr/>
          <p:nvPr>
            <p:extLst>
              <p:ext uri="{D42A27DB-BD31-4B8C-83A1-F6EECF244321}">
                <p14:modId xmlns:p14="http://schemas.microsoft.com/office/powerpoint/2010/main" val="1148433001"/>
              </p:ext>
            </p:extLst>
          </p:nvPr>
        </p:nvGraphicFramePr>
        <p:xfrm>
          <a:off x="1339702" y="104967"/>
          <a:ext cx="7404155" cy="49337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80015467-3FBE-7EFB-B39C-141ABC39395D}"/>
              </a:ext>
            </a:extLst>
          </p:cNvPr>
          <p:cNvSpPr txBox="1"/>
          <p:nvPr/>
        </p:nvSpPr>
        <p:spPr>
          <a:xfrm>
            <a:off x="3099467" y="636559"/>
            <a:ext cx="1240465" cy="984885"/>
          </a:xfrm>
          <a:prstGeom prst="rect">
            <a:avLst/>
          </a:prstGeom>
          <a:noFill/>
        </p:spPr>
        <p:txBody>
          <a:bodyPr wrap="square" rtlCol="0">
            <a:spAutoFit/>
          </a:bodyPr>
          <a:lstStyle/>
          <a:p>
            <a:pPr algn="ctr"/>
            <a:r>
              <a:rPr lang="ru-RU" sz="1100" i="1" dirty="0">
                <a:solidFill>
                  <a:schemeClr val="bg1"/>
                </a:solidFill>
                <a:latin typeface="Trebuchet MS"/>
                <a:ea typeface="Trebuchet MS"/>
                <a:cs typeface="Trebuchet MS"/>
                <a:sym typeface="Trebuchet MS"/>
              </a:rPr>
              <a:t>количество устройств для обеспечения всех клиник РФ</a:t>
            </a:r>
            <a:endParaRPr lang="ru-RU" sz="1100" b="0" i="1" u="none" strike="noStrike" cap="none" dirty="0">
              <a:solidFill>
                <a:schemeClr val="bg1"/>
              </a:solidFill>
              <a:latin typeface="Trebuchet MS"/>
              <a:ea typeface="Trebuchet MS"/>
              <a:cs typeface="Trebuchet MS"/>
              <a:sym typeface="Trebuchet MS"/>
            </a:endParaRPr>
          </a:p>
          <a:p>
            <a:pPr algn="ctr"/>
            <a:endParaRPr lang="ru-RU" dirty="0"/>
          </a:p>
        </p:txBody>
      </p:sp>
      <p:sp>
        <p:nvSpPr>
          <p:cNvPr id="4" name="TextBox 3">
            <a:extLst>
              <a:ext uri="{FF2B5EF4-FFF2-40B4-BE49-F238E27FC236}">
                <a16:creationId xmlns:a16="http://schemas.microsoft.com/office/drawing/2014/main" id="{07CD55FA-D1B0-1467-F7E2-DEE96E1EC535}"/>
              </a:ext>
            </a:extLst>
          </p:cNvPr>
          <p:cNvSpPr txBox="1"/>
          <p:nvPr/>
        </p:nvSpPr>
        <p:spPr>
          <a:xfrm>
            <a:off x="5694859" y="2260524"/>
            <a:ext cx="1240465" cy="815608"/>
          </a:xfrm>
          <a:prstGeom prst="rect">
            <a:avLst/>
          </a:prstGeom>
          <a:noFill/>
        </p:spPr>
        <p:txBody>
          <a:bodyPr wrap="square" rtlCol="0">
            <a:spAutoFit/>
          </a:bodyPr>
          <a:lstStyle/>
          <a:p>
            <a:pPr algn="ctr"/>
            <a:r>
              <a:rPr lang="ru-RU" sz="1100" i="1" dirty="0">
                <a:solidFill>
                  <a:schemeClr val="bg1"/>
                </a:solidFill>
                <a:latin typeface="Trebuchet MS"/>
                <a:ea typeface="Trebuchet MS"/>
                <a:cs typeface="Trebuchet MS"/>
                <a:sym typeface="Trebuchet MS"/>
              </a:rPr>
              <a:t>количество устройств для одной клиники</a:t>
            </a:r>
            <a:endParaRPr lang="ru-RU" sz="1100" b="0" i="1" u="none" strike="noStrike" cap="none" dirty="0">
              <a:solidFill>
                <a:schemeClr val="bg1"/>
              </a:solidFill>
              <a:latin typeface="Trebuchet MS"/>
              <a:ea typeface="Trebuchet MS"/>
              <a:cs typeface="Trebuchet MS"/>
              <a:sym typeface="Trebuchet MS"/>
            </a:endParaRPr>
          </a:p>
          <a:p>
            <a:pPr algn="ctr"/>
            <a:endParaRPr lang="ru-RU" dirty="0"/>
          </a:p>
        </p:txBody>
      </p:sp>
      <p:sp>
        <p:nvSpPr>
          <p:cNvPr id="7" name="TextBox 6">
            <a:extLst>
              <a:ext uri="{FF2B5EF4-FFF2-40B4-BE49-F238E27FC236}">
                <a16:creationId xmlns:a16="http://schemas.microsoft.com/office/drawing/2014/main" id="{6FD2D2B9-D4A3-CF58-F375-24D2F7F48EA9}"/>
              </a:ext>
            </a:extLst>
          </p:cNvPr>
          <p:cNvSpPr txBox="1"/>
          <p:nvPr/>
        </p:nvSpPr>
        <p:spPr>
          <a:xfrm>
            <a:off x="3099467" y="3745725"/>
            <a:ext cx="1240465" cy="984885"/>
          </a:xfrm>
          <a:prstGeom prst="rect">
            <a:avLst/>
          </a:prstGeom>
          <a:noFill/>
        </p:spPr>
        <p:txBody>
          <a:bodyPr wrap="square" rtlCol="0">
            <a:spAutoFit/>
          </a:bodyPr>
          <a:lstStyle/>
          <a:p>
            <a:pPr algn="ctr"/>
            <a:r>
              <a:rPr lang="ru-RU" sz="1100" i="1" dirty="0">
                <a:solidFill>
                  <a:schemeClr val="bg1"/>
                </a:solidFill>
                <a:latin typeface="Trebuchet MS"/>
                <a:ea typeface="Trebuchet MS"/>
                <a:cs typeface="Trebuchet MS"/>
                <a:sym typeface="Trebuchet MS"/>
              </a:rPr>
              <a:t>количество устройств для обеспечения 1 отделения</a:t>
            </a:r>
            <a:endParaRPr lang="ru-RU" sz="1100" b="0" i="1" u="none" strike="noStrike" cap="none" dirty="0">
              <a:solidFill>
                <a:schemeClr val="bg1"/>
              </a:solidFill>
              <a:latin typeface="Trebuchet MS"/>
              <a:ea typeface="Trebuchet MS"/>
              <a:cs typeface="Trebuchet MS"/>
              <a:sym typeface="Trebuchet MS"/>
            </a:endParaRPr>
          </a:p>
          <a:p>
            <a:pPr algn="ct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74" name="Google Shape;174;p9"/>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9</a:t>
            </a:fld>
            <a:endParaRPr sz="1000" b="0" i="0" u="none" strike="noStrike" cap="none">
              <a:solidFill>
                <a:schemeClr val="lt1"/>
              </a:solidFill>
              <a:latin typeface="Trebuchet MS"/>
              <a:ea typeface="Trebuchet MS"/>
              <a:cs typeface="Trebuchet MS"/>
              <a:sym typeface="Trebuchet MS"/>
            </a:endParaRPr>
          </a:p>
        </p:txBody>
      </p:sp>
      <p:sp>
        <p:nvSpPr>
          <p:cNvPr id="175" name="Google Shape;175;p9"/>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76" name="Google Shape;176;p9"/>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77" name="Google Shape;177;p9"/>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78" name="Google Shape;178;p9"/>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79" name="Google Shape;179;p9"/>
          <p:cNvSpPr/>
          <p:nvPr/>
        </p:nvSpPr>
        <p:spPr>
          <a:xfrm>
            <a:off x="456818" y="582319"/>
            <a:ext cx="687900" cy="687900"/>
          </a:xfrm>
          <a:prstGeom prst="rect">
            <a:avLst/>
          </a:prstGeom>
          <a:solidFill>
            <a:schemeClr val="accent5">
              <a:lumMod val="75000"/>
            </a:scheme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lumMod val="75000"/>
                </a:schemeClr>
              </a:solidFill>
              <a:latin typeface="Trebuchet MS"/>
              <a:ea typeface="Trebuchet MS"/>
              <a:cs typeface="Trebuchet MS"/>
              <a:sym typeface="Trebuchet MS"/>
            </a:endParaRPr>
          </a:p>
        </p:txBody>
      </p:sp>
      <p:pic>
        <p:nvPicPr>
          <p:cNvPr id="180" name="Google Shape;180;p9"/>
          <p:cNvPicPr preferRelativeResize="0"/>
          <p:nvPr/>
        </p:nvPicPr>
        <p:blipFill rotWithShape="1">
          <a:blip r:embed="rId3">
            <a:alphaModFix/>
          </a:blip>
          <a:srcRect/>
          <a:stretch/>
        </p:blipFill>
        <p:spPr>
          <a:xfrm>
            <a:off x="530721" y="656236"/>
            <a:ext cx="539947" cy="539947"/>
          </a:xfrm>
          <a:prstGeom prst="rect">
            <a:avLst/>
          </a:prstGeom>
          <a:noFill/>
          <a:ln>
            <a:noFill/>
          </a:ln>
        </p:spPr>
      </p:pic>
      <p:sp>
        <p:nvSpPr>
          <p:cNvPr id="181" name="Google Shape;181;p9"/>
          <p:cNvSpPr txBox="1"/>
          <p:nvPr/>
        </p:nvSpPr>
        <p:spPr>
          <a:xfrm>
            <a:off x="1144571" y="636409"/>
            <a:ext cx="65271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Clr>
                <a:srgbClr val="8F00FF"/>
              </a:buClr>
              <a:buSzPts val="2800"/>
              <a:buFont typeface="Raleway SemiBold"/>
              <a:buNone/>
            </a:pPr>
            <a:r>
              <a:rPr lang="ru-RU" sz="3000" b="0" i="0" u="none" strike="noStrike" cap="none" dirty="0">
                <a:solidFill>
                  <a:schemeClr val="accent5">
                    <a:lumMod val="75000"/>
                  </a:schemeClr>
                </a:solidFill>
                <a:latin typeface="Trebuchet MS"/>
                <a:ea typeface="Trebuchet MS"/>
                <a:cs typeface="Trebuchet MS"/>
                <a:sym typeface="Trebuchet MS"/>
              </a:rPr>
              <a:t>БИЗНЕС-МОДЕЛЬ</a:t>
            </a:r>
            <a:endParaRPr sz="1400" b="0" i="0" u="none" strike="noStrike" cap="none" dirty="0">
              <a:solidFill>
                <a:schemeClr val="accent5">
                  <a:lumMod val="75000"/>
                </a:schemeClr>
              </a:solidFill>
              <a:latin typeface="Arial"/>
              <a:ea typeface="Arial"/>
              <a:cs typeface="Arial"/>
              <a:sym typeface="Arial"/>
            </a:endParaRPr>
          </a:p>
        </p:txBody>
      </p:sp>
      <p:sp>
        <p:nvSpPr>
          <p:cNvPr id="182" name="Google Shape;182;p9"/>
          <p:cNvSpPr txBox="1"/>
          <p:nvPr/>
        </p:nvSpPr>
        <p:spPr>
          <a:xfrm>
            <a:off x="401716" y="1503343"/>
            <a:ext cx="7926000" cy="31700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1" u="none" strike="noStrike" cap="none" dirty="0">
                <a:solidFill>
                  <a:schemeClr val="accent5">
                    <a:lumMod val="75000"/>
                  </a:schemeClr>
                </a:solidFill>
                <a:latin typeface="Raleway" pitchFamily="2" charset="-52"/>
                <a:ea typeface="Trebuchet MS"/>
                <a:cs typeface="Trebuchet MS"/>
                <a:sym typeface="Trebuchet MS"/>
              </a:rPr>
              <a:t>Доход:</a:t>
            </a:r>
            <a:r>
              <a:rPr lang="ru-RU" sz="1000" b="0" u="none" strike="noStrike" cap="none" dirty="0">
                <a:solidFill>
                  <a:schemeClr val="accent5">
                    <a:lumMod val="75000"/>
                  </a:schemeClr>
                </a:solidFill>
                <a:latin typeface="Raleway" pitchFamily="2" charset="-52"/>
                <a:ea typeface="Trebuchet MS"/>
                <a:cs typeface="Trebuchet MS"/>
                <a:sym typeface="Trebuchet MS"/>
              </a:rPr>
              <a:t> </a:t>
            </a: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Полная предоплата при заказе устройства - </a:t>
            </a:r>
            <a:r>
              <a:rPr lang="ru-RU" sz="1000" b="1" u="none" strike="noStrike" cap="none" dirty="0">
                <a:solidFill>
                  <a:srgbClr val="000000"/>
                </a:solidFill>
                <a:latin typeface="Raleway" pitchFamily="2" charset="-52"/>
                <a:ea typeface="Trebuchet MS"/>
                <a:cs typeface="Trebuchet MS"/>
                <a:sym typeface="Trebuchet MS"/>
              </a:rPr>
              <a:t>300$/устройство</a:t>
            </a:r>
            <a:endParaRPr sz="1000" b="1"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Ремонт </a:t>
            </a:r>
            <a:r>
              <a:rPr lang="ru-RU" sz="1000" dirty="0">
                <a:latin typeface="Raleway" pitchFamily="2" charset="-52"/>
                <a:ea typeface="Trebuchet MS"/>
                <a:cs typeface="Trebuchet MS"/>
                <a:sym typeface="Trebuchet MS"/>
              </a:rPr>
              <a:t>устройства</a:t>
            </a:r>
            <a:r>
              <a:rPr lang="ru-RU" sz="1000" b="0" u="none" strike="noStrike" cap="none" dirty="0">
                <a:solidFill>
                  <a:srgbClr val="000000"/>
                </a:solidFill>
                <a:latin typeface="Raleway" pitchFamily="2" charset="-52"/>
                <a:ea typeface="Trebuchet MS"/>
                <a:cs typeface="Trebuchet MS"/>
                <a:sym typeface="Trebuchet MS"/>
              </a:rPr>
              <a:t> - </a:t>
            </a:r>
            <a:r>
              <a:rPr lang="ru-RU" sz="1000" b="1" u="none" strike="noStrike" cap="none" dirty="0">
                <a:solidFill>
                  <a:srgbClr val="000000"/>
                </a:solidFill>
                <a:latin typeface="Raleway" pitchFamily="2" charset="-52"/>
                <a:ea typeface="Trebuchet MS"/>
                <a:cs typeface="Trebuchet MS"/>
                <a:sym typeface="Trebuchet MS"/>
              </a:rPr>
              <a:t>100$/</a:t>
            </a:r>
            <a:r>
              <a:rPr lang="ru-RU" sz="1000" b="1" dirty="0">
                <a:latin typeface="Raleway" pitchFamily="2" charset="-52"/>
                <a:ea typeface="Trebuchet MS"/>
                <a:cs typeface="Trebuchet MS"/>
                <a:sym typeface="Trebuchet MS"/>
              </a:rPr>
              <a:t>устройство</a:t>
            </a: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chemeClr val="accent5">
                  <a:lumMod val="75000"/>
                </a:schemeClr>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1" u="none" strike="noStrike" cap="none" dirty="0">
                <a:solidFill>
                  <a:schemeClr val="accent5">
                    <a:lumMod val="75000"/>
                  </a:schemeClr>
                </a:solidFill>
                <a:latin typeface="Raleway" pitchFamily="2" charset="-52"/>
                <a:ea typeface="Trebuchet MS"/>
                <a:cs typeface="Trebuchet MS"/>
                <a:sym typeface="Trebuchet MS"/>
              </a:rPr>
              <a:t>Расход: </a:t>
            </a:r>
            <a:endParaRPr sz="1000" b="1" u="none" strike="noStrike" cap="none" dirty="0">
              <a:solidFill>
                <a:schemeClr val="accent5">
                  <a:lumMod val="75000"/>
                </a:schemeClr>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Материалы - </a:t>
            </a:r>
            <a:r>
              <a:rPr lang="ru-RU" sz="1000" b="1" u="none" strike="noStrike" cap="none" dirty="0">
                <a:solidFill>
                  <a:srgbClr val="000000"/>
                </a:solidFill>
                <a:latin typeface="Raleway" pitchFamily="2" charset="-52"/>
                <a:ea typeface="Trebuchet MS"/>
                <a:cs typeface="Trebuchet MS"/>
                <a:sym typeface="Trebuchet MS"/>
              </a:rPr>
              <a:t>50$/ на 1 устройство</a:t>
            </a:r>
            <a:endParaRPr sz="1000" b="1"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Работа с НИОКР - </a:t>
            </a:r>
            <a:r>
              <a:rPr lang="ru-RU" sz="1000" b="1" u="none" strike="noStrike" cap="none" dirty="0">
                <a:solidFill>
                  <a:srgbClr val="000000"/>
                </a:solidFill>
                <a:latin typeface="Raleway" pitchFamily="2" charset="-52"/>
                <a:ea typeface="Trebuchet MS"/>
                <a:cs typeface="Trebuchet MS"/>
                <a:sym typeface="Trebuchet MS"/>
              </a:rPr>
              <a:t>1000$/месяц</a:t>
            </a:r>
            <a:endParaRPr sz="1000" b="1"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dirty="0">
                <a:latin typeface="Raleway" pitchFamily="2" charset="-52"/>
                <a:ea typeface="Trebuchet MS"/>
                <a:cs typeface="Trebuchet MS"/>
                <a:sym typeface="Trebuchet MS"/>
              </a:rPr>
              <a:t>О</a:t>
            </a:r>
            <a:r>
              <a:rPr lang="ru-RU" sz="1000" b="0" u="none" strike="noStrike" cap="none" dirty="0">
                <a:solidFill>
                  <a:srgbClr val="000000"/>
                </a:solidFill>
                <a:latin typeface="Raleway" pitchFamily="2" charset="-52"/>
                <a:ea typeface="Trebuchet MS"/>
                <a:cs typeface="Trebuchet MS"/>
                <a:sym typeface="Trebuchet MS"/>
              </a:rPr>
              <a:t>плат</a:t>
            </a:r>
            <a:r>
              <a:rPr lang="ru-RU" sz="1000" dirty="0">
                <a:latin typeface="Raleway" pitchFamily="2" charset="-52"/>
                <a:ea typeface="Trebuchet MS"/>
                <a:cs typeface="Trebuchet MS"/>
                <a:sym typeface="Trebuchet MS"/>
              </a:rPr>
              <a:t>а</a:t>
            </a:r>
            <a:r>
              <a:rPr lang="ru-RU" sz="1000" b="0" u="none" strike="noStrike" cap="none" dirty="0">
                <a:solidFill>
                  <a:srgbClr val="000000"/>
                </a:solidFill>
                <a:latin typeface="Raleway" pitchFamily="2" charset="-52"/>
                <a:ea typeface="Trebuchet MS"/>
                <a:cs typeface="Trebuchet MS"/>
                <a:sym typeface="Trebuchet MS"/>
              </a:rPr>
              <a:t> труда - </a:t>
            </a:r>
            <a:r>
              <a:rPr lang="ru-RU" sz="1000" b="1" u="none" strike="noStrike" cap="none" dirty="0">
                <a:solidFill>
                  <a:srgbClr val="000000"/>
                </a:solidFill>
                <a:latin typeface="Raleway" pitchFamily="2" charset="-52"/>
                <a:ea typeface="Trebuchet MS"/>
                <a:cs typeface="Trebuchet MS"/>
                <a:sym typeface="Trebuchet MS"/>
              </a:rPr>
              <a:t>35 часов * 4 недели * 25$/час = 3500$/месяц</a:t>
            </a:r>
            <a:endParaRPr sz="1000" b="1"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1" u="none" strike="noStrike" cap="none" dirty="0">
                <a:solidFill>
                  <a:schemeClr val="accent5">
                    <a:lumMod val="75000"/>
                  </a:schemeClr>
                </a:solidFill>
                <a:latin typeface="Raleway" pitchFamily="2" charset="-52"/>
                <a:ea typeface="Trebuchet MS"/>
                <a:cs typeface="Trebuchet MS"/>
                <a:sym typeface="Trebuchet MS"/>
              </a:rPr>
              <a:t>В перспективе:</a:t>
            </a:r>
            <a:endParaRPr sz="1000" b="1" u="none" strike="noStrike" cap="none" dirty="0">
              <a:solidFill>
                <a:schemeClr val="accent5">
                  <a:lumMod val="75000"/>
                </a:schemeClr>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Оборудование - 3000$ </a:t>
            </a:r>
          </a:p>
          <a:p>
            <a:pPr marL="0" marR="0" lvl="0" indent="0" algn="l" rtl="0">
              <a:lnSpc>
                <a:spcPct val="100000"/>
              </a:lnSpc>
              <a:spcBef>
                <a:spcPts val="0"/>
              </a:spcBef>
              <a:spcAft>
                <a:spcPts val="0"/>
              </a:spcAft>
              <a:buClr>
                <a:srgbClr val="000000"/>
              </a:buClr>
              <a:buSzPts val="1400"/>
              <a:buFont typeface="Arial"/>
              <a:buNone/>
            </a:pPr>
            <a:r>
              <a:rPr lang="ru-RU" sz="1000" dirty="0">
                <a:latin typeface="Raleway" pitchFamily="2" charset="-52"/>
                <a:ea typeface="Trebuchet MS"/>
                <a:cs typeface="Trebuchet MS"/>
                <a:sym typeface="Trebuchet MS"/>
              </a:rPr>
              <a:t>Материалы -</a:t>
            </a:r>
            <a:r>
              <a:rPr lang="ru-RU" sz="1000" b="0" u="none" strike="noStrike" cap="none" dirty="0">
                <a:solidFill>
                  <a:srgbClr val="000000"/>
                </a:solidFill>
                <a:latin typeface="Raleway" pitchFamily="2" charset="-52"/>
                <a:ea typeface="Trebuchet MS"/>
                <a:cs typeface="Trebuchet MS"/>
                <a:sym typeface="Trebuchet MS"/>
              </a:rPr>
              <a:t> 100$/на 1 устройство</a:t>
            </a: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0" u="none" strike="noStrike" cap="none" dirty="0">
                <a:solidFill>
                  <a:srgbClr val="000000"/>
                </a:solidFill>
                <a:latin typeface="Raleway" pitchFamily="2" charset="-52"/>
                <a:ea typeface="Trebuchet MS"/>
                <a:cs typeface="Trebuchet MS"/>
                <a:sym typeface="Trebuchet MS"/>
              </a:rPr>
              <a:t>Оплата труда - 35 часов * 50$/ч * 4 недели = 7000$/месяц</a:t>
            </a:r>
          </a:p>
          <a:p>
            <a:pPr marL="0" marR="0" lvl="0" indent="0" algn="l" rtl="0">
              <a:lnSpc>
                <a:spcPct val="100000"/>
              </a:lnSpc>
              <a:spcBef>
                <a:spcPts val="0"/>
              </a:spcBef>
              <a:spcAft>
                <a:spcPts val="0"/>
              </a:spcAft>
              <a:buClr>
                <a:srgbClr val="000000"/>
              </a:buClr>
              <a:buSzPts val="1400"/>
              <a:buFont typeface="Arial"/>
              <a:buNone/>
            </a:pPr>
            <a:r>
              <a:rPr lang="ru-RU" sz="1000" dirty="0">
                <a:latin typeface="Raleway" pitchFamily="2" charset="-52"/>
                <a:ea typeface="Trebuchet MS"/>
                <a:cs typeface="Trebuchet MS"/>
                <a:sym typeface="Trebuchet MS"/>
              </a:rPr>
              <a:t>Маркетинговое продвижение – 400</a:t>
            </a:r>
            <a:r>
              <a:rPr lang="en-US" sz="1000" dirty="0">
                <a:latin typeface="Raleway" pitchFamily="2" charset="-52"/>
                <a:ea typeface="Trebuchet MS"/>
                <a:cs typeface="Trebuchet MS"/>
                <a:sym typeface="Trebuchet MS"/>
              </a:rPr>
              <a:t>$</a:t>
            </a:r>
            <a:r>
              <a:rPr lang="ru-RU" sz="1000" dirty="0">
                <a:latin typeface="Raleway" pitchFamily="2" charset="-52"/>
                <a:ea typeface="Trebuchet MS"/>
                <a:cs typeface="Trebuchet MS"/>
                <a:sym typeface="Trebuchet MS"/>
              </a:rPr>
              <a:t> в месяц</a:t>
            </a: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ru-RU" sz="1000" b="1" u="none" strike="noStrike" cap="none" dirty="0">
                <a:solidFill>
                  <a:schemeClr val="accent5">
                    <a:lumMod val="75000"/>
                  </a:schemeClr>
                </a:solidFill>
                <a:latin typeface="Raleway" pitchFamily="2" charset="-52"/>
                <a:ea typeface="Trebuchet MS"/>
                <a:cs typeface="Trebuchet MS"/>
                <a:sym typeface="Trebuchet MS"/>
              </a:rPr>
              <a:t>Точка безубыточности:</a:t>
            </a:r>
            <a:r>
              <a:rPr lang="ru-RU" sz="1000" b="0" u="none" strike="noStrike" cap="none" dirty="0">
                <a:solidFill>
                  <a:schemeClr val="accent5">
                    <a:lumMod val="75000"/>
                  </a:schemeClr>
                </a:solidFill>
                <a:latin typeface="Raleway" pitchFamily="2" charset="-52"/>
                <a:ea typeface="Trebuchet MS"/>
                <a:cs typeface="Trebuchet MS"/>
                <a:sym typeface="Trebuchet MS"/>
              </a:rPr>
              <a:t> </a:t>
            </a:r>
            <a:r>
              <a:rPr lang="ru-RU" sz="1000" b="1" u="none" strike="noStrike" cap="none" dirty="0">
                <a:solidFill>
                  <a:srgbClr val="000000"/>
                </a:solidFill>
                <a:latin typeface="Raleway" pitchFamily="2" charset="-52"/>
                <a:ea typeface="Trebuchet MS"/>
                <a:cs typeface="Trebuchet MS"/>
                <a:sym typeface="Trebuchet MS"/>
              </a:rPr>
              <a:t>13 устройств/месяц </a:t>
            </a:r>
            <a:endParaRPr sz="1000" b="1"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sz="1000" b="0" u="none" strike="noStrike" cap="none" dirty="0">
              <a:solidFill>
                <a:srgbClr val="000000"/>
              </a:solidFill>
              <a:latin typeface="Raleway" pitchFamily="2" charset="-52"/>
              <a:ea typeface="Trebuchet MS"/>
              <a:cs typeface="Trebuchet MS"/>
              <a:sym typeface="Trebuchet MS"/>
            </a:endParaRPr>
          </a:p>
        </p:txBody>
      </p:sp>
      <p:graphicFrame>
        <p:nvGraphicFramePr>
          <p:cNvPr id="2" name="Схема 1">
            <a:extLst>
              <a:ext uri="{FF2B5EF4-FFF2-40B4-BE49-F238E27FC236}">
                <a16:creationId xmlns:a16="http://schemas.microsoft.com/office/drawing/2014/main" id="{8FF9C8BC-20E3-CF58-9EB2-2CC362DA0C98}"/>
              </a:ext>
            </a:extLst>
          </p:cNvPr>
          <p:cNvGraphicFramePr/>
          <p:nvPr>
            <p:extLst>
              <p:ext uri="{D42A27DB-BD31-4B8C-83A1-F6EECF244321}">
                <p14:modId xmlns:p14="http://schemas.microsoft.com/office/powerpoint/2010/main" val="3862570206"/>
              </p:ext>
            </p:extLst>
          </p:nvPr>
        </p:nvGraphicFramePr>
        <p:xfrm>
          <a:off x="4777563" y="1449133"/>
          <a:ext cx="3793731" cy="2884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0"/>
          <p:cNvSpPr txBox="1">
            <a:spLocks noGrp="1"/>
          </p:cNvSpPr>
          <p:nvPr>
            <p:ph type="title"/>
          </p:nvPr>
        </p:nvSpPr>
        <p:spPr>
          <a:xfrm>
            <a:off x="1144589" y="636413"/>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RU" sz="3000">
                <a:solidFill>
                  <a:schemeClr val="accent2"/>
                </a:solidFill>
                <a:latin typeface="Trebuchet MS"/>
                <a:ea typeface="Trebuchet MS"/>
                <a:cs typeface="Trebuchet MS"/>
                <a:sym typeface="Trebuchet MS"/>
              </a:rPr>
              <a:t>ТЕКУЩИЕ РЕЗУЛЬТАТЫ</a:t>
            </a:r>
            <a:endParaRPr sz="3000">
              <a:solidFill>
                <a:schemeClr val="accent2"/>
              </a:solidFill>
              <a:latin typeface="Trebuchet MS"/>
              <a:ea typeface="Trebuchet MS"/>
              <a:cs typeface="Trebuchet MS"/>
              <a:sym typeface="Trebuchet MS"/>
            </a:endParaRPr>
          </a:p>
        </p:txBody>
      </p:sp>
      <p:sp>
        <p:nvSpPr>
          <p:cNvPr id="188" name="Google Shape;188;p10"/>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89" name="Google Shape;189;p10"/>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10</a:t>
            </a:fld>
            <a:endParaRPr sz="1000" b="0" i="0" u="none" strike="noStrike" cap="none">
              <a:solidFill>
                <a:schemeClr val="lt1"/>
              </a:solidFill>
              <a:latin typeface="Trebuchet MS"/>
              <a:ea typeface="Trebuchet MS"/>
              <a:cs typeface="Trebuchet MS"/>
              <a:sym typeface="Trebuchet MS"/>
            </a:endParaRPr>
          </a:p>
        </p:txBody>
      </p:sp>
      <p:sp>
        <p:nvSpPr>
          <p:cNvPr id="190" name="Google Shape;190;p10"/>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191" name="Google Shape;191;p10"/>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192" name="Google Shape;192;p10"/>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93" name="Google Shape;193;p10"/>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194" name="Google Shape;194;p10"/>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195" name="Google Shape;195;p10"/>
          <p:cNvPicPr preferRelativeResize="0"/>
          <p:nvPr/>
        </p:nvPicPr>
        <p:blipFill rotWithShape="1">
          <a:blip r:embed="rId3">
            <a:alphaModFix/>
          </a:blip>
          <a:srcRect/>
          <a:stretch/>
        </p:blipFill>
        <p:spPr>
          <a:xfrm>
            <a:off x="530730" y="656240"/>
            <a:ext cx="539947" cy="539947"/>
          </a:xfrm>
          <a:prstGeom prst="rect">
            <a:avLst/>
          </a:prstGeom>
          <a:noFill/>
          <a:ln>
            <a:noFill/>
          </a:ln>
        </p:spPr>
      </p:pic>
      <p:sp>
        <p:nvSpPr>
          <p:cNvPr id="196" name="Google Shape;196;p10"/>
          <p:cNvSpPr txBox="1">
            <a:spLocks noGrp="1"/>
          </p:cNvSpPr>
          <p:nvPr>
            <p:ph type="body" idx="1"/>
          </p:nvPr>
        </p:nvSpPr>
        <p:spPr>
          <a:xfrm>
            <a:off x="-5084" y="1839233"/>
            <a:ext cx="4568400" cy="3084900"/>
          </a:xfrm>
          <a:prstGeom prst="rect">
            <a:avLst/>
          </a:prstGeom>
          <a:noFill/>
          <a:ln>
            <a:noFill/>
          </a:ln>
        </p:spPr>
        <p:txBody>
          <a:bodyPr spcFirstLastPara="1" wrap="square" lIns="58300" tIns="58300" rIns="58300" bIns="58300" anchor="t" anchorCtr="0">
            <a:noAutofit/>
          </a:bodyPr>
          <a:lstStyle/>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Имеем доступ к научной базе НИИПП и аппарату ГЕСКА</a:t>
            </a:r>
            <a:endParaRPr sz="1100" dirty="0">
              <a:solidFill>
                <a:srgbClr val="132C40"/>
              </a:solidFill>
              <a:latin typeface="Raleway" pitchFamily="2" charset="-52"/>
              <a:ea typeface="Trebuchet MS"/>
              <a:cs typeface="Trebuchet MS"/>
              <a:sym typeface="Trebuchet MS"/>
            </a:endParaRPr>
          </a:p>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В разработке находится электронная плата с электронами</a:t>
            </a:r>
            <a:endParaRPr sz="1100" dirty="0">
              <a:solidFill>
                <a:srgbClr val="132C40"/>
              </a:solidFill>
              <a:latin typeface="Raleway" pitchFamily="2" charset="-52"/>
              <a:ea typeface="Trebuchet MS"/>
              <a:cs typeface="Trebuchet MS"/>
              <a:sym typeface="Trebuchet MS"/>
            </a:endParaRPr>
          </a:p>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Договоренности с кафедрами биофизики и биохимии для определения плана доклинических исследований</a:t>
            </a:r>
            <a:endParaRPr sz="1100" dirty="0">
              <a:solidFill>
                <a:srgbClr val="132C40"/>
              </a:solidFill>
              <a:latin typeface="Raleway" pitchFamily="2" charset="-52"/>
              <a:ea typeface="Trebuchet MS"/>
              <a:cs typeface="Trebuchet MS"/>
              <a:sym typeface="Trebuchet MS"/>
            </a:endParaRPr>
          </a:p>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Создан корпус из пластика для 3д-принтера с обклеенным светоотражающей лентой </a:t>
            </a:r>
            <a:endParaRPr sz="1100" dirty="0">
              <a:solidFill>
                <a:srgbClr val="132C40"/>
              </a:solidFill>
              <a:latin typeface="Raleway" pitchFamily="2" charset="-52"/>
              <a:ea typeface="Trebuchet MS"/>
              <a:cs typeface="Trebuchet MS"/>
              <a:sym typeface="Trebuchet MS"/>
            </a:endParaRPr>
          </a:p>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Договоренности с клиниками для определения плана клинических исследований</a:t>
            </a:r>
            <a:endParaRPr sz="1100" dirty="0">
              <a:solidFill>
                <a:srgbClr val="132C40"/>
              </a:solidFill>
              <a:latin typeface="Raleway" pitchFamily="2" charset="-52"/>
              <a:ea typeface="Trebuchet MS"/>
              <a:cs typeface="Trebuchet MS"/>
              <a:sym typeface="Trebuchet MS"/>
            </a:endParaRPr>
          </a:p>
          <a:p>
            <a:pPr marL="360000" lvl="0" indent="-159851" algn="l" rtl="0">
              <a:lnSpc>
                <a:spcPct val="115000"/>
              </a:lnSpc>
              <a:spcBef>
                <a:spcPts val="0"/>
              </a:spcBef>
              <a:spcAft>
                <a:spcPts val="0"/>
              </a:spcAft>
              <a:buClr>
                <a:srgbClr val="132C40"/>
              </a:buClr>
              <a:buSzPts val="1100"/>
              <a:buFont typeface="Trebuchet MS"/>
              <a:buAutoNum type="arabicPeriod"/>
            </a:pPr>
            <a:r>
              <a:rPr lang="ru-RU" sz="1100" dirty="0">
                <a:solidFill>
                  <a:srgbClr val="132C40"/>
                </a:solidFill>
                <a:latin typeface="Raleway" pitchFamily="2" charset="-52"/>
                <a:ea typeface="Trebuchet MS"/>
                <a:cs typeface="Trebuchet MS"/>
                <a:sym typeface="Trebuchet MS"/>
              </a:rPr>
              <a:t>Переговоры с МФТИ и Институтом оптики и атмосферы для определения методов исследования изменения структуры растворов </a:t>
            </a:r>
            <a:endParaRPr sz="1100" dirty="0">
              <a:solidFill>
                <a:srgbClr val="132C40"/>
              </a:solidFill>
              <a:latin typeface="Raleway" pitchFamily="2" charset="-52"/>
              <a:ea typeface="Trebuchet MS"/>
              <a:cs typeface="Trebuchet MS"/>
              <a:sym typeface="Trebuchet MS"/>
            </a:endParaRPr>
          </a:p>
        </p:txBody>
      </p:sp>
      <p:pic>
        <p:nvPicPr>
          <p:cNvPr id="197" name="Google Shape;197;p10"/>
          <p:cNvPicPr preferRelativeResize="0"/>
          <p:nvPr/>
        </p:nvPicPr>
        <p:blipFill rotWithShape="1">
          <a:blip r:embed="rId4">
            <a:alphaModFix/>
          </a:blip>
          <a:srcRect/>
          <a:stretch/>
        </p:blipFill>
        <p:spPr>
          <a:xfrm rot="-5400000">
            <a:off x="6132263" y="-625813"/>
            <a:ext cx="1962750" cy="3349175"/>
          </a:xfrm>
          <a:prstGeom prst="rect">
            <a:avLst/>
          </a:prstGeom>
          <a:noFill/>
          <a:ln>
            <a:noFill/>
          </a:ln>
        </p:spPr>
      </p:pic>
      <p:pic>
        <p:nvPicPr>
          <p:cNvPr id="198" name="Google Shape;198;p10"/>
          <p:cNvPicPr preferRelativeResize="0"/>
          <p:nvPr/>
        </p:nvPicPr>
        <p:blipFill rotWithShape="1">
          <a:blip r:embed="rId5">
            <a:alphaModFix/>
          </a:blip>
          <a:srcRect/>
          <a:stretch/>
        </p:blipFill>
        <p:spPr>
          <a:xfrm>
            <a:off x="6739704" y="3025750"/>
            <a:ext cx="1952671" cy="1962750"/>
          </a:xfrm>
          <a:prstGeom prst="rect">
            <a:avLst/>
          </a:prstGeom>
          <a:noFill/>
          <a:ln w="28575">
            <a:solidFill>
              <a:schemeClr val="accent2">
                <a:lumMod val="60000"/>
                <a:lumOff val="40000"/>
              </a:schemeClr>
            </a:solidFill>
          </a:ln>
        </p:spPr>
      </p:pic>
      <p:pic>
        <p:nvPicPr>
          <p:cNvPr id="199" name="Google Shape;199;p10"/>
          <p:cNvPicPr preferRelativeResize="0"/>
          <p:nvPr/>
        </p:nvPicPr>
        <p:blipFill>
          <a:blip r:embed="rId6">
            <a:alphaModFix/>
          </a:blip>
          <a:stretch>
            <a:fillRect/>
          </a:stretch>
        </p:blipFill>
        <p:spPr>
          <a:xfrm>
            <a:off x="4688131" y="1785027"/>
            <a:ext cx="2609850" cy="1952625"/>
          </a:xfrm>
          <a:prstGeom prst="rect">
            <a:avLst/>
          </a:prstGeom>
          <a:noFill/>
          <a:ln w="28575">
            <a:solidFill>
              <a:schemeClr val="accent2">
                <a:lumMod val="60000"/>
                <a:lumOff val="40000"/>
              </a:schemeClr>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1"/>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05" name="Google Shape;205;p11"/>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11</a:t>
            </a:fld>
            <a:endParaRPr sz="1000" b="0" i="0" u="none" strike="noStrike" cap="none">
              <a:solidFill>
                <a:schemeClr val="lt1"/>
              </a:solidFill>
              <a:latin typeface="Trebuchet MS"/>
              <a:ea typeface="Trebuchet MS"/>
              <a:cs typeface="Trebuchet MS"/>
              <a:sym typeface="Trebuchet MS"/>
            </a:endParaRPr>
          </a:p>
        </p:txBody>
      </p:sp>
      <p:sp>
        <p:nvSpPr>
          <p:cNvPr id="206" name="Google Shape;206;p11"/>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07" name="Google Shape;207;p11"/>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08" name="Google Shape;208;p11"/>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09" name="Google Shape;209;p11"/>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10" name="Google Shape;210;p11"/>
          <p:cNvSpPr/>
          <p:nvPr/>
        </p:nvSpPr>
        <p:spPr>
          <a:xfrm>
            <a:off x="456818" y="582319"/>
            <a:ext cx="687900" cy="687900"/>
          </a:xfrm>
          <a:prstGeom prst="rect">
            <a:avLst/>
          </a:prstGeom>
          <a:solidFill>
            <a:schemeClr val="accent3">
              <a:lumMod val="75000"/>
            </a:scheme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pic>
        <p:nvPicPr>
          <p:cNvPr id="211" name="Google Shape;211;p11"/>
          <p:cNvPicPr preferRelativeResize="0"/>
          <p:nvPr/>
        </p:nvPicPr>
        <p:blipFill rotWithShape="1">
          <a:blip r:embed="rId3">
            <a:alphaModFix/>
          </a:blip>
          <a:srcRect/>
          <a:stretch/>
        </p:blipFill>
        <p:spPr>
          <a:xfrm>
            <a:off x="530721" y="656236"/>
            <a:ext cx="539947" cy="539947"/>
          </a:xfrm>
          <a:prstGeom prst="rect">
            <a:avLst/>
          </a:prstGeom>
          <a:noFill/>
          <a:ln>
            <a:noFill/>
          </a:ln>
        </p:spPr>
      </p:pic>
      <p:sp>
        <p:nvSpPr>
          <p:cNvPr id="212" name="Google Shape;212;p11"/>
          <p:cNvSpPr txBox="1"/>
          <p:nvPr/>
        </p:nvSpPr>
        <p:spPr>
          <a:xfrm>
            <a:off x="1144571" y="636409"/>
            <a:ext cx="6527100" cy="579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Clr>
                <a:srgbClr val="8F00FF"/>
              </a:buClr>
              <a:buSzPts val="2800"/>
              <a:buFont typeface="Raleway SemiBold"/>
              <a:buNone/>
            </a:pPr>
            <a:r>
              <a:rPr lang="ru-RU" sz="3000" b="0" i="0" u="none" strike="noStrike" cap="none" dirty="0">
                <a:solidFill>
                  <a:schemeClr val="accent3">
                    <a:lumMod val="75000"/>
                  </a:schemeClr>
                </a:solidFill>
                <a:latin typeface="Trebuchet MS"/>
                <a:ea typeface="Trebuchet MS"/>
                <a:cs typeface="Trebuchet MS"/>
                <a:sym typeface="Trebuchet MS"/>
              </a:rPr>
              <a:t>КОМАНДА СТАРТАПА</a:t>
            </a:r>
            <a:endParaRPr sz="1400" b="0" i="0" u="none" strike="noStrike" cap="none" dirty="0">
              <a:solidFill>
                <a:schemeClr val="accent3">
                  <a:lumMod val="75000"/>
                </a:schemeClr>
              </a:solidFill>
              <a:latin typeface="Arial"/>
              <a:ea typeface="Arial"/>
              <a:cs typeface="Arial"/>
              <a:sym typeface="Arial"/>
            </a:endParaRPr>
          </a:p>
        </p:txBody>
      </p:sp>
      <p:sp>
        <p:nvSpPr>
          <p:cNvPr id="213" name="Google Shape;213;p11"/>
          <p:cNvSpPr txBox="1"/>
          <p:nvPr/>
        </p:nvSpPr>
        <p:spPr>
          <a:xfrm>
            <a:off x="3700200" y="3926200"/>
            <a:ext cx="1743600" cy="8619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Ветошенкова Ирина, </a:t>
            </a:r>
            <a:endParaRPr sz="1100" b="0" i="0" u="none" strike="noStrike" cap="none">
              <a:solidFill>
                <a:srgbClr val="132C40"/>
              </a:solidFill>
              <a:latin typeface="Trebuchet MS"/>
              <a:ea typeface="Trebuchet MS"/>
              <a:cs typeface="Trebuchet MS"/>
              <a:sym typeface="Trebuchet MS"/>
            </a:endParaRPr>
          </a:p>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Роль: лидер команды, координатор и аналитик</a:t>
            </a:r>
            <a:endParaRPr sz="1100" b="0" i="0" u="none" strike="noStrike" cap="none">
              <a:solidFill>
                <a:srgbClr val="132C40"/>
              </a:solidFill>
              <a:latin typeface="Trebuchet MS"/>
              <a:ea typeface="Trebuchet MS"/>
              <a:cs typeface="Trebuchet MS"/>
              <a:sym typeface="Trebuchet MS"/>
            </a:endParaRPr>
          </a:p>
        </p:txBody>
      </p:sp>
      <p:sp>
        <p:nvSpPr>
          <p:cNvPr id="214" name="Google Shape;214;p11"/>
          <p:cNvSpPr txBox="1"/>
          <p:nvPr/>
        </p:nvSpPr>
        <p:spPr>
          <a:xfrm>
            <a:off x="1316333" y="3926194"/>
            <a:ext cx="1688400" cy="12468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Былин Пётр</a:t>
            </a:r>
            <a:endParaRPr sz="1100" b="0" i="0" u="none" strike="noStrike" cap="none">
              <a:solidFill>
                <a:srgbClr val="132C40"/>
              </a:solidFill>
              <a:latin typeface="Trebuchet MS"/>
              <a:ea typeface="Trebuchet MS"/>
              <a:cs typeface="Trebuchet MS"/>
              <a:sym typeface="Trebuchet MS"/>
            </a:endParaRPr>
          </a:p>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Роль: исследователь ресурсов, завершитель, специалист</a:t>
            </a:r>
            <a:endParaRPr sz="1100" b="0" i="0" u="none" strike="noStrike" cap="none">
              <a:solidFill>
                <a:srgbClr val="132C40"/>
              </a:solidFill>
              <a:latin typeface="Trebuchet MS"/>
              <a:ea typeface="Trebuchet MS"/>
              <a:cs typeface="Trebuchet MS"/>
              <a:sym typeface="Trebuchet MS"/>
            </a:endParaRPr>
          </a:p>
          <a:p>
            <a:pPr marL="0" marR="0" lvl="0" indent="0" algn="ctr" rtl="0">
              <a:lnSpc>
                <a:spcPct val="115000"/>
              </a:lnSpc>
              <a:spcBef>
                <a:spcPts val="0"/>
              </a:spcBef>
              <a:spcAft>
                <a:spcPts val="0"/>
              </a:spcAft>
              <a:buClr>
                <a:schemeClr val="dk1"/>
              </a:buClr>
              <a:buSzPts val="1100"/>
              <a:buFont typeface="Arial"/>
              <a:buNone/>
            </a:pPr>
            <a:endParaRPr sz="1100" b="0" i="0" u="none" strike="noStrike" cap="none">
              <a:solidFill>
                <a:srgbClr val="132C40"/>
              </a:solidFill>
              <a:latin typeface="Trebuchet MS"/>
              <a:ea typeface="Trebuchet MS"/>
              <a:cs typeface="Trebuchet MS"/>
              <a:sym typeface="Trebuchet MS"/>
            </a:endParaRPr>
          </a:p>
        </p:txBody>
      </p:sp>
      <p:sp>
        <p:nvSpPr>
          <p:cNvPr id="215" name="Google Shape;215;p11"/>
          <p:cNvSpPr txBox="1"/>
          <p:nvPr/>
        </p:nvSpPr>
        <p:spPr>
          <a:xfrm>
            <a:off x="6352572" y="3926200"/>
            <a:ext cx="1688400" cy="8619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Акимов Алишер</a:t>
            </a:r>
            <a:endParaRPr sz="1100" b="0" i="0" u="none" strike="noStrike" cap="none">
              <a:solidFill>
                <a:srgbClr val="132C40"/>
              </a:solidFill>
              <a:latin typeface="Trebuchet MS"/>
              <a:ea typeface="Trebuchet MS"/>
              <a:cs typeface="Trebuchet MS"/>
              <a:sym typeface="Trebuchet MS"/>
            </a:endParaRPr>
          </a:p>
          <a:p>
            <a:pPr marL="0" marR="0" lvl="0" indent="0" algn="ctr" rtl="0">
              <a:lnSpc>
                <a:spcPct val="115000"/>
              </a:lnSpc>
              <a:spcBef>
                <a:spcPts val="0"/>
              </a:spcBef>
              <a:spcAft>
                <a:spcPts val="0"/>
              </a:spcAft>
              <a:buClr>
                <a:schemeClr val="dk1"/>
              </a:buClr>
              <a:buSzPts val="1100"/>
              <a:buFont typeface="Arial"/>
              <a:buNone/>
            </a:pPr>
            <a:r>
              <a:rPr lang="ru-RU" sz="1100" b="0" i="0" u="none" strike="noStrike" cap="none">
                <a:solidFill>
                  <a:srgbClr val="132C40"/>
                </a:solidFill>
                <a:latin typeface="Trebuchet MS"/>
                <a:ea typeface="Trebuchet MS"/>
                <a:cs typeface="Trebuchet MS"/>
                <a:sym typeface="Trebuchet MS"/>
              </a:rPr>
              <a:t>Роль: реализатор, генератор идей и душа команды</a:t>
            </a:r>
            <a:endParaRPr sz="1100" b="0" i="0" u="none" strike="noStrike" cap="none">
              <a:solidFill>
                <a:srgbClr val="132C40"/>
              </a:solidFill>
              <a:latin typeface="Trebuchet MS"/>
              <a:ea typeface="Trebuchet MS"/>
              <a:cs typeface="Trebuchet MS"/>
              <a:sym typeface="Trebuchet MS"/>
            </a:endParaRPr>
          </a:p>
        </p:txBody>
      </p:sp>
      <p:pic>
        <p:nvPicPr>
          <p:cNvPr id="216" name="Google Shape;216;p11"/>
          <p:cNvPicPr preferRelativeResize="0"/>
          <p:nvPr/>
        </p:nvPicPr>
        <p:blipFill rotWithShape="1">
          <a:blip r:embed="rId4">
            <a:alphaModFix/>
          </a:blip>
          <a:srcRect/>
          <a:stretch/>
        </p:blipFill>
        <p:spPr>
          <a:xfrm>
            <a:off x="6244987" y="1526522"/>
            <a:ext cx="1743602" cy="2324776"/>
          </a:xfrm>
          <a:prstGeom prst="rect">
            <a:avLst/>
          </a:prstGeom>
          <a:noFill/>
          <a:ln w="25400" cap="flat" cmpd="sng">
            <a:solidFill>
              <a:schemeClr val="accent3">
                <a:lumMod val="75000"/>
              </a:schemeClr>
            </a:solidFill>
            <a:prstDash val="solid"/>
            <a:round/>
            <a:headEnd type="none" w="sm" len="sm"/>
            <a:tailEnd type="none" w="sm" len="sm"/>
          </a:ln>
        </p:spPr>
      </p:pic>
      <p:pic>
        <p:nvPicPr>
          <p:cNvPr id="217" name="Google Shape;217;p11"/>
          <p:cNvPicPr preferRelativeResize="0"/>
          <p:nvPr/>
        </p:nvPicPr>
        <p:blipFill rotWithShape="1">
          <a:blip r:embed="rId5">
            <a:alphaModFix/>
          </a:blip>
          <a:srcRect/>
          <a:stretch/>
        </p:blipFill>
        <p:spPr>
          <a:xfrm>
            <a:off x="1288724" y="1526512"/>
            <a:ext cx="1743602" cy="2324792"/>
          </a:xfrm>
          <a:prstGeom prst="rect">
            <a:avLst/>
          </a:prstGeom>
          <a:noFill/>
          <a:ln w="25400" cap="flat" cmpd="sng">
            <a:solidFill>
              <a:schemeClr val="accent3">
                <a:lumMod val="75000"/>
              </a:schemeClr>
            </a:solidFill>
            <a:prstDash val="solid"/>
            <a:round/>
            <a:headEnd type="none" w="sm" len="sm"/>
            <a:tailEnd type="none" w="sm" len="sm"/>
          </a:ln>
        </p:spPr>
      </p:pic>
      <p:pic>
        <p:nvPicPr>
          <p:cNvPr id="218" name="Google Shape;218;p11"/>
          <p:cNvPicPr preferRelativeResize="0"/>
          <p:nvPr/>
        </p:nvPicPr>
        <p:blipFill rotWithShape="1">
          <a:blip r:embed="rId6">
            <a:alphaModFix/>
          </a:blip>
          <a:srcRect/>
          <a:stretch/>
        </p:blipFill>
        <p:spPr>
          <a:xfrm>
            <a:off x="3766851" y="1498337"/>
            <a:ext cx="1743601" cy="2339971"/>
          </a:xfrm>
          <a:prstGeom prst="rect">
            <a:avLst/>
          </a:prstGeom>
          <a:noFill/>
          <a:ln w="25400" cap="flat" cmpd="sng">
            <a:solidFill>
              <a:schemeClr val="accent3">
                <a:lumMod val="75000"/>
              </a:schemeClr>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2"/>
          <p:cNvSpPr txBox="1">
            <a:spLocks noGrp="1"/>
          </p:cNvSpPr>
          <p:nvPr>
            <p:ph type="title"/>
          </p:nvPr>
        </p:nvSpPr>
        <p:spPr>
          <a:xfrm>
            <a:off x="1144589" y="636413"/>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RU" sz="3000" dirty="0">
                <a:solidFill>
                  <a:srgbClr val="FFC000"/>
                </a:solidFill>
                <a:latin typeface="Trebuchet MS"/>
                <a:ea typeface="Trebuchet MS"/>
                <a:cs typeface="Trebuchet MS"/>
                <a:sym typeface="Trebuchet MS"/>
              </a:rPr>
              <a:t>ПЛАНЫ</a:t>
            </a:r>
            <a:endParaRPr sz="3000" dirty="0">
              <a:solidFill>
                <a:srgbClr val="FFC000"/>
              </a:solidFill>
              <a:latin typeface="Trebuchet MS"/>
              <a:ea typeface="Trebuchet MS"/>
              <a:cs typeface="Trebuchet MS"/>
              <a:sym typeface="Trebuchet MS"/>
            </a:endParaRPr>
          </a:p>
        </p:txBody>
      </p:sp>
      <p:sp>
        <p:nvSpPr>
          <p:cNvPr id="224" name="Google Shape;224;p12"/>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25" name="Google Shape;225;p12"/>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12</a:t>
            </a:fld>
            <a:endParaRPr sz="1000" b="0" i="0" u="none" strike="noStrike" cap="none">
              <a:solidFill>
                <a:schemeClr val="lt1"/>
              </a:solidFill>
              <a:latin typeface="Trebuchet MS"/>
              <a:ea typeface="Trebuchet MS"/>
              <a:cs typeface="Trebuchet MS"/>
              <a:sym typeface="Trebuchet MS"/>
            </a:endParaRPr>
          </a:p>
        </p:txBody>
      </p:sp>
      <p:sp>
        <p:nvSpPr>
          <p:cNvPr id="226" name="Google Shape;226;p12"/>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227" name="Google Shape;227;p12"/>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28" name="Google Shape;228;p12"/>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29" name="Google Shape;229;p12"/>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30" name="Google Shape;230;p12"/>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231" name="Google Shape;231;p12"/>
          <p:cNvPicPr preferRelativeResize="0"/>
          <p:nvPr/>
        </p:nvPicPr>
        <p:blipFill rotWithShape="1">
          <a:blip r:embed="rId3">
            <a:alphaModFix/>
          </a:blip>
          <a:srcRect/>
          <a:stretch/>
        </p:blipFill>
        <p:spPr>
          <a:xfrm>
            <a:off x="530730" y="656240"/>
            <a:ext cx="539947" cy="539947"/>
          </a:xfrm>
          <a:prstGeom prst="rect">
            <a:avLst/>
          </a:prstGeom>
          <a:noFill/>
          <a:ln>
            <a:noFill/>
          </a:ln>
        </p:spPr>
      </p:pic>
      <p:sp>
        <p:nvSpPr>
          <p:cNvPr id="232" name="Google Shape;232;p12"/>
          <p:cNvSpPr txBox="1">
            <a:spLocks noGrp="1"/>
          </p:cNvSpPr>
          <p:nvPr>
            <p:ph type="body" idx="1"/>
          </p:nvPr>
        </p:nvSpPr>
        <p:spPr>
          <a:xfrm>
            <a:off x="530730" y="1593708"/>
            <a:ext cx="7683000" cy="3150680"/>
          </a:xfrm>
          <a:prstGeom prst="rect">
            <a:avLst/>
          </a:prstGeom>
          <a:noFill/>
          <a:ln>
            <a:noFill/>
          </a:ln>
        </p:spPr>
        <p:txBody>
          <a:bodyPr spcFirstLastPara="1" wrap="square" lIns="58300" tIns="58300" rIns="58300" bIns="58300" anchor="t" anchorCtr="0">
            <a:noAutofit/>
          </a:bodyPr>
          <a:lstStyle/>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Проведение доклинических и клинических исследований;</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b="1" dirty="0">
                <a:solidFill>
                  <a:srgbClr val="132C40"/>
                </a:solidFill>
                <a:latin typeface="Raleway" pitchFamily="2" charset="-52"/>
                <a:ea typeface="Trebuchet MS"/>
                <a:cs typeface="Trebuchet MS"/>
                <a:sym typeface="Trebuchet MS"/>
              </a:rPr>
              <a:t>Работа над партнерскими взаимоотношениями с НИИПП и НИИ Фармакологии и регенеративной медицины имени Е.Д. Гольдберга;</a:t>
            </a:r>
            <a:endParaRPr b="1"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Определение уровня безопасности конкретных режимов облучения;</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Анализ полученной информации с последующей модернизацией конструкции;</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b="1" dirty="0">
                <a:solidFill>
                  <a:srgbClr val="132C40"/>
                </a:solidFill>
                <a:latin typeface="Raleway" pitchFamily="2" charset="-52"/>
                <a:ea typeface="Trebuchet MS"/>
                <a:cs typeface="Trebuchet MS"/>
                <a:sym typeface="Trebuchet MS"/>
              </a:rPr>
              <a:t>Оценка возможности взаимодействия со страховыми компаниями</a:t>
            </a:r>
            <a:r>
              <a:rPr lang="ru-RU" dirty="0">
                <a:solidFill>
                  <a:srgbClr val="132C40"/>
                </a:solidFill>
                <a:latin typeface="Raleway" pitchFamily="2" charset="-52"/>
                <a:ea typeface="Trebuchet MS"/>
                <a:cs typeface="Trebuchet MS"/>
                <a:sym typeface="Trebuchet MS"/>
              </a:rPr>
              <a:t>;</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Получение сертификата на использование устройства в клинике. </a:t>
            </a: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Получение патента на новое медицинское устройство и новую медицинскую технологию;</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Начало продаж;</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Набор людей в команду для расширения коллектива. Активная работа медиа-службы и отдела продаж;</a:t>
            </a:r>
            <a:endParaRPr dirty="0">
              <a:solidFill>
                <a:srgbClr val="132C40"/>
              </a:solidFill>
              <a:latin typeface="Raleway" pitchFamily="2" charset="-52"/>
              <a:ea typeface="Trebuchet MS"/>
              <a:cs typeface="Trebuchet MS"/>
              <a:sym typeface="Trebuchet MS"/>
            </a:endParaRPr>
          </a:p>
          <a:p>
            <a:pPr marL="457200" lvl="0" indent="-311150" algn="l" rtl="0">
              <a:lnSpc>
                <a:spcPct val="115000"/>
              </a:lnSpc>
              <a:spcBef>
                <a:spcPts val="0"/>
              </a:spcBef>
              <a:spcAft>
                <a:spcPts val="0"/>
              </a:spcAft>
              <a:buClr>
                <a:srgbClr val="132C40"/>
              </a:buClr>
              <a:buSzPts val="1300"/>
              <a:buFont typeface="Trebuchet MS"/>
              <a:buAutoNum type="arabicPeriod"/>
            </a:pPr>
            <a:r>
              <a:rPr lang="ru-RU" dirty="0">
                <a:solidFill>
                  <a:srgbClr val="132C40"/>
                </a:solidFill>
                <a:latin typeface="Raleway" pitchFamily="2" charset="-52"/>
                <a:ea typeface="Trebuchet MS"/>
                <a:cs typeface="Trebuchet MS"/>
                <a:sym typeface="Trebuchet MS"/>
              </a:rPr>
              <a:t>Обратная связь на каждом этапе дорожной карты</a:t>
            </a:r>
            <a:endParaRPr dirty="0">
              <a:solidFill>
                <a:srgbClr val="132C40"/>
              </a:solidFill>
              <a:latin typeface="Raleway" pitchFamily="2" charset="-52"/>
              <a:ea typeface="Trebuchet MS"/>
              <a:cs typeface="Trebuchet MS"/>
              <a:sym typeface="Trebuchet MS"/>
            </a:endParaRPr>
          </a:p>
          <a:p>
            <a:pPr marL="0" lvl="0" indent="0" algn="l" rtl="0">
              <a:lnSpc>
                <a:spcPct val="115000"/>
              </a:lnSpc>
              <a:spcBef>
                <a:spcPts val="0"/>
              </a:spcBef>
              <a:spcAft>
                <a:spcPts val="0"/>
              </a:spcAft>
              <a:buSzPts val="1300"/>
              <a:buNone/>
            </a:pPr>
            <a:endParaRPr dirty="0">
              <a:solidFill>
                <a:srgbClr val="132C40"/>
              </a:solidFill>
              <a:latin typeface="Raleway" pitchFamily="2" charset="-52"/>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1144589" y="636413"/>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RU" sz="3000" dirty="0">
                <a:solidFill>
                  <a:schemeClr val="accent3">
                    <a:lumMod val="75000"/>
                  </a:schemeClr>
                </a:solidFill>
                <a:latin typeface="Trebuchet MS"/>
                <a:ea typeface="Trebuchet MS"/>
                <a:cs typeface="Trebuchet MS"/>
                <a:sym typeface="Trebuchet MS"/>
              </a:rPr>
              <a:t>ЗАПРОС</a:t>
            </a:r>
            <a:endParaRPr sz="3000" dirty="0">
              <a:solidFill>
                <a:schemeClr val="accent3">
                  <a:lumMod val="75000"/>
                </a:schemeClr>
              </a:solidFill>
              <a:latin typeface="Trebuchet MS"/>
              <a:ea typeface="Trebuchet MS"/>
              <a:cs typeface="Trebuchet MS"/>
              <a:sym typeface="Trebuchet MS"/>
            </a:endParaRPr>
          </a:p>
        </p:txBody>
      </p:sp>
      <p:sp>
        <p:nvSpPr>
          <p:cNvPr id="238" name="Google Shape;238;p13"/>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39" name="Google Shape;239;p13"/>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Trebuchet MS"/>
                <a:ea typeface="Trebuchet MS"/>
                <a:cs typeface="Trebuchet MS"/>
                <a:sym typeface="Trebuchet MS"/>
              </a:rPr>
              <a:t>13</a:t>
            </a:fld>
            <a:endParaRPr sz="1000" b="0" i="0" u="none" strike="noStrike" cap="none">
              <a:solidFill>
                <a:schemeClr val="lt1"/>
              </a:solidFill>
              <a:latin typeface="Trebuchet MS"/>
              <a:ea typeface="Trebuchet MS"/>
              <a:cs typeface="Trebuchet MS"/>
              <a:sym typeface="Trebuchet MS"/>
            </a:endParaRPr>
          </a:p>
        </p:txBody>
      </p:sp>
      <p:sp>
        <p:nvSpPr>
          <p:cNvPr id="240" name="Google Shape;240;p13"/>
          <p:cNvSpPr/>
          <p:nvPr/>
        </p:nvSpPr>
        <p:spPr>
          <a:xfrm>
            <a:off x="456818" y="582319"/>
            <a:ext cx="687900" cy="687900"/>
          </a:xfrm>
          <a:prstGeom prst="rect">
            <a:avLst/>
          </a:prstGeom>
          <a:solidFill>
            <a:schemeClr val="accent3">
              <a:lumMod val="75000"/>
            </a:scheme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a:ea typeface="Trebuchet MS"/>
              <a:cs typeface="Trebuchet MS"/>
              <a:sym typeface="Trebuchet MS"/>
            </a:endParaRPr>
          </a:p>
        </p:txBody>
      </p:sp>
      <p:sp>
        <p:nvSpPr>
          <p:cNvPr id="241" name="Google Shape;241;p13"/>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Trebuchet MS"/>
              <a:ea typeface="Trebuchet MS"/>
              <a:cs typeface="Trebuchet MS"/>
              <a:sym typeface="Trebuchet MS"/>
            </a:endParaRPr>
          </a:p>
        </p:txBody>
      </p:sp>
      <p:sp>
        <p:nvSpPr>
          <p:cNvPr id="242" name="Google Shape;242;p13"/>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43" name="Google Shape;243;p13"/>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sp>
        <p:nvSpPr>
          <p:cNvPr id="244" name="Google Shape;244;p13"/>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Trebuchet MS"/>
              <a:ea typeface="Trebuchet MS"/>
              <a:cs typeface="Trebuchet MS"/>
              <a:sym typeface="Trebuchet MS"/>
            </a:endParaRPr>
          </a:p>
        </p:txBody>
      </p:sp>
      <p:pic>
        <p:nvPicPr>
          <p:cNvPr id="245" name="Google Shape;245;p13"/>
          <p:cNvPicPr preferRelativeResize="0"/>
          <p:nvPr/>
        </p:nvPicPr>
        <p:blipFill rotWithShape="1">
          <a:blip r:embed="rId3">
            <a:alphaModFix/>
          </a:blip>
          <a:srcRect/>
          <a:stretch/>
        </p:blipFill>
        <p:spPr>
          <a:xfrm>
            <a:off x="530730" y="656240"/>
            <a:ext cx="539947" cy="539947"/>
          </a:xfrm>
          <a:prstGeom prst="rect">
            <a:avLst/>
          </a:prstGeom>
          <a:noFill/>
          <a:ln>
            <a:noFill/>
          </a:ln>
        </p:spPr>
      </p:pic>
      <p:sp>
        <p:nvSpPr>
          <p:cNvPr id="246" name="Google Shape;246;p13"/>
          <p:cNvSpPr txBox="1"/>
          <p:nvPr/>
        </p:nvSpPr>
        <p:spPr>
          <a:xfrm>
            <a:off x="800703" y="1541634"/>
            <a:ext cx="7004700" cy="701745"/>
          </a:xfrm>
          <a:prstGeom prst="rect">
            <a:avLst/>
          </a:prstGeom>
          <a:noFill/>
          <a:ln>
            <a:noFill/>
          </a:ln>
        </p:spPr>
        <p:txBody>
          <a:bodyPr spcFirstLastPara="1" wrap="square" lIns="58300" tIns="58300" rIns="58300" bIns="58300" anchor="t" anchorCtr="0">
            <a:spAutoFit/>
          </a:bodyPr>
          <a:lstStyle/>
          <a:p>
            <a:pPr marL="457200" marR="0" lvl="0" indent="-298450" algn="l" rtl="0">
              <a:lnSpc>
                <a:spcPct val="115000"/>
              </a:lnSpc>
              <a:spcBef>
                <a:spcPts val="0"/>
              </a:spcBef>
              <a:spcAft>
                <a:spcPts val="0"/>
              </a:spcAft>
              <a:buClr>
                <a:schemeClr val="dk2"/>
              </a:buClr>
              <a:buSzPts val="1100"/>
              <a:buFont typeface="Trebuchet MS"/>
              <a:buAutoNum type="arabicPeriod"/>
            </a:pPr>
            <a:r>
              <a:rPr lang="ru-RU" sz="1100" b="0" u="none" strike="noStrike" cap="none" dirty="0">
                <a:solidFill>
                  <a:schemeClr val="dk2"/>
                </a:solidFill>
                <a:latin typeface="Raleway" pitchFamily="2" charset="-52"/>
                <a:ea typeface="Trebuchet MS"/>
                <a:cs typeface="Trebuchet MS"/>
                <a:sym typeface="Trebuchet MS"/>
              </a:rPr>
              <a:t>П</a:t>
            </a:r>
            <a:r>
              <a:rPr lang="ru-RU" sz="1100" dirty="0">
                <a:solidFill>
                  <a:schemeClr val="dk2"/>
                </a:solidFill>
                <a:latin typeface="Raleway" pitchFamily="2" charset="-52"/>
                <a:ea typeface="Trebuchet MS"/>
                <a:cs typeface="Trebuchet MS"/>
                <a:sym typeface="Trebuchet MS"/>
              </a:rPr>
              <a:t>омощь в построении партнерских взаимоотношениях;</a:t>
            </a:r>
            <a:r>
              <a:rPr lang="ru-RU" sz="1100" b="0" u="none" strike="noStrike" cap="none" dirty="0">
                <a:solidFill>
                  <a:schemeClr val="dk2"/>
                </a:solidFill>
                <a:latin typeface="Raleway" pitchFamily="2" charset="-52"/>
                <a:ea typeface="Trebuchet MS"/>
                <a:cs typeface="Trebuchet MS"/>
                <a:sym typeface="Trebuchet MS"/>
              </a:rPr>
              <a:t> </a:t>
            </a:r>
            <a:endParaRPr sz="1100" b="0" u="none" strike="noStrike" cap="none" dirty="0">
              <a:solidFill>
                <a:schemeClr val="dk2"/>
              </a:solidFill>
              <a:latin typeface="Raleway" pitchFamily="2" charset="-52"/>
              <a:ea typeface="Trebuchet MS"/>
              <a:cs typeface="Trebuchet MS"/>
              <a:sym typeface="Trebuchet MS"/>
            </a:endParaRPr>
          </a:p>
          <a:p>
            <a:pPr marL="457200" marR="0" lvl="0" indent="-298450" algn="l" rtl="0">
              <a:lnSpc>
                <a:spcPct val="115000"/>
              </a:lnSpc>
              <a:spcBef>
                <a:spcPts val="0"/>
              </a:spcBef>
              <a:spcAft>
                <a:spcPts val="0"/>
              </a:spcAft>
              <a:buClr>
                <a:schemeClr val="dk2"/>
              </a:buClr>
              <a:buSzPts val="1100"/>
              <a:buFont typeface="Trebuchet MS"/>
              <a:buAutoNum type="arabicPeriod"/>
            </a:pPr>
            <a:r>
              <a:rPr lang="ru-RU" sz="1100" b="0" u="none" strike="noStrike" cap="none" dirty="0">
                <a:solidFill>
                  <a:schemeClr val="dk2"/>
                </a:solidFill>
                <a:latin typeface="Raleway" pitchFamily="2" charset="-52"/>
                <a:ea typeface="Trebuchet MS"/>
                <a:cs typeface="Trebuchet MS"/>
                <a:sym typeface="Trebuchet MS"/>
              </a:rPr>
              <a:t>Необходимо экспертное мнение</a:t>
            </a:r>
            <a:r>
              <a:rPr lang="ru-RU" sz="1100" dirty="0">
                <a:solidFill>
                  <a:schemeClr val="dk2"/>
                </a:solidFill>
                <a:latin typeface="Raleway" pitchFamily="2" charset="-52"/>
                <a:ea typeface="Trebuchet MS"/>
                <a:cs typeface="Trebuchet MS"/>
                <a:sym typeface="Trebuchet MS"/>
              </a:rPr>
              <a:t>;</a:t>
            </a:r>
            <a:endParaRPr sz="1100" b="0" u="none" strike="noStrike" cap="none" dirty="0">
              <a:solidFill>
                <a:schemeClr val="dk2"/>
              </a:solidFill>
              <a:latin typeface="Raleway" pitchFamily="2" charset="-52"/>
              <a:ea typeface="Trebuchet MS"/>
              <a:cs typeface="Trebuchet MS"/>
              <a:sym typeface="Trebuchet MS"/>
            </a:endParaRPr>
          </a:p>
          <a:p>
            <a:pPr marL="457200" marR="0" lvl="0" indent="-298450" algn="l" rtl="0">
              <a:lnSpc>
                <a:spcPct val="115000"/>
              </a:lnSpc>
              <a:spcBef>
                <a:spcPts val="0"/>
              </a:spcBef>
              <a:spcAft>
                <a:spcPts val="0"/>
              </a:spcAft>
              <a:buClr>
                <a:schemeClr val="dk2"/>
              </a:buClr>
              <a:buSzPts val="1100"/>
              <a:buFont typeface="Trebuchet MS"/>
              <a:buAutoNum type="arabicPeriod"/>
            </a:pPr>
            <a:r>
              <a:rPr lang="ru-RU" sz="1100" b="0" u="none" strike="noStrike" cap="none" dirty="0">
                <a:solidFill>
                  <a:schemeClr val="dk2"/>
                </a:solidFill>
                <a:latin typeface="Raleway" pitchFamily="2" charset="-52"/>
                <a:ea typeface="Trebuchet MS"/>
                <a:cs typeface="Trebuchet MS"/>
                <a:sym typeface="Trebuchet MS"/>
              </a:rPr>
              <a:t>Финансирование для проведение исследований и создания прототипа.</a:t>
            </a:r>
            <a:endParaRPr sz="1100" b="0" u="none" strike="noStrike" cap="none" dirty="0">
              <a:solidFill>
                <a:schemeClr val="dk2"/>
              </a:solidFill>
              <a:latin typeface="Raleway" pitchFamily="2" charset="-52"/>
              <a:ea typeface="Trebuchet MS"/>
              <a:cs typeface="Trebuchet MS"/>
              <a:sym typeface="Trebuchet MS"/>
            </a:endParaRPr>
          </a:p>
        </p:txBody>
      </p:sp>
      <p:pic>
        <p:nvPicPr>
          <p:cNvPr id="247" name="Google Shape;247;p13"/>
          <p:cNvPicPr preferRelativeResize="0"/>
          <p:nvPr/>
        </p:nvPicPr>
        <p:blipFill rotWithShape="1">
          <a:blip r:embed="rId4">
            <a:alphaModFix/>
          </a:blip>
          <a:srcRect/>
          <a:stretch/>
        </p:blipFill>
        <p:spPr>
          <a:xfrm>
            <a:off x="825151" y="2631650"/>
            <a:ext cx="3060244" cy="2407075"/>
          </a:xfrm>
          <a:prstGeom prst="rect">
            <a:avLst/>
          </a:prstGeom>
          <a:noFill/>
          <a:ln>
            <a:noFill/>
          </a:ln>
        </p:spPr>
      </p:pic>
      <p:pic>
        <p:nvPicPr>
          <p:cNvPr id="248" name="Google Shape;248;p13"/>
          <p:cNvPicPr preferRelativeResize="0"/>
          <p:nvPr/>
        </p:nvPicPr>
        <p:blipFill rotWithShape="1">
          <a:blip r:embed="rId5">
            <a:alphaModFix/>
          </a:blip>
          <a:srcRect/>
          <a:stretch/>
        </p:blipFill>
        <p:spPr>
          <a:xfrm>
            <a:off x="4677400" y="2600325"/>
            <a:ext cx="3407463" cy="2407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4"/>
          <p:cNvSpPr/>
          <p:nvPr/>
        </p:nvSpPr>
        <p:spPr>
          <a:xfrm>
            <a:off x="-5084" y="4774004"/>
            <a:ext cx="406800" cy="3801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54" name="Google Shape;254;p14"/>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RU" sz="1000" b="0" i="0" u="none" strike="noStrike" cap="none">
                <a:solidFill>
                  <a:schemeClr val="lt1"/>
                </a:solidFill>
                <a:latin typeface="Arial"/>
                <a:ea typeface="Arial"/>
                <a:cs typeface="Arial"/>
                <a:sym typeface="Arial"/>
              </a:rPr>
              <a:t>14</a:t>
            </a:fld>
            <a:endParaRPr sz="1000" b="0" i="0" u="none" strike="noStrike" cap="none">
              <a:solidFill>
                <a:schemeClr val="lt1"/>
              </a:solidFill>
              <a:latin typeface="Arial"/>
              <a:ea typeface="Arial"/>
              <a:cs typeface="Arial"/>
              <a:sym typeface="Arial"/>
            </a:endParaRPr>
          </a:p>
        </p:txBody>
      </p:sp>
      <p:sp>
        <p:nvSpPr>
          <p:cNvPr id="255" name="Google Shape;255;p14"/>
          <p:cNvSpPr/>
          <p:nvPr/>
        </p:nvSpPr>
        <p:spPr>
          <a:xfrm>
            <a:off x="456818" y="582319"/>
            <a:ext cx="687900" cy="687900"/>
          </a:xfrm>
          <a:prstGeom prst="rect">
            <a:avLst/>
          </a:prstGeom>
          <a:solidFill>
            <a:srgbClr val="45818E"/>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5818E"/>
              </a:solidFill>
              <a:latin typeface="Arial"/>
              <a:ea typeface="Arial"/>
              <a:cs typeface="Arial"/>
              <a:sym typeface="Arial"/>
            </a:endParaRPr>
          </a:p>
        </p:txBody>
      </p:sp>
      <p:pic>
        <p:nvPicPr>
          <p:cNvPr id="256" name="Google Shape;256;p14"/>
          <p:cNvPicPr preferRelativeResize="0"/>
          <p:nvPr/>
        </p:nvPicPr>
        <p:blipFill rotWithShape="1">
          <a:blip r:embed="rId3">
            <a:alphaModFix/>
          </a:blip>
          <a:srcRect/>
          <a:stretch/>
        </p:blipFill>
        <p:spPr>
          <a:xfrm>
            <a:off x="530726" y="656231"/>
            <a:ext cx="539947" cy="539947"/>
          </a:xfrm>
          <a:prstGeom prst="rect">
            <a:avLst/>
          </a:prstGeom>
          <a:noFill/>
          <a:ln>
            <a:noFill/>
          </a:ln>
        </p:spPr>
      </p:pic>
      <p:sp>
        <p:nvSpPr>
          <p:cNvPr id="257" name="Google Shape;257;p14"/>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58" name="Google Shape;258;p14"/>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59" name="Google Shape;259;p14"/>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0" name="Google Shape;260;p14"/>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1" name="Google Shape;261;p14"/>
          <p:cNvSpPr txBox="1"/>
          <p:nvPr/>
        </p:nvSpPr>
        <p:spPr>
          <a:xfrm>
            <a:off x="1144589" y="636413"/>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Clr>
                <a:srgbClr val="8F00FF"/>
              </a:buClr>
              <a:buSzPts val="2800"/>
              <a:buFont typeface="Raleway SemiBold"/>
              <a:buNone/>
            </a:pPr>
            <a:r>
              <a:rPr lang="ru-RU" sz="3000" b="1" i="0" u="none" strike="noStrike" cap="none">
                <a:solidFill>
                  <a:srgbClr val="76A5AF"/>
                </a:solidFill>
                <a:latin typeface="Trebuchet MS"/>
                <a:ea typeface="Trebuchet MS"/>
                <a:cs typeface="Trebuchet MS"/>
                <a:sym typeface="Trebuchet MS"/>
              </a:rPr>
              <a:t>КОНТАКТЫ</a:t>
            </a:r>
            <a:endParaRPr sz="1400" b="1" i="0" u="none" strike="noStrike" cap="none">
              <a:solidFill>
                <a:srgbClr val="76A5AF"/>
              </a:solidFill>
            </a:endParaRPr>
          </a:p>
        </p:txBody>
      </p:sp>
      <p:sp>
        <p:nvSpPr>
          <p:cNvPr id="262" name="Google Shape;262;p14"/>
          <p:cNvSpPr txBox="1"/>
          <p:nvPr/>
        </p:nvSpPr>
        <p:spPr>
          <a:xfrm>
            <a:off x="585075" y="2053512"/>
            <a:ext cx="3766800" cy="2433757"/>
          </a:xfrm>
          <a:prstGeom prst="rect">
            <a:avLst/>
          </a:prstGeom>
          <a:noFill/>
          <a:ln>
            <a:noFill/>
          </a:ln>
        </p:spPr>
        <p:txBody>
          <a:bodyPr spcFirstLastPara="1" wrap="square" lIns="58300" tIns="58300" rIns="58300" bIns="58300" anchor="t" anchorCtr="0">
            <a:spAutoFit/>
          </a:bodyPr>
          <a:lstStyle/>
          <a:p>
            <a:pPr marL="0" marR="0" lvl="0" indent="0" algn="l" rtl="0">
              <a:lnSpc>
                <a:spcPct val="115000"/>
              </a:lnSpc>
              <a:spcBef>
                <a:spcPts val="0"/>
              </a:spcBef>
              <a:spcAft>
                <a:spcPts val="0"/>
              </a:spcAft>
              <a:buClr>
                <a:schemeClr val="dk2"/>
              </a:buClr>
              <a:buSzPts val="1200"/>
              <a:buFont typeface="Raleway"/>
              <a:buNone/>
            </a:pPr>
            <a:endParaRPr sz="1000" b="0" i="1"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r>
              <a:rPr lang="ru-RU" sz="1000" i="1" u="none" strike="noStrike" cap="none" dirty="0">
                <a:solidFill>
                  <a:schemeClr val="dk2"/>
                </a:solidFill>
                <a:latin typeface="Raleway" pitchFamily="2" charset="-52"/>
                <a:ea typeface="Trebuchet MS"/>
                <a:cs typeface="Trebuchet MS"/>
                <a:sym typeface="Trebuchet MS"/>
              </a:rPr>
              <a:t>Проект: </a:t>
            </a:r>
            <a:r>
              <a:rPr lang="ru-RU" sz="1200" b="1" i="1" u="none" strike="noStrike" cap="none" dirty="0" err="1">
                <a:solidFill>
                  <a:srgbClr val="45818E"/>
                </a:solidFill>
                <a:latin typeface="Raleway" pitchFamily="2" charset="-52"/>
                <a:ea typeface="Trebuchet MS"/>
                <a:cs typeface="Trebuchet MS"/>
                <a:sym typeface="Trebuchet MS"/>
              </a:rPr>
              <a:t>ФотоRED</a:t>
            </a:r>
            <a:r>
              <a:rPr lang="ru-RU" sz="1200" b="1" i="1" dirty="0">
                <a:solidFill>
                  <a:srgbClr val="45818E"/>
                </a:solidFill>
                <a:latin typeface="Raleway" pitchFamily="2" charset="-52"/>
                <a:ea typeface="Trebuchet MS"/>
                <a:cs typeface="Trebuchet MS"/>
                <a:sym typeface="Trebuchet MS"/>
              </a:rPr>
              <a:t> - </a:t>
            </a:r>
            <a:r>
              <a:rPr lang="ru-RU" sz="1200" dirty="0">
                <a:solidFill>
                  <a:srgbClr val="45818E"/>
                </a:solidFill>
                <a:latin typeface="Raleway" pitchFamily="2" charset="-52"/>
                <a:ea typeface="Trebuchet MS"/>
                <a:cs typeface="Trebuchet MS"/>
                <a:sym typeface="Trebuchet MS"/>
              </a:rPr>
              <a:t>устройство для облучения растворов</a:t>
            </a:r>
            <a:endParaRPr sz="1200" dirty="0">
              <a:solidFill>
                <a:srgbClr val="45818E"/>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endParaRPr sz="1200" dirty="0">
              <a:solidFill>
                <a:schemeClr val="dk1"/>
              </a:solidFill>
              <a:latin typeface="Raleway" pitchFamily="2" charset="-52"/>
              <a:ea typeface="Trebuchet MS"/>
              <a:cs typeface="Trebuchet MS"/>
              <a:sym typeface="Trebuchet MS"/>
            </a:endParaRPr>
          </a:p>
          <a:p>
            <a:pPr marL="0" lvl="0" indent="0" algn="ctr" rtl="0">
              <a:spcBef>
                <a:spcPts val="0"/>
              </a:spcBef>
              <a:spcAft>
                <a:spcPts val="0"/>
              </a:spcAft>
              <a:buClr>
                <a:schemeClr val="dk2"/>
              </a:buClr>
              <a:buSzPts val="1100"/>
              <a:buFont typeface="Arial"/>
              <a:buNone/>
            </a:pPr>
            <a:r>
              <a:rPr lang="ru-RU" sz="1200" b="1" dirty="0">
                <a:solidFill>
                  <a:srgbClr val="45818E"/>
                </a:solidFill>
                <a:latin typeface="Raleway" pitchFamily="2" charset="-52"/>
                <a:ea typeface="Raleway"/>
                <a:cs typeface="Raleway"/>
                <a:sym typeface="Raleway"/>
              </a:rPr>
              <a:t>Мы помогаем в борьбе с сепсисом для стимуляции иммунитета!</a:t>
            </a:r>
            <a:endParaRPr sz="1200" dirty="0">
              <a:solidFill>
                <a:srgbClr val="45818E"/>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endParaRPr sz="1200" dirty="0">
              <a:solidFill>
                <a:schemeClr val="dk1"/>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endParaRPr sz="1200" dirty="0">
              <a:solidFill>
                <a:schemeClr val="dk1"/>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r>
              <a:rPr lang="ru-RU" sz="1000" b="1" i="1" u="none" strike="noStrike" cap="none" dirty="0">
                <a:solidFill>
                  <a:schemeClr val="accent5">
                    <a:lumMod val="75000"/>
                  </a:schemeClr>
                </a:solidFill>
                <a:latin typeface="Raleway" pitchFamily="2" charset="-52"/>
                <a:ea typeface="Trebuchet MS"/>
                <a:cs typeface="Trebuchet MS"/>
                <a:sym typeface="Trebuchet MS"/>
              </a:rPr>
              <a:t>Спикер: </a:t>
            </a:r>
            <a:r>
              <a:rPr lang="ru-RU" sz="1000" b="0" i="1" u="none" strike="noStrike" cap="none" dirty="0">
                <a:solidFill>
                  <a:schemeClr val="dk2"/>
                </a:solidFill>
                <a:latin typeface="Raleway" pitchFamily="2" charset="-52"/>
                <a:ea typeface="Trebuchet MS"/>
                <a:cs typeface="Trebuchet MS"/>
                <a:sym typeface="Trebuchet MS"/>
              </a:rPr>
              <a:t>Ветошенкова Ирина Александровна </a:t>
            </a:r>
            <a:endParaRPr sz="1000" b="0" i="1"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r>
              <a:rPr lang="ru-RU" sz="1000" b="1" i="1" u="none" strike="noStrike" cap="none" dirty="0" err="1">
                <a:solidFill>
                  <a:schemeClr val="accent5">
                    <a:lumMod val="75000"/>
                  </a:schemeClr>
                </a:solidFill>
                <a:latin typeface="Raleway" pitchFamily="2" charset="-52"/>
                <a:ea typeface="Trebuchet MS"/>
                <a:cs typeface="Trebuchet MS"/>
                <a:sym typeface="Trebuchet MS"/>
              </a:rPr>
              <a:t>tg</a:t>
            </a:r>
            <a:r>
              <a:rPr lang="ru-RU" sz="1000" b="1" i="1" u="none" strike="noStrike" cap="none" dirty="0">
                <a:solidFill>
                  <a:schemeClr val="accent5">
                    <a:lumMod val="75000"/>
                  </a:schemeClr>
                </a:solidFill>
                <a:latin typeface="Raleway" pitchFamily="2" charset="-52"/>
                <a:ea typeface="Trebuchet MS"/>
                <a:cs typeface="Trebuchet MS"/>
                <a:sym typeface="Trebuchet MS"/>
              </a:rPr>
              <a:t>: </a:t>
            </a:r>
            <a:r>
              <a:rPr lang="ru-RU" sz="1000" b="0" i="1" u="none" strike="noStrike" cap="none" dirty="0">
                <a:solidFill>
                  <a:schemeClr val="dk2"/>
                </a:solidFill>
                <a:latin typeface="Raleway" pitchFamily="2" charset="-52"/>
                <a:ea typeface="Trebuchet MS"/>
                <a:cs typeface="Trebuchet MS"/>
                <a:sym typeface="Trebuchet MS"/>
              </a:rPr>
              <a:t>@Rrivini</a:t>
            </a:r>
            <a:endParaRPr sz="1000" b="0" i="1" u="none" strike="noStrike" cap="none" dirty="0">
              <a:solidFill>
                <a:schemeClr val="dk2"/>
              </a:solidFill>
              <a:latin typeface="Raleway" pitchFamily="2" charset="-52"/>
              <a:ea typeface="Trebuchet MS"/>
              <a:cs typeface="Trebuchet MS"/>
              <a:sym typeface="Trebuchet MS"/>
            </a:endParaRPr>
          </a:p>
          <a:p>
            <a:pPr marL="0" marR="0" lvl="0" indent="0" algn="l" rtl="0">
              <a:lnSpc>
                <a:spcPct val="115000"/>
              </a:lnSpc>
              <a:spcBef>
                <a:spcPts val="0"/>
              </a:spcBef>
              <a:spcAft>
                <a:spcPts val="0"/>
              </a:spcAft>
              <a:buClr>
                <a:schemeClr val="dk2"/>
              </a:buClr>
              <a:buSzPts val="1200"/>
              <a:buFont typeface="Raleway"/>
              <a:buNone/>
            </a:pPr>
            <a:r>
              <a:rPr lang="ru-RU" sz="1000" b="1" i="1" dirty="0" err="1">
                <a:solidFill>
                  <a:schemeClr val="accent5">
                    <a:lumMod val="75000"/>
                  </a:schemeClr>
                </a:solidFill>
                <a:latin typeface="Raleway" pitchFamily="2" charset="-52"/>
                <a:ea typeface="Trebuchet MS"/>
                <a:cs typeface="Trebuchet MS"/>
                <a:sym typeface="Trebuchet MS"/>
              </a:rPr>
              <a:t>e-mail</a:t>
            </a:r>
            <a:r>
              <a:rPr lang="ru-RU" sz="1000" b="1" i="1" dirty="0">
                <a:solidFill>
                  <a:schemeClr val="accent5">
                    <a:lumMod val="75000"/>
                  </a:schemeClr>
                </a:solidFill>
                <a:latin typeface="Raleway" pitchFamily="2" charset="-52"/>
                <a:ea typeface="Trebuchet MS"/>
                <a:cs typeface="Trebuchet MS"/>
                <a:sym typeface="Trebuchet MS"/>
              </a:rPr>
              <a:t>: </a:t>
            </a:r>
            <a:r>
              <a:rPr lang="ru-RU" sz="1000" i="1" dirty="0">
                <a:solidFill>
                  <a:schemeClr val="bg2"/>
                </a:solidFill>
                <a:latin typeface="Raleway" pitchFamily="2" charset="-52"/>
                <a:ea typeface="Trebuchet MS"/>
                <a:cs typeface="Trebuchet MS"/>
                <a:sym typeface="Trebuchet MS"/>
              </a:rPr>
              <a:t>irinavetoshenkova@gmail.com</a:t>
            </a:r>
            <a:br>
              <a:rPr lang="ru-RU" sz="1000" i="1" dirty="0">
                <a:solidFill>
                  <a:schemeClr val="dk2"/>
                </a:solidFill>
                <a:latin typeface="Raleway" pitchFamily="2" charset="-52"/>
                <a:ea typeface="Trebuchet MS"/>
                <a:cs typeface="Trebuchet MS"/>
                <a:sym typeface="Trebuchet MS"/>
              </a:rPr>
            </a:br>
            <a:r>
              <a:rPr lang="ru-RU" sz="1000" b="1" i="1" dirty="0">
                <a:solidFill>
                  <a:schemeClr val="accent5">
                    <a:lumMod val="75000"/>
                  </a:schemeClr>
                </a:solidFill>
                <a:latin typeface="Raleway" pitchFamily="2" charset="-52"/>
                <a:ea typeface="Trebuchet MS"/>
                <a:cs typeface="Trebuchet MS"/>
                <a:sym typeface="Trebuchet MS"/>
              </a:rPr>
              <a:t>Телефон: </a:t>
            </a:r>
            <a:r>
              <a:rPr lang="ru-RU" sz="1000" i="1" dirty="0">
                <a:solidFill>
                  <a:schemeClr val="dk2"/>
                </a:solidFill>
                <a:latin typeface="Raleway" pitchFamily="2" charset="-52"/>
                <a:ea typeface="Trebuchet MS"/>
                <a:cs typeface="Trebuchet MS"/>
                <a:sym typeface="Trebuchet MS"/>
              </a:rPr>
              <a:t>+7(914)919-87-47</a:t>
            </a:r>
            <a:endParaRPr sz="1000" i="1" dirty="0">
              <a:solidFill>
                <a:schemeClr val="dk2"/>
              </a:solidFill>
              <a:latin typeface="Raleway" pitchFamily="2" charset="-52"/>
              <a:ea typeface="Trebuchet MS"/>
              <a:cs typeface="Trebuchet MS"/>
              <a:sym typeface="Trebuchet MS"/>
            </a:endParaRPr>
          </a:p>
        </p:txBody>
      </p:sp>
      <p:pic>
        <p:nvPicPr>
          <p:cNvPr id="263" name="Google Shape;263;p14"/>
          <p:cNvPicPr preferRelativeResize="0"/>
          <p:nvPr/>
        </p:nvPicPr>
        <p:blipFill rotWithShape="1">
          <a:blip r:embed="rId4">
            <a:alphaModFix/>
          </a:blip>
          <a:srcRect t="23095" b="19410"/>
          <a:stretch/>
        </p:blipFill>
        <p:spPr>
          <a:xfrm>
            <a:off x="4792125" y="467275"/>
            <a:ext cx="3766800" cy="4156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4A8E13B-3235-42C4-95AB-2D3BD84FE50C}"/>
              </a:ext>
            </a:extLst>
          </p:cNvPr>
          <p:cNvPicPr>
            <a:picLocks noChangeAspect="1"/>
          </p:cNvPicPr>
          <p:nvPr/>
        </p:nvPicPr>
        <p:blipFill rotWithShape="1">
          <a:blip r:embed="rId2"/>
          <a:srcRect l="1741" t="3260" r="1369" b="21497"/>
          <a:stretch/>
        </p:blipFill>
        <p:spPr>
          <a:xfrm>
            <a:off x="90398" y="138223"/>
            <a:ext cx="8963204" cy="4867053"/>
          </a:xfrm>
          <a:prstGeom prst="rect">
            <a:avLst/>
          </a:prstGeom>
        </p:spPr>
      </p:pic>
      <p:sp>
        <p:nvSpPr>
          <p:cNvPr id="2" name="Заголовок 1">
            <a:extLst>
              <a:ext uri="{FF2B5EF4-FFF2-40B4-BE49-F238E27FC236}">
                <a16:creationId xmlns:a16="http://schemas.microsoft.com/office/drawing/2014/main" id="{AB591C0B-2000-2703-D7CA-8C6861E5846F}"/>
              </a:ext>
            </a:extLst>
          </p:cNvPr>
          <p:cNvSpPr>
            <a:spLocks noGrp="1"/>
          </p:cNvSpPr>
          <p:nvPr>
            <p:ph type="ctrTitle"/>
          </p:nvPr>
        </p:nvSpPr>
        <p:spPr>
          <a:xfrm>
            <a:off x="3232297" y="210841"/>
            <a:ext cx="5245396" cy="923299"/>
          </a:xfrm>
        </p:spPr>
        <p:txBody>
          <a:bodyPr/>
          <a:lstStyle/>
          <a:p>
            <a:r>
              <a:rPr lang="ru-RU" sz="2400" dirty="0">
                <a:solidFill>
                  <a:schemeClr val="accent3">
                    <a:lumMod val="50000"/>
                  </a:schemeClr>
                </a:solidFill>
              </a:rPr>
              <a:t>Механизм возникновения полиорганной недостаточности</a:t>
            </a:r>
          </a:p>
        </p:txBody>
      </p:sp>
    </p:spTree>
    <p:extLst>
      <p:ext uri="{BB962C8B-B14F-4D97-AF65-F5344CB8AC3E}">
        <p14:creationId xmlns:p14="http://schemas.microsoft.com/office/powerpoint/2010/main" val="4080849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15"/>
          <p:cNvPicPr preferRelativeResize="0"/>
          <p:nvPr/>
        </p:nvPicPr>
        <p:blipFill rotWithShape="1">
          <a:blip r:embed="rId3">
            <a:alphaModFix/>
          </a:blip>
          <a:srcRect/>
          <a:stretch/>
        </p:blipFill>
        <p:spPr>
          <a:xfrm>
            <a:off x="26550" y="34937"/>
            <a:ext cx="9370286" cy="5073625"/>
          </a:xfrm>
          <a:prstGeom prst="rect">
            <a:avLst/>
          </a:prstGeom>
          <a:noFill/>
          <a:ln>
            <a:noFill/>
          </a:ln>
        </p:spPr>
      </p:pic>
      <p:sp>
        <p:nvSpPr>
          <p:cNvPr id="269" name="Google Shape;269;p15"/>
          <p:cNvSpPr txBox="1">
            <a:spLocks noGrp="1"/>
          </p:cNvSpPr>
          <p:nvPr>
            <p:ph type="ctrTitle"/>
          </p:nvPr>
        </p:nvSpPr>
        <p:spPr>
          <a:xfrm>
            <a:off x="699447" y="34932"/>
            <a:ext cx="3813600" cy="646500"/>
          </a:xfrm>
          <a:prstGeom prst="rect">
            <a:avLst/>
          </a:prstGeom>
          <a:noFill/>
          <a:ln>
            <a:noFill/>
          </a:ln>
        </p:spPr>
        <p:txBody>
          <a:bodyPr spcFirstLastPara="1" wrap="square" lIns="91425" tIns="91425" rIns="91425" bIns="91425" anchor="b" anchorCtr="0">
            <a:spAutoFit/>
          </a:bodyPr>
          <a:lstStyle/>
          <a:p>
            <a:pPr marL="0" lvl="0" indent="0" algn="l" rtl="0">
              <a:lnSpc>
                <a:spcPct val="100000"/>
              </a:lnSpc>
              <a:spcBef>
                <a:spcPts val="0"/>
              </a:spcBef>
              <a:spcAft>
                <a:spcPts val="0"/>
              </a:spcAft>
              <a:buSzPts val="3000"/>
              <a:buNone/>
            </a:pPr>
            <a:r>
              <a:rPr lang="ru-RU" dirty="0">
                <a:solidFill>
                  <a:schemeClr val="tx1">
                    <a:lumMod val="50000"/>
                  </a:schemeClr>
                </a:solidFill>
                <a:latin typeface="Raleway" pitchFamily="2" charset="-52"/>
                <a:ea typeface="Trebuchet MS"/>
                <a:cs typeface="Trebuchet MS"/>
                <a:sym typeface="Trebuchet MS"/>
              </a:rPr>
              <a:t>Дорожная карта</a:t>
            </a:r>
            <a:endParaRPr dirty="0">
              <a:solidFill>
                <a:schemeClr val="tx1">
                  <a:lumMod val="50000"/>
                </a:schemeClr>
              </a:solidFill>
              <a:latin typeface="Raleway" pitchFamily="2" charset="-52"/>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6"/>
          <p:cNvSpPr txBox="1">
            <a:spLocks noGrp="1"/>
          </p:cNvSpPr>
          <p:nvPr>
            <p:ph type="title"/>
          </p:nvPr>
        </p:nvSpPr>
        <p:spPr>
          <a:xfrm>
            <a:off x="261409" y="328008"/>
            <a:ext cx="4655700" cy="5982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RU" b="1" dirty="0">
                <a:solidFill>
                  <a:srgbClr val="7030A0"/>
                </a:solidFill>
                <a:latin typeface="Raleway" pitchFamily="2" charset="-52"/>
                <a:ea typeface="Trebuchet MS"/>
                <a:cs typeface="Trebuchet MS"/>
                <a:sym typeface="Trebuchet MS"/>
              </a:rPr>
              <a:t>Бенчмаркинг</a:t>
            </a:r>
            <a:endParaRPr b="1" dirty="0">
              <a:solidFill>
                <a:srgbClr val="7030A0"/>
              </a:solidFill>
              <a:latin typeface="Raleway" pitchFamily="2" charset="-52"/>
              <a:ea typeface="Trebuchet MS"/>
              <a:cs typeface="Trebuchet MS"/>
              <a:sym typeface="Trebuchet MS"/>
            </a:endParaRPr>
          </a:p>
        </p:txBody>
      </p:sp>
      <p:sp>
        <p:nvSpPr>
          <p:cNvPr id="275" name="Google Shape;275;p16"/>
          <p:cNvSpPr txBox="1">
            <a:spLocks noGrp="1"/>
          </p:cNvSpPr>
          <p:nvPr>
            <p:ph type="body" idx="1"/>
          </p:nvPr>
        </p:nvSpPr>
        <p:spPr>
          <a:xfrm>
            <a:off x="261400" y="1270000"/>
            <a:ext cx="8572500" cy="3263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SzPts val="1200"/>
              <a:buNone/>
            </a:pPr>
            <a:r>
              <a:rPr lang="ru-RU" sz="1100" b="1" i="1" dirty="0">
                <a:solidFill>
                  <a:schemeClr val="dk1"/>
                </a:solidFill>
              </a:rPr>
              <a:t>Внутренний</a:t>
            </a:r>
            <a:r>
              <a:rPr lang="ru-RU" sz="1100" dirty="0"/>
              <a:t> - имеется идея, для реализации которой нужны финансы, </a:t>
            </a:r>
            <a:r>
              <a:rPr lang="ru-RU" sz="1100" dirty="0" err="1"/>
              <a:t>prototype</a:t>
            </a:r>
            <a:r>
              <a:rPr lang="ru-RU" sz="1100" dirty="0"/>
              <a:t>, доклинические и клинические исследования.</a:t>
            </a:r>
            <a:endParaRPr sz="1100" dirty="0"/>
          </a:p>
          <a:p>
            <a:pPr marL="0" lvl="0" indent="0" algn="l" rtl="0">
              <a:lnSpc>
                <a:spcPct val="115000"/>
              </a:lnSpc>
              <a:spcBef>
                <a:spcPts val="0"/>
              </a:spcBef>
              <a:spcAft>
                <a:spcPts val="0"/>
              </a:spcAft>
              <a:buSzPts val="1200"/>
              <a:buNone/>
            </a:pPr>
            <a:r>
              <a:rPr lang="ru-RU" sz="1100" b="1" i="1" dirty="0">
                <a:solidFill>
                  <a:schemeClr val="dk1"/>
                </a:solidFill>
              </a:rPr>
              <a:t>Конкурентный</a:t>
            </a:r>
            <a:r>
              <a:rPr lang="ru-RU" sz="1100" b="1" i="1" dirty="0"/>
              <a:t> и функциональный</a:t>
            </a:r>
            <a:r>
              <a:rPr lang="ru-RU" sz="1100" dirty="0"/>
              <a:t> - технологии облучения растворов выявлено не было, активных исследований на эту тему не ведется. Имеется множество похожих устройств, отличающихся дороговизной, сложностью использования, сложностью внедрения. </a:t>
            </a:r>
            <a:endParaRPr sz="1100" dirty="0"/>
          </a:p>
          <a:p>
            <a:pPr marL="0" lvl="0" indent="0" algn="l" rtl="0">
              <a:lnSpc>
                <a:spcPct val="115000"/>
              </a:lnSpc>
              <a:spcBef>
                <a:spcPts val="0"/>
              </a:spcBef>
              <a:spcAft>
                <a:spcPts val="0"/>
              </a:spcAft>
              <a:buSzPts val="1200"/>
              <a:buNone/>
            </a:pPr>
            <a:r>
              <a:rPr lang="ru-RU" sz="1100" b="1" i="1" dirty="0">
                <a:solidFill>
                  <a:schemeClr val="dk1"/>
                </a:solidFill>
              </a:rPr>
              <a:t>Отраслевой</a:t>
            </a:r>
            <a:r>
              <a:rPr lang="ru-RU" sz="1100" dirty="0"/>
              <a:t> - использование устройств экстракорпорального облучения крови во многих подразделений оказания медицинской помощи используется, но инфузионные растворы и другие жидкости - нет. Мы предлагаем усовершенствованную модель, препятствующую использование крови в прямом смысле.</a:t>
            </a:r>
            <a:endParaRPr sz="1100" dirty="0"/>
          </a:p>
          <a:p>
            <a:pPr marL="0" lvl="0" indent="0" algn="l" rtl="0">
              <a:lnSpc>
                <a:spcPct val="115000"/>
              </a:lnSpc>
              <a:spcBef>
                <a:spcPts val="0"/>
              </a:spcBef>
              <a:spcAft>
                <a:spcPts val="0"/>
              </a:spcAft>
              <a:buSzPts val="1200"/>
              <a:buNone/>
            </a:pPr>
            <a:r>
              <a:rPr lang="ru-RU" sz="1100" b="1" i="1" dirty="0" err="1">
                <a:solidFill>
                  <a:schemeClr val="dk1"/>
                </a:solidFill>
              </a:rPr>
              <a:t>Внеотраслевой</a:t>
            </a:r>
            <a:r>
              <a:rPr lang="ru-RU" sz="1100" dirty="0"/>
              <a:t> - Минздрав РФ определяет стратегию лечения сепсиса как консервативное применение лекарственных средств. При условии, что наша гипотеза работает, мы доказываем более эффективную технологию для снижения смертности. Почему это надо? Потому что высокая летальность в клиниках обеспечивает низкий рейтинг учреждения, большее количество проверок со стороны внешних служб, недостаточный уровень доверия клиентов для обращения в данное медицинское подразделение. С точки зрения, внутренней экономики больницы - это невыгодно. С точки зрения оказания медицинской помощи определяются многочисленные потери пациентов, что существенно снижает демографическую ситуацию в стране. </a:t>
            </a:r>
            <a:endParaRPr sz="1100" dirty="0"/>
          </a:p>
          <a:p>
            <a:pPr marL="0" lvl="0" indent="0" algn="l" rtl="0">
              <a:lnSpc>
                <a:spcPct val="115000"/>
              </a:lnSpc>
              <a:spcBef>
                <a:spcPts val="0"/>
              </a:spcBef>
              <a:spcAft>
                <a:spcPts val="0"/>
              </a:spcAft>
              <a:buSzPts val="1200"/>
              <a:buNone/>
            </a:pPr>
            <a:endParaRPr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7"/>
          <p:cNvSpPr txBox="1">
            <a:spLocks noGrp="1"/>
          </p:cNvSpPr>
          <p:nvPr>
            <p:ph type="title"/>
          </p:nvPr>
        </p:nvSpPr>
        <p:spPr>
          <a:xfrm>
            <a:off x="334933" y="112101"/>
            <a:ext cx="5208300" cy="5982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RU">
                <a:latin typeface="Trebuchet MS"/>
                <a:ea typeface="Trebuchet MS"/>
                <a:cs typeface="Trebuchet MS"/>
                <a:sym typeface="Trebuchet MS"/>
              </a:rPr>
              <a:t>Lean Canvas</a:t>
            </a:r>
            <a:endParaRPr>
              <a:latin typeface="Trebuchet MS"/>
              <a:ea typeface="Trebuchet MS"/>
              <a:cs typeface="Trebuchet MS"/>
              <a:sym typeface="Trebuchet MS"/>
            </a:endParaRPr>
          </a:p>
        </p:txBody>
      </p:sp>
      <p:sp>
        <p:nvSpPr>
          <p:cNvPr id="281" name="Google Shape;281;p17"/>
          <p:cNvSpPr txBox="1">
            <a:spLocks noGrp="1"/>
          </p:cNvSpPr>
          <p:nvPr>
            <p:ph type="body" idx="1"/>
          </p:nvPr>
        </p:nvSpPr>
        <p:spPr>
          <a:xfrm>
            <a:off x="456818" y="2340281"/>
            <a:ext cx="7993200" cy="39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SzPts val="1200"/>
              <a:buNone/>
            </a:pPr>
            <a:endParaRPr/>
          </a:p>
        </p:txBody>
      </p:sp>
      <p:graphicFrame>
        <p:nvGraphicFramePr>
          <p:cNvPr id="282" name="Google Shape;282;p17"/>
          <p:cNvGraphicFramePr/>
          <p:nvPr/>
        </p:nvGraphicFramePr>
        <p:xfrm>
          <a:off x="113688" y="710312"/>
          <a:ext cx="8916625" cy="4414520"/>
        </p:xfrm>
        <a:graphic>
          <a:graphicData uri="http://schemas.openxmlformats.org/drawingml/2006/table">
            <a:tbl>
              <a:tblPr>
                <a:noFill/>
                <a:tableStyleId>{42861677-EF52-4D4A-9B67-EEB62EBF8B88}</a:tableStyleId>
              </a:tblPr>
              <a:tblGrid>
                <a:gridCol w="1273475">
                  <a:extLst>
                    <a:ext uri="{9D8B030D-6E8A-4147-A177-3AD203B41FA5}">
                      <a16:colId xmlns:a16="http://schemas.microsoft.com/office/drawing/2014/main" val="20000"/>
                    </a:ext>
                  </a:extLst>
                </a:gridCol>
                <a:gridCol w="2698475">
                  <a:extLst>
                    <a:ext uri="{9D8B030D-6E8A-4147-A177-3AD203B41FA5}">
                      <a16:colId xmlns:a16="http://schemas.microsoft.com/office/drawing/2014/main" val="20001"/>
                    </a:ext>
                  </a:extLst>
                </a:gridCol>
                <a:gridCol w="1341175">
                  <a:extLst>
                    <a:ext uri="{9D8B030D-6E8A-4147-A177-3AD203B41FA5}">
                      <a16:colId xmlns:a16="http://schemas.microsoft.com/office/drawing/2014/main" val="20002"/>
                    </a:ext>
                  </a:extLst>
                </a:gridCol>
                <a:gridCol w="389200">
                  <a:extLst>
                    <a:ext uri="{9D8B030D-6E8A-4147-A177-3AD203B41FA5}">
                      <a16:colId xmlns:a16="http://schemas.microsoft.com/office/drawing/2014/main" val="20003"/>
                    </a:ext>
                  </a:extLst>
                </a:gridCol>
                <a:gridCol w="2014975">
                  <a:extLst>
                    <a:ext uri="{9D8B030D-6E8A-4147-A177-3AD203B41FA5}">
                      <a16:colId xmlns:a16="http://schemas.microsoft.com/office/drawing/2014/main" val="20004"/>
                    </a:ext>
                  </a:extLst>
                </a:gridCol>
                <a:gridCol w="1199325">
                  <a:extLst>
                    <a:ext uri="{9D8B030D-6E8A-4147-A177-3AD203B41FA5}">
                      <a16:colId xmlns:a16="http://schemas.microsoft.com/office/drawing/2014/main" val="20005"/>
                    </a:ext>
                  </a:extLst>
                </a:gridCol>
              </a:tblGrid>
              <a:tr h="1167325">
                <a:tc rowSpan="2">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90000"/>
                          </a:solidFill>
                          <a:latin typeface="Comfortaa"/>
                          <a:ea typeface="Comfortaa"/>
                          <a:cs typeface="Comfortaa"/>
                          <a:sym typeface="Comfortaa"/>
                        </a:rPr>
                        <a:t>Проблема</a:t>
                      </a:r>
                      <a:endParaRPr sz="700" b="1" u="none" strike="noStrike" cap="none">
                        <a:solidFill>
                          <a:srgbClr val="99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b="1" u="none" strike="noStrike" cap="none">
                          <a:highlight>
                            <a:srgbClr val="FFF2CC"/>
                          </a:highlight>
                          <a:latin typeface="Comfortaa"/>
                          <a:ea typeface="Comfortaa"/>
                          <a:cs typeface="Comfortaa"/>
                          <a:sym typeface="Comfortaa"/>
                        </a:rPr>
                        <a:t>Отсутствие качественного и эффективного метода лечения сепсиса</a:t>
                      </a:r>
                      <a:endParaRPr sz="700" b="1" u="none" strike="noStrike" cap="none">
                        <a:highlight>
                          <a:srgbClr val="FFF2CC"/>
                        </a:highlight>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b="1" u="none" strike="noStrike" cap="none">
                        <a:highlight>
                          <a:srgbClr val="FFF2CC"/>
                        </a:highlight>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высокая летальность от сепсиса - “трагедия” для родственников и страны - 11 миллионов человек ежегодно</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экономически невыгодно для клиники из-за большого количества проверок, понижении рейтинга клиники и снижение уровня доверия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a:t>
                      </a:r>
                      <a:endParaRPr sz="7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Решение</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Повышаем эффективность используемых растворов для лечения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меньше людей погибают - снижение летальности на 1-3% за счет определения основного режима облучения</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рейтинг клиники растет, снижается количество внешних и внутренних проверок на 50%</a:t>
                      </a:r>
                      <a:endParaRPr sz="700" u="none" strike="noStrike" cap="none">
                        <a:latin typeface="Comfortaa"/>
                        <a:ea typeface="Comfortaa"/>
                        <a:cs typeface="Comfortaa"/>
                        <a:sym typeface="Comfortaa"/>
                      </a:endParaRPr>
                    </a:p>
                  </a:txBody>
                  <a:tcPr marL="63500" marR="63500" marT="63500" marB="63500"/>
                </a:tc>
                <a:tc rowSpan="2" gridSpan="2">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Ценностное предложение</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Самый эффективный способ борьбы с сепсисом</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i="1" u="none" strike="noStrike" cap="none">
                          <a:latin typeface="Comfortaa"/>
                          <a:ea typeface="Comfortaa"/>
                          <a:cs typeface="Comfortaa"/>
                          <a:sym typeface="Comfortaa"/>
                        </a:rPr>
                        <a:t>Концепция:</a:t>
                      </a:r>
                      <a:endParaRPr sz="700" i="1"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Используем новую технологию лечения - облучение растворов и введение их в организм человека.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В результате данного метода формируются активные вещества, позволяющие активировать иммунную систему и бороться с инфекциями</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Альтернативные методы имеются, но менее эффективны, менее доступны и более энергозатратны для пациента</a:t>
                      </a:r>
                      <a:endParaRPr sz="700" u="none" strike="noStrike" cap="none">
                        <a:latin typeface="Comfortaa"/>
                        <a:ea typeface="Comfortaa"/>
                        <a:cs typeface="Comfortaa"/>
                        <a:sym typeface="Comfortaa"/>
                      </a:endParaRPr>
                    </a:p>
                  </a:txBody>
                  <a:tcPr marL="63500" marR="63500" marT="63500" marB="63500"/>
                </a:tc>
                <a:tc rowSpan="2" hMerge="1">
                  <a:txBody>
                    <a:bodyPr/>
                    <a:lstStyle/>
                    <a:p>
                      <a:endParaRPr lang="ru-RU"/>
                    </a:p>
                  </a:txBody>
                  <a:tcPr/>
                </a:tc>
                <a:tc>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Скрытое преимущество</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Проведение исследований в научно-исследовательских институтах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Наличие возможности начать распространение с факультетских клиник СибГМУ</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txBody>
                  <a:tcPr marL="63500" marR="63500" marT="63500" marB="63500"/>
                </a:tc>
                <a:tc rowSpan="2">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Сегменты покупателей (целевая аудитория)</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отделения ОРИТ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операционные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 отделения гнойной хирургии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В долгосрочной перспективе: акушерские клиники, инфекционные отделения и больницы, специализированные стационары.</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Ранние последователи: учебные клиники медицинского университета и научно-исследовательские институты</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0"/>
                  </a:ext>
                </a:extLst>
              </a:tr>
              <a:tr h="1780400">
                <a:tc vMerge="1">
                  <a:txBody>
                    <a:bodyPr/>
                    <a:lstStyle/>
                    <a:p>
                      <a:endParaRPr lang="ru-RU"/>
                    </a:p>
                  </a:txBody>
                  <a:tcPr/>
                </a:tc>
                <a:tc>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Метрики</a:t>
                      </a:r>
                      <a:r>
                        <a:rPr lang="ru-RU" sz="700" u="none" strike="noStrike" cap="none">
                          <a:latin typeface="Comfortaa"/>
                          <a:ea typeface="Comfortaa"/>
                          <a:cs typeface="Comfortaa"/>
                          <a:sym typeface="Comfortaa"/>
                        </a:rPr>
                        <a:t>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Привлечение - устные беседы с минимум 5 крупными клиниками, создание сайта к 1 января 2024 года, каналы в социальных сетях, реклама</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Активация - научные публикации о проведенных исследованиях в 2024 году, мотивация к закупке к первому кварталу 2024 года.</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Удержание - высокая эффективность, подтверждение исследований, снижение летальности на 3%</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Оплата - на начальных этапах - частичная предоплата 50% за заказ, после автоматизации производства - покупка на рынке за полную цену</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txBody>
                  <a:tcPr marL="63500" marR="63500" marT="63500" marB="63500"/>
                </a:tc>
                <a:tc gridSpan="2" vMerge="1">
                  <a:txBody>
                    <a:bodyPr/>
                    <a:lstStyle/>
                    <a:p>
                      <a:endParaRPr lang="ru-RU"/>
                    </a:p>
                  </a:txBody>
                  <a:tcPr/>
                </a:tc>
                <a:tc hMerge="1" vMerge="1">
                  <a:txBody>
                    <a:bodyPr/>
                    <a:lstStyle/>
                    <a:p>
                      <a:endParaRPr lang="ru-RU"/>
                    </a:p>
                  </a:txBody>
                  <a:tcPr/>
                </a:tc>
                <a:tc>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Каналы</a:t>
                      </a:r>
                      <a:r>
                        <a:rPr lang="ru-RU" sz="700" u="none" strike="noStrike" cap="none">
                          <a:latin typeface="Comfortaa"/>
                          <a:ea typeface="Comfortaa"/>
                          <a:cs typeface="Comfortaa"/>
                          <a:sym typeface="Comfortaa"/>
                        </a:rPr>
                        <a:t>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Сайты для ознакомления пациентов с наличием такой технологии. Они интересуются в клиниках - клиники закупают.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Реклама клиникам/частные клиники/профессоры госпитальных и факультетских клиник/НИИ/устные беседы</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txBody>
                  <a:tcPr marL="63500" marR="63500" marT="63500" marB="63500"/>
                </a:tc>
                <a:tc vMerge="1">
                  <a:txBody>
                    <a:bodyPr/>
                    <a:lstStyle/>
                    <a:p>
                      <a:endParaRPr lang="ru-RU"/>
                    </a:p>
                  </a:txBody>
                  <a:tcPr/>
                </a:tc>
                <a:extLst>
                  <a:ext uri="{0D108BD9-81ED-4DB2-BD59-A6C34878D82A}">
                    <a16:rowId xmlns:a16="http://schemas.microsoft.com/office/drawing/2014/main" val="10001"/>
                  </a:ext>
                </a:extLst>
              </a:tr>
              <a:tr h="1375550">
                <a:tc gridSpan="3">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Расходы</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Затраты на материалы и создание устройства - 50$/шт </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Оплата договора сотрудничества с крупными научно-исследовательскими подразделениями - 1000$/месяц</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Затраты на оплату труда - 35 часов * 4 недели * 25$/час = 3500$/месяц</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i="1" u="none" strike="noStrike" cap="none">
                          <a:latin typeface="Comfortaa"/>
                          <a:ea typeface="Comfortaa"/>
                          <a:cs typeface="Comfortaa"/>
                          <a:sym typeface="Comfortaa"/>
                        </a:rPr>
                        <a:t>В перспективе:</a:t>
                      </a:r>
                      <a:endParaRPr sz="700" i="1"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Покупка необходимого оборудования с целью автоматизации процесса - 3000$ единовременно + 100$ на материалы</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Затраты на рекламу, медиа-отдел и оплату работы сотрудников - 35 часов * 50$/ч * 4 недели = 7000$/месяц</a:t>
                      </a:r>
                      <a:endParaRPr sz="700" u="none" strike="noStrike" cap="none">
                        <a:latin typeface="Comfortaa"/>
                        <a:ea typeface="Comfortaa"/>
                        <a:cs typeface="Comfortaa"/>
                        <a:sym typeface="Comfortaa"/>
                      </a:endParaRPr>
                    </a:p>
                  </a:txBody>
                  <a:tcPr marL="63500" marR="63500" marT="63500" marB="63500"/>
                </a:tc>
                <a:tc hMerge="1">
                  <a:txBody>
                    <a:bodyPr/>
                    <a:lstStyle/>
                    <a:p>
                      <a:endParaRPr lang="ru-RU"/>
                    </a:p>
                  </a:txBody>
                  <a:tcPr/>
                </a:tc>
                <a:tc hMerge="1">
                  <a:txBody>
                    <a:bodyPr/>
                    <a:lstStyle/>
                    <a:p>
                      <a:endParaRPr lang="ru-RU"/>
                    </a:p>
                  </a:txBody>
                  <a:tcPr/>
                </a:tc>
                <a:tc gridSpan="3">
                  <a:txBody>
                    <a:bodyPr/>
                    <a:lstStyle/>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Доходы</a:t>
                      </a:r>
                      <a:endParaRPr sz="700" b="1" u="none" strike="noStrike" cap="none">
                        <a:solidFill>
                          <a:srgbClr val="980000"/>
                        </a:solidFill>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Полная предоплата при заказе устройства - 300$/устройство</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u="none" strike="noStrike" cap="none">
                          <a:latin typeface="Comfortaa"/>
                          <a:ea typeface="Comfortaa"/>
                          <a:cs typeface="Comfortaa"/>
                          <a:sym typeface="Comfortaa"/>
                        </a:rPr>
                        <a:t>Ремонт устройства - 100$/шт</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r>
                        <a:rPr lang="ru-RU" sz="700" b="1" u="none" strike="noStrike" cap="none">
                          <a:solidFill>
                            <a:srgbClr val="980000"/>
                          </a:solidFill>
                          <a:latin typeface="Comfortaa"/>
                          <a:ea typeface="Comfortaa"/>
                          <a:cs typeface="Comfortaa"/>
                          <a:sym typeface="Comfortaa"/>
                        </a:rPr>
                        <a:t>Точка безубыточности: </a:t>
                      </a:r>
                      <a:r>
                        <a:rPr lang="ru-RU" sz="700" u="none" strike="noStrike" cap="none">
                          <a:latin typeface="Comfortaa"/>
                          <a:ea typeface="Comfortaa"/>
                          <a:cs typeface="Comfortaa"/>
                          <a:sym typeface="Comfortaa"/>
                        </a:rPr>
                        <a:t>13 устройств в месяц</a:t>
                      </a:r>
                      <a:endParaRPr sz="7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Comfortaa"/>
                        <a:ea typeface="Comfortaa"/>
                        <a:cs typeface="Comfortaa"/>
                        <a:sym typeface="Comfortaa"/>
                      </a:endParaRPr>
                    </a:p>
                  </a:txBody>
                  <a:tcPr marL="63500" marR="63500" marT="63500" marB="6350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8"/>
          <p:cNvSpPr txBox="1">
            <a:spLocks noGrp="1"/>
          </p:cNvSpPr>
          <p:nvPr>
            <p:ph type="title"/>
          </p:nvPr>
        </p:nvSpPr>
        <p:spPr>
          <a:xfrm>
            <a:off x="283000" y="-1"/>
            <a:ext cx="4655700" cy="5694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RU" sz="2500">
                <a:latin typeface="Trebuchet MS"/>
                <a:ea typeface="Trebuchet MS"/>
                <a:cs typeface="Trebuchet MS"/>
                <a:sym typeface="Trebuchet MS"/>
              </a:rPr>
              <a:t>Область применения</a:t>
            </a:r>
            <a:endParaRPr sz="2500">
              <a:latin typeface="Trebuchet MS"/>
              <a:ea typeface="Trebuchet MS"/>
              <a:cs typeface="Trebuchet MS"/>
              <a:sym typeface="Trebuchet MS"/>
            </a:endParaRPr>
          </a:p>
        </p:txBody>
      </p:sp>
      <p:sp>
        <p:nvSpPr>
          <p:cNvPr id="288" name="Google Shape;288;p18"/>
          <p:cNvSpPr txBox="1">
            <a:spLocks noGrp="1"/>
          </p:cNvSpPr>
          <p:nvPr>
            <p:ph type="body" idx="1"/>
          </p:nvPr>
        </p:nvSpPr>
        <p:spPr>
          <a:xfrm>
            <a:off x="456818" y="2340281"/>
            <a:ext cx="7993200" cy="39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SzPts val="1200"/>
              <a:buNone/>
            </a:pPr>
            <a:endParaRPr/>
          </a:p>
        </p:txBody>
      </p:sp>
      <p:graphicFrame>
        <p:nvGraphicFramePr>
          <p:cNvPr id="289" name="Google Shape;289;p18"/>
          <p:cNvGraphicFramePr/>
          <p:nvPr/>
        </p:nvGraphicFramePr>
        <p:xfrm>
          <a:off x="138775" y="495451"/>
          <a:ext cx="8866450" cy="4470400"/>
        </p:xfrm>
        <a:graphic>
          <a:graphicData uri="http://schemas.openxmlformats.org/drawingml/2006/table">
            <a:tbl>
              <a:tblPr>
                <a:noFill/>
                <a:tableStyleId>{42861677-EF52-4D4A-9B67-EEB62EBF8B88}</a:tableStyleId>
              </a:tblPr>
              <a:tblGrid>
                <a:gridCol w="1988825">
                  <a:extLst>
                    <a:ext uri="{9D8B030D-6E8A-4147-A177-3AD203B41FA5}">
                      <a16:colId xmlns:a16="http://schemas.microsoft.com/office/drawing/2014/main" val="20000"/>
                    </a:ext>
                  </a:extLst>
                </a:gridCol>
                <a:gridCol w="1188725">
                  <a:extLst>
                    <a:ext uri="{9D8B030D-6E8A-4147-A177-3AD203B41FA5}">
                      <a16:colId xmlns:a16="http://schemas.microsoft.com/office/drawing/2014/main" val="20001"/>
                    </a:ext>
                  </a:extLst>
                </a:gridCol>
                <a:gridCol w="934000">
                  <a:extLst>
                    <a:ext uri="{9D8B030D-6E8A-4147-A177-3AD203B41FA5}">
                      <a16:colId xmlns:a16="http://schemas.microsoft.com/office/drawing/2014/main" val="20002"/>
                    </a:ext>
                  </a:extLst>
                </a:gridCol>
                <a:gridCol w="1172400">
                  <a:extLst>
                    <a:ext uri="{9D8B030D-6E8A-4147-A177-3AD203B41FA5}">
                      <a16:colId xmlns:a16="http://schemas.microsoft.com/office/drawing/2014/main" val="20003"/>
                    </a:ext>
                  </a:extLst>
                </a:gridCol>
                <a:gridCol w="1267100">
                  <a:extLst>
                    <a:ext uri="{9D8B030D-6E8A-4147-A177-3AD203B41FA5}">
                      <a16:colId xmlns:a16="http://schemas.microsoft.com/office/drawing/2014/main" val="20004"/>
                    </a:ext>
                  </a:extLst>
                </a:gridCol>
                <a:gridCol w="1459775">
                  <a:extLst>
                    <a:ext uri="{9D8B030D-6E8A-4147-A177-3AD203B41FA5}">
                      <a16:colId xmlns:a16="http://schemas.microsoft.com/office/drawing/2014/main" val="20005"/>
                    </a:ext>
                  </a:extLst>
                </a:gridCol>
                <a:gridCol w="855625">
                  <a:extLst>
                    <a:ext uri="{9D8B030D-6E8A-4147-A177-3AD203B41FA5}">
                      <a16:colId xmlns:a16="http://schemas.microsoft.com/office/drawing/2014/main" val="20006"/>
                    </a:ext>
                  </a:extLst>
                </a:gridCol>
              </a:tblGrid>
              <a:tr h="4581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Область</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Простота применения*</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Простота внедрения*</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Необходимость лицензии</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Необходимость самого устройства*</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Возможность тестировать устройство*</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Итого</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0"/>
                  </a:ext>
                </a:extLst>
              </a:tr>
              <a:tr h="230525">
                <a:tc gridSpan="7">
                  <a:txBody>
                    <a:bodyPr/>
                    <a:lstStyle/>
                    <a:p>
                      <a:pPr marL="0" marR="0" lvl="0" indent="0" algn="ctr"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Стационар</a:t>
                      </a:r>
                      <a:endParaRPr sz="800" u="none" strike="noStrike" cap="none">
                        <a:latin typeface="Comfortaa"/>
                        <a:ea typeface="Comfortaa"/>
                        <a:cs typeface="Comfortaa"/>
                        <a:sym typeface="Comfortaa"/>
                      </a:endParaRPr>
                    </a:p>
                  </a:txBody>
                  <a:tcPr marL="63500" marR="63500" marT="63500" marB="6350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344325">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Отделение реанимации и интенсивной терапии</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4</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4</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18</a:t>
                      </a:r>
                      <a:endParaRPr sz="800" b="1" i="1" u="none" strike="noStrike" cap="none">
                        <a:latin typeface="Montserrat"/>
                        <a:ea typeface="Montserrat"/>
                        <a:cs typeface="Montserrat"/>
                        <a:sym typeface="Montserrat"/>
                      </a:endParaRPr>
                    </a:p>
                  </a:txBody>
                  <a:tcPr marL="63500" marR="63500" marT="63500" marB="63500"/>
                </a:tc>
                <a:extLst>
                  <a:ext uri="{0D108BD9-81ED-4DB2-BD59-A6C34878D82A}">
                    <a16:rowId xmlns:a16="http://schemas.microsoft.com/office/drawing/2014/main" val="10002"/>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Акушерское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4</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15 </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3"/>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Терапевтическое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0-1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13-14</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4"/>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Операционные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Доп.**</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4</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4</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12+Доп.</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5"/>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Отделение чистой хирургии</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2-3</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17-18</a:t>
                      </a:r>
                      <a:endParaRPr sz="800" b="1" i="1" u="none" strike="noStrike" cap="none">
                        <a:latin typeface="Montserrat"/>
                        <a:ea typeface="Montserrat"/>
                        <a:cs typeface="Montserrat"/>
                        <a:sym typeface="Montserrat"/>
                      </a:endParaRPr>
                    </a:p>
                  </a:txBody>
                  <a:tcPr marL="63500" marR="63500" marT="63500" marB="63500"/>
                </a:tc>
                <a:extLst>
                  <a:ext uri="{0D108BD9-81ED-4DB2-BD59-A6C34878D82A}">
                    <a16:rowId xmlns:a16="http://schemas.microsoft.com/office/drawing/2014/main" val="10006"/>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Отделение гнойной хирургии</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5</a:t>
                      </a:r>
                      <a:endParaRPr sz="800" b="1" i="1" u="none" strike="noStrike" cap="none">
                        <a:latin typeface="Montserrat"/>
                        <a:ea typeface="Montserrat"/>
                        <a:cs typeface="Montserrat"/>
                        <a:sym typeface="Montserrat"/>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b="1" i="1" u="none" strike="noStrike" cap="none">
                          <a:latin typeface="Montserrat"/>
                          <a:ea typeface="Montserrat"/>
                          <a:cs typeface="Montserrat"/>
                          <a:sym typeface="Montserrat"/>
                        </a:rPr>
                        <a:t>20</a:t>
                      </a:r>
                      <a:endParaRPr sz="800" b="1" i="1" u="none" strike="noStrike" cap="none">
                        <a:latin typeface="Montserrat"/>
                        <a:ea typeface="Montserrat"/>
                        <a:cs typeface="Montserrat"/>
                        <a:sym typeface="Montserrat"/>
                      </a:endParaRPr>
                    </a:p>
                  </a:txBody>
                  <a:tcPr marL="63500" marR="63500" marT="63500" marB="63500"/>
                </a:tc>
                <a:extLst>
                  <a:ext uri="{0D108BD9-81ED-4DB2-BD59-A6C34878D82A}">
                    <a16:rowId xmlns:a16="http://schemas.microsoft.com/office/drawing/2014/main" val="10007"/>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Инфекционное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16</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8"/>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Туберкулезный диспансер</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2</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Доп.</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0</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10+Доп.</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09"/>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Онкологический диспансер</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2</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Доп.</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2</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12+Доп.</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0"/>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Кардиологическое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12</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1"/>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Пульмонологическое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16</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2"/>
                  </a:ext>
                </a:extLst>
              </a:tr>
              <a:tr h="3443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Эндокринологическое отделение</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Взрослое - 1</a:t>
                      </a:r>
                      <a:endParaRPr sz="8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Детское - 3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Взр. -11</a:t>
                      </a:r>
                      <a:endParaRPr sz="800" u="none" strike="noStrike" cap="none">
                        <a:latin typeface="Comfortaa"/>
                        <a:ea typeface="Comfortaa"/>
                        <a:cs typeface="Comfortaa"/>
                        <a:sym typeface="Comfortaa"/>
                      </a:endParaRPr>
                    </a:p>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Дет.-16</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3"/>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Детская больница</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2</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Доп.</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5</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3</a:t>
                      </a:r>
                      <a:endParaRPr sz="800"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u="none" strike="noStrike" cap="none">
                          <a:latin typeface="Comfortaa"/>
                          <a:ea typeface="Comfortaa"/>
                          <a:cs typeface="Comfortaa"/>
                          <a:sym typeface="Comfortaa"/>
                        </a:rPr>
                        <a:t>13</a:t>
                      </a:r>
                      <a:endParaRPr sz="800" u="none" strike="noStrike" cap="none">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4"/>
                  </a:ext>
                </a:extLst>
              </a:tr>
              <a:tr h="230525">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sngStrike" cap="none" dirty="0">
                          <a:latin typeface="Comfortaa"/>
                          <a:ea typeface="Comfortaa"/>
                          <a:cs typeface="Comfortaa"/>
                          <a:sym typeface="Comfortaa"/>
                        </a:rPr>
                        <a:t>Поликлиническая служба</a:t>
                      </a:r>
                      <a:endParaRPr sz="800" i="1" u="none" strike="sngStrike" cap="none" dirty="0">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a:latin typeface="Comfortaa"/>
                          <a:ea typeface="Comfortaa"/>
                          <a:cs typeface="Comfortaa"/>
                          <a:sym typeface="Comfortaa"/>
                        </a:rPr>
                        <a:t>-</a:t>
                      </a:r>
                      <a:endParaRPr sz="800" i="1"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a:latin typeface="Comfortaa"/>
                          <a:ea typeface="Comfortaa"/>
                          <a:cs typeface="Comfortaa"/>
                          <a:sym typeface="Comfortaa"/>
                        </a:rPr>
                        <a:t>-</a:t>
                      </a:r>
                      <a:endParaRPr sz="800" i="1"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a:latin typeface="Comfortaa"/>
                          <a:ea typeface="Comfortaa"/>
                          <a:cs typeface="Comfortaa"/>
                          <a:sym typeface="Comfortaa"/>
                        </a:rPr>
                        <a:t>-</a:t>
                      </a:r>
                      <a:endParaRPr sz="800" i="1"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a:latin typeface="Comfortaa"/>
                          <a:ea typeface="Comfortaa"/>
                          <a:cs typeface="Comfortaa"/>
                          <a:sym typeface="Comfortaa"/>
                        </a:rPr>
                        <a:t>0</a:t>
                      </a:r>
                      <a:endParaRPr sz="800" i="1"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a:latin typeface="Comfortaa"/>
                          <a:ea typeface="Comfortaa"/>
                          <a:cs typeface="Comfortaa"/>
                          <a:sym typeface="Comfortaa"/>
                        </a:rPr>
                        <a:t>-</a:t>
                      </a:r>
                      <a:endParaRPr sz="800" i="1" u="none" strike="noStrike" cap="none">
                        <a:latin typeface="Comfortaa"/>
                        <a:ea typeface="Comfortaa"/>
                        <a:cs typeface="Comfortaa"/>
                        <a:sym typeface="Comfortaa"/>
                      </a:endParaRPr>
                    </a:p>
                  </a:txBody>
                  <a:tcPr marL="63500" marR="63500" marT="63500" marB="63500"/>
                </a:tc>
                <a:tc>
                  <a:txBody>
                    <a:bodyPr/>
                    <a:lstStyle/>
                    <a:p>
                      <a:pPr marL="0" marR="0" lvl="0" indent="0" algn="l" rtl="0">
                        <a:lnSpc>
                          <a:spcPct val="100000"/>
                        </a:lnSpc>
                        <a:spcBef>
                          <a:spcPts val="0"/>
                        </a:spcBef>
                        <a:spcAft>
                          <a:spcPts val="0"/>
                        </a:spcAft>
                        <a:buClr>
                          <a:srgbClr val="000000"/>
                        </a:buClr>
                        <a:buSzPts val="800"/>
                        <a:buFont typeface="Arial"/>
                        <a:buNone/>
                      </a:pPr>
                      <a:r>
                        <a:rPr lang="ru-RU" sz="800" i="1" u="none" strike="noStrike" cap="none" dirty="0">
                          <a:latin typeface="Comfortaa"/>
                          <a:ea typeface="Comfortaa"/>
                          <a:cs typeface="Comfortaa"/>
                          <a:sym typeface="Comfortaa"/>
                        </a:rPr>
                        <a:t>-</a:t>
                      </a:r>
                      <a:endParaRPr sz="800" i="1" u="none" strike="noStrike" cap="none" dirty="0">
                        <a:latin typeface="Comfortaa"/>
                        <a:ea typeface="Comfortaa"/>
                        <a:cs typeface="Comfortaa"/>
                        <a:sym typeface="Comfortaa"/>
                      </a:endParaRPr>
                    </a:p>
                  </a:txBody>
                  <a:tcPr marL="63500" marR="63500" marT="63500" marB="63500"/>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1446</Words>
  <Application>Microsoft Office PowerPoint</Application>
  <PresentationFormat>Экран (16:9)</PresentationFormat>
  <Paragraphs>332</Paragraphs>
  <Slides>19</Slides>
  <Notes>18</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19</vt:i4>
      </vt:variant>
    </vt:vector>
  </HeadingPairs>
  <TitlesOfParts>
    <vt:vector size="30" baseType="lpstr">
      <vt:lpstr>Arial</vt:lpstr>
      <vt:lpstr>Calibri</vt:lpstr>
      <vt:lpstr>Raleway</vt:lpstr>
      <vt:lpstr>Montserrat</vt:lpstr>
      <vt:lpstr>Helvetica Neue</vt:lpstr>
      <vt:lpstr>Trebuchet MS</vt:lpstr>
      <vt:lpstr>Noto Serif Cond</vt:lpstr>
      <vt:lpstr>Raleway SemiBold</vt:lpstr>
      <vt:lpstr>Comfortaa</vt:lpstr>
      <vt:lpstr>Century Gothic</vt:lpstr>
      <vt:lpstr>Simple Light</vt:lpstr>
      <vt:lpstr>ФотоRED - устройство для облучения растворов</vt:lpstr>
      <vt:lpstr>ПРОБЛЕМА</vt:lpstr>
      <vt:lpstr>ПРОБЛЕМА</vt:lpstr>
      <vt:lpstr>ЦЕЛЕВАЯ АУДИТОРИЯ</vt:lpstr>
      <vt:lpstr>РЕШЕНИЕ</vt:lpstr>
      <vt:lpstr>ЦЕННОСТНОЕ ПРЕДЛОЖЕНИЕ</vt:lpstr>
      <vt:lpstr>КОНКУРЕНТЫ</vt:lpstr>
      <vt:lpstr>Презентация PowerPoint</vt:lpstr>
      <vt:lpstr>Презентация PowerPoint</vt:lpstr>
      <vt:lpstr>ТЕКУЩИЕ РЕЗУЛЬТАТЫ</vt:lpstr>
      <vt:lpstr>Презентация PowerPoint</vt:lpstr>
      <vt:lpstr>ПЛАНЫ</vt:lpstr>
      <vt:lpstr>ЗАПРОС</vt:lpstr>
      <vt:lpstr>Презентация PowerPoint</vt:lpstr>
      <vt:lpstr>Механизм возникновения полиорганной недостаточности</vt:lpstr>
      <vt:lpstr>Дорожная карта</vt:lpstr>
      <vt:lpstr>Бенчмаркинг</vt:lpstr>
      <vt:lpstr>Lean Canvas</vt:lpstr>
      <vt:lpstr>Область применения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ФотоRED - устройство для облучения растворов</dc:title>
  <cp:lastModifiedBy>Ирина Ветошенкова</cp:lastModifiedBy>
  <cp:revision>1</cp:revision>
  <dcterms:modified xsi:type="dcterms:W3CDTF">2023-12-07T16:18:42Z</dcterms:modified>
</cp:coreProperties>
</file>