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1" r:id="rId7"/>
    <p:sldId id="275" r:id="rId8"/>
    <p:sldId id="264" r:id="rId9"/>
    <p:sldId id="265" r:id="rId10"/>
    <p:sldId id="269" r:id="rId11"/>
    <p:sldId id="266" r:id="rId12"/>
    <p:sldId id="273" r:id="rId13"/>
  </p:sldIdLst>
  <p:sldSz cx="9144000" cy="5143500"/>
  <p:notesSz cx="6858000" cy="9144000"/>
  <p:embeddedFontLst>
    <p:embeddedFont>
      <p:font typeface="Nunito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4" Type="http://schemas.openxmlformats.org/officeDocument/2006/relationships/hyperlink" Target="https://www.notion.so/intensive22aw/135a5aaf58f84f15ad9ad5c183df08fa" TargetMode="External"/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en-US">
                <a:solidFill>
                  <a:schemeClr val="dk1"/>
                </a:solidFill>
              </a:rPr>
            </a:b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На титульном слайде укажите: 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- название вашего проекта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- ваш вуз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en-US">
                <a:solidFill>
                  <a:schemeClr val="dk1"/>
                </a:solidFill>
              </a:rPr>
              <a:t> </a:t>
            </a:r>
            <a:endParaRPr lang="en-US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en-US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https://www.notion.so/intensive22aw/91b294bbdd1d4496b32fd7dc75fd0f42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en-US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https://www.notion.so/intensive22aw/135a5aaf58f84f15ad9ad5c183df08fa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lang="en-US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 lang="en-US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 lang="en-US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Чтобы узнать, как посчитать объем рынка, познакомьтесь с материалом ниже: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 lang="en-US" u="sng">
              <a:solidFill>
                <a:schemeClr val="hlink"/>
              </a:solidFill>
              <a:hlinkClick r:id="rId3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en-US"/>
            </a:br>
            <a:r>
              <a:rPr lang="en-US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en-US"/>
            </a:br>
            <a:r>
              <a:rPr lang="en-US"/>
              <a:t>О том, как ответить на вопросы выше, читайте с статье:</a:t>
            </a:r>
            <a:r>
              <a:rPr lang="en-US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lang="en-US" u="sng">
              <a:solidFill>
                <a:schemeClr val="hlink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en-US" b="1"/>
            </a:br>
            <a:r>
              <a:rPr lang="en-US"/>
              <a:t>1.</a:t>
            </a:r>
            <a:r>
              <a:rPr lang="en-US" b="1"/>
              <a:t> 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en-US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en-US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Экономика проекта и модели монетизации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en-US"/>
            </a:br>
            <a:r>
              <a:rPr lang="en-US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en-US"/>
            </a:br>
            <a:r>
              <a:rPr lang="en-US"/>
              <a:t>О том, как ответить на вопросы выше, читайте с статье:</a:t>
            </a:r>
            <a:r>
              <a:rPr lang="en-US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lang="en-US" u="sng">
              <a:solidFill>
                <a:schemeClr val="hlink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en-US" b="1"/>
            </a:br>
            <a:r>
              <a:rPr lang="en-US"/>
              <a:t>1.</a:t>
            </a:r>
            <a:r>
              <a:rPr lang="en-US" b="1"/>
              <a:t> 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en-US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en-US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Экономика проекта и модели монетизации</a:t>
            </a:r>
            <a:r>
              <a:rPr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PixelFish</a:t>
            </a:r>
            <a:br>
              <a:rPr lang="en-US"/>
            </a:br>
            <a:r>
              <a:rPr lang="en-US" sz="3600"/>
              <a:t>Промежуточные результаты </a:t>
            </a:r>
            <a:br>
              <a:rPr lang="en-US" sz="3600"/>
            </a:br>
            <a:r>
              <a:rPr lang="en-US" sz="3600"/>
              <a:t>этапа «Разработка» </a:t>
            </a:r>
            <a:endParaRPr lang="en-US" sz="3600"/>
          </a:p>
        </p:txBody>
      </p:sp>
      <p:sp>
        <p:nvSpPr>
          <p:cNvPr id="61" name="Google Shape;61;p14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/>
              <a:t>Самарский</a:t>
            </a:r>
            <a:r>
              <a:rPr lang="en-US" altLang="ru-RU"/>
              <a:t> </a:t>
            </a:r>
            <a:r>
              <a:rPr lang="en-US" altLang="en-US"/>
              <a:t>национальный</a:t>
            </a:r>
            <a:r>
              <a:rPr lang="en-US" altLang="ru-RU"/>
              <a:t> </a:t>
            </a:r>
            <a:r>
              <a:rPr lang="en-US" altLang="en-US"/>
              <a:t>исследовательский</a:t>
            </a:r>
            <a:r>
              <a:rPr lang="en-US" altLang="ru-RU"/>
              <a:t> </a:t>
            </a:r>
            <a:r>
              <a:rPr lang="en-US" altLang="en-US"/>
              <a:t>университет</a:t>
            </a:r>
            <a:r>
              <a:rPr lang="en-US" altLang="ru-RU"/>
              <a:t> </a:t>
            </a:r>
            <a:r>
              <a:rPr lang="en-US" altLang="en-US"/>
              <a:t>им</a:t>
            </a:r>
            <a:r>
              <a:rPr lang="en-US" altLang="ru-RU"/>
              <a:t>. </a:t>
            </a:r>
            <a:r>
              <a:rPr lang="en-US" altLang="en-US"/>
              <a:t>Академика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.</a:t>
            </a:r>
            <a:r>
              <a:rPr lang="en-US" altLang="en-US"/>
              <a:t>П</a:t>
            </a:r>
            <a:r>
              <a:rPr lang="en-US" altLang="ru-RU"/>
              <a:t>. </a:t>
            </a:r>
            <a:r>
              <a:rPr lang="en-US" altLang="en-US"/>
              <a:t>Королева</a:t>
            </a:r>
            <a:endParaRPr lang="en-US" altLang="en-US"/>
          </a:p>
        </p:txBody>
      </p:sp>
      <p:sp>
        <p:nvSpPr>
          <p:cNvPr id="62" name="Google Shape;62;p14"/>
          <p:cNvSpPr txBox="1"/>
          <p:nvPr>
            <p:ph type="subTitle" idx="1"/>
          </p:nvPr>
        </p:nvSpPr>
        <p:spPr>
          <a:xfrm>
            <a:off x="311700" y="4116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Инициативная разработка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Пользователь и его проблема</a:t>
            </a:r>
            <a:endParaRPr lang="en-US"/>
          </a:p>
        </p:txBody>
      </p:sp>
      <p:sp>
        <p:nvSpPr>
          <p:cNvPr id="68" name="Google Shape;68;p1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/>
              <a:t>Современный</a:t>
            </a:r>
            <a:r>
              <a:rPr lang="en-US" altLang="ru-RU"/>
              <a:t> </a:t>
            </a:r>
            <a:r>
              <a:rPr lang="en-US" altLang="en-US"/>
              <a:t>человек</a:t>
            </a:r>
            <a:r>
              <a:rPr lang="en-US" altLang="ru-RU"/>
              <a:t> </a:t>
            </a:r>
            <a:r>
              <a:rPr lang="en-US" altLang="en-US"/>
              <a:t>стремится</a:t>
            </a:r>
            <a:r>
              <a:rPr lang="en-US" altLang="ru-RU"/>
              <a:t> </a:t>
            </a:r>
            <a:r>
              <a:rPr lang="en-US" altLang="en-US"/>
              <a:t>окружить</a:t>
            </a:r>
            <a:r>
              <a:rPr lang="en-US" altLang="ru-RU"/>
              <a:t> </a:t>
            </a:r>
            <a:r>
              <a:rPr lang="en-US" altLang="en-US"/>
              <a:t>себя</a:t>
            </a:r>
            <a:r>
              <a:rPr lang="en-US" altLang="ru-RU"/>
              <a:t> </a:t>
            </a:r>
            <a:r>
              <a:rPr lang="en-US" altLang="en-US"/>
              <a:t>не</a:t>
            </a:r>
            <a:r>
              <a:rPr lang="en-US" altLang="ru-RU"/>
              <a:t> </a:t>
            </a:r>
            <a:r>
              <a:rPr lang="en-US" altLang="en-US"/>
              <a:t>только</a:t>
            </a:r>
            <a:r>
              <a:rPr lang="en-US" altLang="ru-RU"/>
              <a:t> </a:t>
            </a:r>
            <a:r>
              <a:rPr lang="en-US" altLang="en-US"/>
              <a:t>функциональными</a:t>
            </a:r>
            <a:r>
              <a:rPr lang="en-US" altLang="ru-RU"/>
              <a:t>, </a:t>
            </a:r>
            <a:r>
              <a:rPr lang="en-US" altLang="en-US"/>
              <a:t>но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уникальными</a:t>
            </a:r>
            <a:r>
              <a:rPr lang="en-US" altLang="ru-RU"/>
              <a:t>, </a:t>
            </a:r>
            <a:r>
              <a:rPr lang="en-US" altLang="en-US"/>
              <a:t>эстетичными</a:t>
            </a:r>
            <a:r>
              <a:rPr lang="en-US" altLang="ru-RU"/>
              <a:t> </a:t>
            </a:r>
            <a:r>
              <a:rPr lang="en-US" altLang="en-US"/>
              <a:t>предметами</a:t>
            </a:r>
            <a:r>
              <a:rPr lang="en-US" altLang="ru-RU"/>
              <a:t> </a:t>
            </a:r>
            <a:r>
              <a:rPr lang="en-US" altLang="en-US"/>
              <a:t>интерьера</a:t>
            </a:r>
            <a:r>
              <a:rPr lang="en-US" altLang="ru-RU"/>
              <a:t>, </a:t>
            </a:r>
            <a:r>
              <a:rPr lang="en-US" altLang="en-US"/>
              <a:t>которые</a:t>
            </a:r>
            <a:r>
              <a:rPr lang="en-US" altLang="ru-RU"/>
              <a:t> </a:t>
            </a:r>
            <a:r>
              <a:rPr lang="en-US" altLang="en-US"/>
              <a:t>подчеркивают</a:t>
            </a:r>
            <a:r>
              <a:rPr lang="en-US" altLang="ru-RU"/>
              <a:t> </a:t>
            </a:r>
            <a:r>
              <a:rPr lang="en-US" altLang="en-US"/>
              <a:t>его</a:t>
            </a:r>
            <a:r>
              <a:rPr lang="en-US" altLang="ru-RU"/>
              <a:t> </a:t>
            </a:r>
            <a:r>
              <a:rPr lang="en-US" altLang="en-US"/>
              <a:t>индивидуальность</a:t>
            </a:r>
            <a:r>
              <a:rPr lang="en-US" altLang="ru-RU"/>
              <a:t>.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то</a:t>
            </a:r>
            <a:r>
              <a:rPr lang="en-US" altLang="ru-RU"/>
              <a:t> </a:t>
            </a:r>
            <a:r>
              <a:rPr lang="en-US" altLang="en-US"/>
              <a:t>же</a:t>
            </a:r>
            <a:r>
              <a:rPr lang="en-US" altLang="ru-RU"/>
              <a:t> </a:t>
            </a:r>
            <a:r>
              <a:rPr lang="en-US" altLang="en-US"/>
              <a:t>время</a:t>
            </a:r>
            <a:r>
              <a:rPr lang="en-US" altLang="ru-RU"/>
              <a:t>, </a:t>
            </a:r>
            <a:r>
              <a:rPr lang="en-US" altLang="en-US"/>
              <a:t>старые</a:t>
            </a:r>
            <a:r>
              <a:rPr lang="en-US" altLang="ru-RU"/>
              <a:t> </a:t>
            </a:r>
            <a:r>
              <a:rPr lang="en-US" altLang="en-US"/>
              <a:t>вещи</a:t>
            </a:r>
            <a:r>
              <a:rPr lang="en-US" altLang="ru-RU"/>
              <a:t>, </a:t>
            </a:r>
            <a:r>
              <a:rPr lang="en-US" altLang="en-US"/>
              <a:t>такие</a:t>
            </a:r>
            <a:r>
              <a:rPr lang="en-US" altLang="ru-RU"/>
              <a:t> </a:t>
            </a:r>
            <a:r>
              <a:rPr lang="en-US" altLang="en-US"/>
              <a:t>как</a:t>
            </a:r>
            <a:r>
              <a:rPr lang="en-US" altLang="ru-RU"/>
              <a:t> </a:t>
            </a:r>
            <a:r>
              <a:rPr lang="en-US" altLang="en-US"/>
              <a:t>советские</a:t>
            </a:r>
            <a:r>
              <a:rPr lang="en-US" altLang="ru-RU"/>
              <a:t> </a:t>
            </a:r>
            <a:r>
              <a:rPr lang="en-US" altLang="en-US"/>
              <a:t>телевизоры</a:t>
            </a:r>
            <a:r>
              <a:rPr lang="en-US" altLang="ru-RU"/>
              <a:t>, </a:t>
            </a:r>
            <a:r>
              <a:rPr lang="en-US" altLang="en-US"/>
              <a:t>занимают</a:t>
            </a:r>
            <a:r>
              <a:rPr lang="en-US" altLang="ru-RU"/>
              <a:t> </a:t>
            </a:r>
            <a:r>
              <a:rPr lang="en-US" altLang="en-US"/>
              <a:t>место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домах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гаражах</a:t>
            </a:r>
            <a:r>
              <a:rPr lang="en-US" altLang="ru-RU"/>
              <a:t>, </a:t>
            </a:r>
            <a:r>
              <a:rPr lang="en-US" altLang="en-US"/>
              <a:t>оставаясь</a:t>
            </a:r>
            <a:r>
              <a:rPr lang="en-US" altLang="ru-RU"/>
              <a:t> </a:t>
            </a:r>
            <a:r>
              <a:rPr lang="en-US" altLang="en-US"/>
              <a:t>лишь</a:t>
            </a:r>
            <a:r>
              <a:rPr lang="en-US" altLang="ru-RU"/>
              <a:t> </a:t>
            </a:r>
            <a:r>
              <a:rPr lang="en-US" altLang="en-US"/>
              <a:t>символами</a:t>
            </a:r>
            <a:r>
              <a:rPr lang="en-US" altLang="ru-RU"/>
              <a:t> </a:t>
            </a:r>
            <a:r>
              <a:rPr lang="en-US" altLang="en-US"/>
              <a:t>прошлого</a:t>
            </a:r>
            <a:r>
              <a:rPr lang="en-US" altLang="ru-RU"/>
              <a:t>, </a:t>
            </a:r>
            <a:r>
              <a:rPr lang="en-US" altLang="en-US"/>
              <a:t>которым</a:t>
            </a:r>
            <a:r>
              <a:rPr lang="en-US" altLang="ru-RU"/>
              <a:t> </a:t>
            </a:r>
            <a:r>
              <a:rPr lang="en-US" altLang="en-US"/>
              <a:t>сложно</a:t>
            </a:r>
            <a:r>
              <a:rPr lang="en-US" altLang="ru-RU"/>
              <a:t> </a:t>
            </a:r>
            <a:r>
              <a:rPr lang="en-US" altLang="en-US"/>
              <a:t>найти</a:t>
            </a:r>
            <a:r>
              <a:rPr lang="en-US" altLang="ru-RU"/>
              <a:t> </a:t>
            </a:r>
            <a:r>
              <a:rPr lang="en-US" altLang="en-US"/>
              <a:t>новое</a:t>
            </a:r>
            <a:r>
              <a:rPr lang="en-US" altLang="ru-RU"/>
              <a:t> </a:t>
            </a:r>
            <a:r>
              <a:rPr lang="en-US" altLang="en-US"/>
              <a:t>применение</a:t>
            </a:r>
            <a:r>
              <a:rPr lang="en-US" altLang="ru-RU"/>
              <a:t>.</a:t>
            </a:r>
            <a:endParaRPr lang="en-US" altLang="ru-RU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br>
              <a:rPr lang="en-US" altLang="ru-RU"/>
            </a:br>
            <a:br>
              <a:rPr lang="en-US" altLang="ru-RU"/>
            </a:br>
            <a:r>
              <a:rPr lang="en-US" altLang="ru-RU"/>
              <a:t>PixelFish </a:t>
            </a:r>
            <a:r>
              <a:rPr lang="en-US" altLang="en-US"/>
              <a:t>ориентирован</a:t>
            </a:r>
            <a:r>
              <a:rPr lang="en-US" altLang="ru-RU"/>
              <a:t> </a:t>
            </a:r>
            <a:r>
              <a:rPr lang="en-US" altLang="en-US"/>
              <a:t>как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индивидуальных</a:t>
            </a:r>
            <a:r>
              <a:rPr lang="en-US" altLang="ru-RU"/>
              <a:t> </a:t>
            </a:r>
            <a:r>
              <a:rPr lang="en-US" altLang="en-US"/>
              <a:t>покупателей</a:t>
            </a:r>
            <a:r>
              <a:rPr lang="en-US" altLang="ru-RU"/>
              <a:t>, </a:t>
            </a:r>
            <a:r>
              <a:rPr lang="en-US" altLang="en-US"/>
              <a:t>так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коммерческие</a:t>
            </a:r>
            <a:r>
              <a:rPr lang="en-US" altLang="ru-RU"/>
              <a:t> </a:t>
            </a:r>
            <a:r>
              <a:rPr lang="en-US" altLang="en-US"/>
              <a:t>организации</a:t>
            </a:r>
            <a:r>
              <a:rPr lang="en-US" altLang="ru-RU"/>
              <a:t>. </a:t>
            </a:r>
            <a:r>
              <a:rPr lang="en-US" altLang="en-US"/>
              <a:t>Наши</a:t>
            </a:r>
            <a:r>
              <a:rPr lang="en-US" altLang="ru-RU"/>
              <a:t> </a:t>
            </a:r>
            <a:r>
              <a:rPr lang="en-US" altLang="en-US"/>
              <a:t>аквариумы</a:t>
            </a:r>
            <a:r>
              <a:rPr lang="en-US" altLang="ru-RU"/>
              <a:t> </a:t>
            </a:r>
            <a:r>
              <a:rPr lang="en-US" altLang="en-US"/>
              <a:t>идеально</a:t>
            </a:r>
            <a:r>
              <a:rPr lang="en-US" altLang="ru-RU"/>
              <a:t> </a:t>
            </a:r>
            <a:r>
              <a:rPr lang="en-US" altLang="en-US"/>
              <a:t>впишутся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атмосферу</a:t>
            </a:r>
            <a:r>
              <a:rPr lang="en-US" altLang="ru-RU"/>
              <a:t> </a:t>
            </a:r>
            <a:r>
              <a:rPr lang="en-US" altLang="en-US"/>
              <a:t>ресторанов</a:t>
            </a:r>
            <a:r>
              <a:rPr lang="en-US" altLang="ru-RU"/>
              <a:t>, </a:t>
            </a:r>
            <a:r>
              <a:rPr lang="en-US" altLang="en-US"/>
              <a:t>кафе</a:t>
            </a:r>
            <a:r>
              <a:rPr lang="en-US" altLang="ru-RU"/>
              <a:t>, </a:t>
            </a:r>
            <a:r>
              <a:rPr lang="en-US" altLang="en-US"/>
              <a:t>офисов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других</a:t>
            </a:r>
            <a:r>
              <a:rPr lang="en-US" altLang="ru-RU"/>
              <a:t> </a:t>
            </a:r>
            <a:r>
              <a:rPr lang="en-US" altLang="en-US"/>
              <a:t>общественных</a:t>
            </a:r>
            <a:r>
              <a:rPr lang="en-US" altLang="ru-RU"/>
              <a:t> </a:t>
            </a:r>
            <a:r>
              <a:rPr lang="en-US" altLang="en-US"/>
              <a:t>пространств</a:t>
            </a:r>
            <a:r>
              <a:rPr lang="en-US" altLang="ru-RU"/>
              <a:t>, </a:t>
            </a:r>
            <a:r>
              <a:rPr lang="en-US" altLang="en-US"/>
              <a:t>стремящихся</a:t>
            </a:r>
            <a:r>
              <a:rPr lang="en-US" altLang="ru-RU"/>
              <a:t> </a:t>
            </a:r>
            <a:r>
              <a:rPr lang="en-US" altLang="en-US"/>
              <a:t>подчеркнуть</a:t>
            </a:r>
            <a:r>
              <a:rPr lang="en-US" altLang="ru-RU"/>
              <a:t> </a:t>
            </a:r>
            <a:r>
              <a:rPr lang="en-US" altLang="en-US"/>
              <a:t>уникальность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экологичность</a:t>
            </a:r>
            <a:r>
              <a:rPr lang="en-US" altLang="ru-RU"/>
              <a:t> </a:t>
            </a:r>
            <a:r>
              <a:rPr lang="en-US" altLang="en-US"/>
              <a:t>интерьера</a:t>
            </a:r>
            <a:r>
              <a:rPr lang="en-US" altLang="ru-RU"/>
              <a:t>, </a:t>
            </a:r>
            <a:r>
              <a:rPr lang="en-US" altLang="en-US"/>
              <a:t>оставляя</a:t>
            </a:r>
            <a:r>
              <a:rPr lang="en-US" altLang="ru-RU"/>
              <a:t> </a:t>
            </a:r>
            <a:r>
              <a:rPr lang="en-US" altLang="en-US"/>
              <a:t>яркое</a:t>
            </a:r>
            <a:r>
              <a:rPr lang="en-US" altLang="ru-RU"/>
              <a:t> </a:t>
            </a:r>
            <a:r>
              <a:rPr lang="en-US" altLang="en-US"/>
              <a:t>впечатление</a:t>
            </a:r>
            <a:r>
              <a:rPr lang="en-US" altLang="ru-RU"/>
              <a:t> </a:t>
            </a:r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гостей</a:t>
            </a:r>
            <a:r>
              <a:rPr lang="en-US" altLang="ru-RU"/>
              <a:t>, </a:t>
            </a:r>
            <a:r>
              <a:rPr lang="en-US" altLang="en-US"/>
              <a:t>посетителей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клиентов</a:t>
            </a:r>
            <a:r>
              <a:rPr lang="en-US" altLang="ru-RU"/>
              <a:t>. PixelFish — </a:t>
            </a:r>
            <a:r>
              <a:rPr lang="en-US" altLang="en-US"/>
              <a:t>это</a:t>
            </a:r>
            <a:r>
              <a:rPr lang="en-US" altLang="ru-RU"/>
              <a:t> </a:t>
            </a:r>
            <a:r>
              <a:rPr lang="en-US" altLang="en-US"/>
              <a:t>готовое</a:t>
            </a:r>
            <a:r>
              <a:rPr lang="en-US" altLang="ru-RU"/>
              <a:t> </a:t>
            </a:r>
            <a:r>
              <a:rPr lang="en-US" altLang="en-US"/>
              <a:t>дизайнерское</a:t>
            </a:r>
            <a:r>
              <a:rPr lang="en-US" altLang="ru-RU"/>
              <a:t> </a:t>
            </a:r>
            <a:r>
              <a:rPr lang="en-US" altLang="en-US"/>
              <a:t>решение</a:t>
            </a:r>
            <a:r>
              <a:rPr lang="en-US" altLang="ru-RU"/>
              <a:t>, </a:t>
            </a:r>
            <a:r>
              <a:rPr lang="en-US" altLang="en-US"/>
              <a:t>которое</a:t>
            </a:r>
            <a:r>
              <a:rPr lang="en-US" altLang="ru-RU"/>
              <a:t> </a:t>
            </a:r>
            <a:r>
              <a:rPr lang="en-US" altLang="en-US"/>
              <a:t>привносит</a:t>
            </a:r>
            <a:r>
              <a:rPr lang="en-US" altLang="ru-RU"/>
              <a:t> </a:t>
            </a:r>
            <a:r>
              <a:rPr lang="en-US" altLang="en-US"/>
              <a:t>креатив</a:t>
            </a:r>
            <a:r>
              <a:rPr lang="en-US" altLang="ru-RU"/>
              <a:t>, </a:t>
            </a:r>
            <a:r>
              <a:rPr lang="en-US" altLang="en-US"/>
              <a:t>ностальгию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живую</a:t>
            </a:r>
            <a:r>
              <a:rPr lang="en-US" altLang="ru-RU"/>
              <a:t> </a:t>
            </a:r>
            <a:r>
              <a:rPr lang="en-US" altLang="en-US"/>
              <a:t>природу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любой</a:t>
            </a:r>
            <a:r>
              <a:rPr lang="en-US" altLang="ru-RU"/>
              <a:t> </a:t>
            </a:r>
            <a:r>
              <a:rPr lang="en-US" altLang="en-US"/>
              <a:t>интерьер</a:t>
            </a:r>
            <a:r>
              <a:rPr lang="en-US" altLang="ru-RU"/>
              <a:t>.</a:t>
            </a:r>
            <a:endParaRPr lang="en-US" alt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Решение</a:t>
            </a:r>
            <a:endParaRPr lang="en-US"/>
          </a:p>
        </p:txBody>
      </p:sp>
      <p:sp>
        <p:nvSpPr>
          <p:cNvPr id="74" name="Google Shape;74;p1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/>
              <a:t>Наше</a:t>
            </a:r>
            <a:r>
              <a:rPr lang="en-US" altLang="ru-RU"/>
              <a:t> </a:t>
            </a:r>
            <a:r>
              <a:rPr lang="en-US" altLang="en-US"/>
              <a:t>решение</a:t>
            </a:r>
            <a:r>
              <a:rPr lang="en-US" altLang="ru-RU"/>
              <a:t> — </a:t>
            </a:r>
            <a:r>
              <a:rPr lang="en-US" altLang="en-US"/>
              <a:t>аквариумы</a:t>
            </a:r>
            <a:r>
              <a:rPr lang="en-US" altLang="ru-RU"/>
              <a:t> PixelFish — </a:t>
            </a:r>
            <a:r>
              <a:rPr lang="en-US" altLang="en-US"/>
              <a:t>это</a:t>
            </a:r>
            <a:r>
              <a:rPr lang="en-US" altLang="ru-RU"/>
              <a:t> </a:t>
            </a:r>
            <a:r>
              <a:rPr lang="en-US" altLang="en-US"/>
              <a:t>способ</a:t>
            </a:r>
            <a:r>
              <a:rPr lang="en-US" altLang="ru-RU"/>
              <a:t> </a:t>
            </a:r>
            <a:r>
              <a:rPr lang="en-US" altLang="en-US"/>
              <a:t>превратить</a:t>
            </a:r>
            <a:r>
              <a:rPr lang="en-US" altLang="ru-RU"/>
              <a:t> </a:t>
            </a:r>
            <a:r>
              <a:rPr lang="en-US" altLang="en-US"/>
              <a:t>старые</a:t>
            </a:r>
            <a:r>
              <a:rPr lang="en-US" altLang="ru-RU"/>
              <a:t> </a:t>
            </a:r>
            <a:r>
              <a:rPr lang="en-US" altLang="en-US"/>
              <a:t>советские</a:t>
            </a:r>
            <a:r>
              <a:rPr lang="en-US" altLang="ru-RU"/>
              <a:t> </a:t>
            </a:r>
            <a:r>
              <a:rPr lang="en-US" altLang="en-US"/>
              <a:t>телевизоры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стильные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функциональные</a:t>
            </a:r>
            <a:r>
              <a:rPr lang="en-US" altLang="ru-RU"/>
              <a:t> </a:t>
            </a:r>
            <a:r>
              <a:rPr lang="en-US" altLang="en-US"/>
              <a:t>элементы</a:t>
            </a:r>
            <a:r>
              <a:rPr lang="en-US" altLang="ru-RU"/>
              <a:t> </a:t>
            </a:r>
            <a:r>
              <a:rPr lang="en-US" altLang="en-US"/>
              <a:t>интерьера</a:t>
            </a:r>
            <a:r>
              <a:rPr lang="en-US" altLang="ru-RU"/>
              <a:t>:</a:t>
            </a:r>
            <a:endParaRPr lang="en-US" altLang="ru-RU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en-US" altLang="ru-RU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/>
              <a:t>Оригинальный</a:t>
            </a:r>
            <a:r>
              <a:rPr lang="en-US" altLang="ru-RU"/>
              <a:t> </a:t>
            </a:r>
            <a:r>
              <a:rPr lang="en-US" altLang="en-US"/>
              <a:t>дизайн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ностальгическим</a:t>
            </a:r>
            <a:r>
              <a:rPr lang="en-US" altLang="ru-RU"/>
              <a:t> </a:t>
            </a:r>
            <a:r>
              <a:rPr lang="en-US" altLang="en-US"/>
              <a:t>акцентом</a:t>
            </a:r>
            <a:r>
              <a:rPr lang="en-US" altLang="ru-RU"/>
              <a:t>, </a:t>
            </a:r>
            <a:r>
              <a:rPr lang="en-US" altLang="en-US"/>
              <a:t>который</a:t>
            </a:r>
            <a:r>
              <a:rPr lang="en-US" altLang="ru-RU"/>
              <a:t> </a:t>
            </a:r>
            <a:r>
              <a:rPr lang="en-US" altLang="en-US"/>
              <a:t>делает</a:t>
            </a:r>
            <a:r>
              <a:rPr lang="en-US" altLang="ru-RU"/>
              <a:t> </a:t>
            </a:r>
            <a:r>
              <a:rPr lang="en-US" altLang="en-US"/>
              <a:t>каждый</a:t>
            </a:r>
            <a:r>
              <a:rPr lang="en-US" altLang="ru-RU"/>
              <a:t> </a:t>
            </a:r>
            <a:r>
              <a:rPr lang="en-US" altLang="en-US"/>
              <a:t>аквариум</a:t>
            </a:r>
            <a:r>
              <a:rPr lang="en-US" altLang="ru-RU"/>
              <a:t> </a:t>
            </a:r>
            <a:r>
              <a:rPr lang="en-US" altLang="en-US"/>
              <a:t>уникальным</a:t>
            </a:r>
            <a:r>
              <a:rPr lang="en-US" altLang="ru-RU"/>
              <a:t>,</a:t>
            </a:r>
            <a:endParaRPr lang="en-US" altLang="ru-RU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/>
              <a:t>Экологичное</a:t>
            </a:r>
            <a:r>
              <a:rPr lang="en-US" altLang="ru-RU"/>
              <a:t> </a:t>
            </a:r>
            <a:r>
              <a:rPr lang="en-US" altLang="en-US"/>
              <a:t>использование</a:t>
            </a:r>
            <a:r>
              <a:rPr lang="en-US" altLang="ru-RU"/>
              <a:t> </a:t>
            </a:r>
            <a:r>
              <a:rPr lang="en-US" altLang="en-US"/>
              <a:t>старых</a:t>
            </a:r>
            <a:r>
              <a:rPr lang="en-US" altLang="ru-RU"/>
              <a:t> </a:t>
            </a:r>
            <a:r>
              <a:rPr lang="en-US" altLang="en-US"/>
              <a:t>предметов</a:t>
            </a:r>
            <a:r>
              <a:rPr lang="en-US" altLang="ru-RU"/>
              <a:t>, </a:t>
            </a:r>
            <a:r>
              <a:rPr lang="en-US" altLang="en-US"/>
              <a:t>которым</a:t>
            </a:r>
            <a:r>
              <a:rPr lang="en-US" altLang="ru-RU"/>
              <a:t> </a:t>
            </a:r>
            <a:r>
              <a:rPr lang="en-US" altLang="en-US"/>
              <a:t>дается</a:t>
            </a:r>
            <a:r>
              <a:rPr lang="en-US" altLang="ru-RU"/>
              <a:t> </a:t>
            </a:r>
            <a:r>
              <a:rPr lang="en-US" altLang="en-US"/>
              <a:t>вторая</a:t>
            </a:r>
            <a:r>
              <a:rPr lang="en-US" altLang="ru-RU"/>
              <a:t> </a:t>
            </a:r>
            <a:r>
              <a:rPr lang="en-US" altLang="en-US"/>
              <a:t>жизнь</a:t>
            </a:r>
            <a:r>
              <a:rPr lang="en-US" altLang="ru-RU"/>
              <a:t>, </a:t>
            </a:r>
            <a:endParaRPr lang="en-US" altLang="ru-RU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/>
              <a:t>Готовое</a:t>
            </a:r>
            <a:r>
              <a:rPr lang="en-US" altLang="ru-RU"/>
              <a:t> </a:t>
            </a:r>
            <a:r>
              <a:rPr lang="en-US" altLang="en-US"/>
              <a:t>решение</a:t>
            </a:r>
            <a:r>
              <a:rPr lang="en-US" altLang="ru-RU"/>
              <a:t>, </a:t>
            </a:r>
            <a:r>
              <a:rPr lang="en-US" altLang="en-US"/>
              <a:t>не</a:t>
            </a:r>
            <a:r>
              <a:rPr lang="en-US" altLang="ru-RU"/>
              <a:t> </a:t>
            </a:r>
            <a:r>
              <a:rPr lang="en-US" altLang="en-US"/>
              <a:t>требующее</a:t>
            </a:r>
            <a:r>
              <a:rPr lang="en-US" altLang="ru-RU"/>
              <a:t> </a:t>
            </a:r>
            <a:r>
              <a:rPr lang="en-US" altLang="en-US"/>
              <a:t>усилий</a:t>
            </a:r>
            <a:r>
              <a:rPr lang="en-US" altLang="ru-RU"/>
              <a:t> </a:t>
            </a:r>
            <a:r>
              <a:rPr lang="en-US" altLang="en-US"/>
              <a:t>от</a:t>
            </a:r>
            <a:r>
              <a:rPr lang="en-US" altLang="ru-RU"/>
              <a:t> </a:t>
            </a:r>
            <a:r>
              <a:rPr lang="en-US" altLang="en-US"/>
              <a:t>пользователя</a:t>
            </a:r>
            <a:r>
              <a:rPr lang="en-US" altLang="ru-RU"/>
              <a:t> — </a:t>
            </a:r>
            <a:r>
              <a:rPr lang="en-US" altLang="en-US"/>
              <a:t>мы</a:t>
            </a:r>
            <a:r>
              <a:rPr lang="en-US" altLang="ru-RU"/>
              <a:t> </a:t>
            </a:r>
            <a:r>
              <a:rPr lang="en-US" altLang="en-US"/>
              <a:t>заботимся</a:t>
            </a:r>
            <a:r>
              <a:rPr lang="en-US" altLang="ru-RU"/>
              <a:t> </a:t>
            </a:r>
            <a:r>
              <a:rPr lang="en-US" altLang="en-US"/>
              <a:t>обо</a:t>
            </a:r>
            <a:r>
              <a:rPr lang="en-US" altLang="ru-RU"/>
              <a:t> </a:t>
            </a:r>
            <a:r>
              <a:rPr lang="en-US" altLang="en-US"/>
              <a:t>всем</a:t>
            </a:r>
            <a:r>
              <a:rPr lang="en-US" altLang="ru-RU"/>
              <a:t>, </a:t>
            </a:r>
            <a:r>
              <a:rPr lang="en-US" altLang="en-US"/>
              <a:t>от</a:t>
            </a:r>
            <a:r>
              <a:rPr lang="en-US" altLang="ru-RU"/>
              <a:t> </a:t>
            </a:r>
            <a:r>
              <a:rPr lang="en-US" altLang="en-US"/>
              <a:t>подготовки</a:t>
            </a:r>
            <a:r>
              <a:rPr lang="en-US" altLang="ru-RU"/>
              <a:t> </a:t>
            </a:r>
            <a:r>
              <a:rPr lang="en-US" altLang="en-US"/>
              <a:t>корпуса</a:t>
            </a:r>
            <a:r>
              <a:rPr lang="en-US" altLang="ru-RU"/>
              <a:t> </a:t>
            </a:r>
            <a:r>
              <a:rPr lang="en-US" altLang="en-US"/>
              <a:t>до</a:t>
            </a:r>
            <a:r>
              <a:rPr lang="en-US" altLang="ru-RU"/>
              <a:t> </a:t>
            </a:r>
            <a:r>
              <a:rPr lang="en-US" altLang="en-US"/>
              <a:t>установки</a:t>
            </a:r>
            <a:r>
              <a:rPr lang="en-US" altLang="ru-RU"/>
              <a:t> </a:t>
            </a:r>
            <a:r>
              <a:rPr lang="en-US" altLang="en-US"/>
              <a:t>аквариума</a:t>
            </a:r>
            <a:r>
              <a:rPr lang="en-US" altLang="ru-RU"/>
              <a:t>,</a:t>
            </a:r>
            <a:endParaRPr lang="en-US" altLang="ru-RU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/>
              <a:t>Живой</a:t>
            </a:r>
            <a:r>
              <a:rPr lang="en-US" altLang="ru-RU"/>
              <a:t> </a:t>
            </a:r>
            <a:r>
              <a:rPr lang="en-US" altLang="en-US"/>
              <a:t>элемент</a:t>
            </a:r>
            <a:r>
              <a:rPr lang="en-US" altLang="ru-RU"/>
              <a:t> </a:t>
            </a:r>
            <a:r>
              <a:rPr lang="en-US" altLang="en-US"/>
              <a:t>декора</a:t>
            </a:r>
            <a:r>
              <a:rPr lang="en-US" altLang="ru-RU"/>
              <a:t>, </a:t>
            </a:r>
            <a:r>
              <a:rPr lang="en-US" altLang="en-US"/>
              <a:t>который</a:t>
            </a:r>
            <a:r>
              <a:rPr lang="en-US" altLang="ru-RU"/>
              <a:t> </a:t>
            </a:r>
            <a:r>
              <a:rPr lang="en-US" altLang="en-US"/>
              <a:t>оживляет</a:t>
            </a:r>
            <a:r>
              <a:rPr lang="en-US" altLang="ru-RU"/>
              <a:t> </a:t>
            </a:r>
            <a:r>
              <a:rPr lang="en-US" altLang="en-US"/>
              <a:t>пространство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привлекает</a:t>
            </a:r>
            <a:r>
              <a:rPr lang="en-US" altLang="ru-RU"/>
              <a:t> </a:t>
            </a:r>
            <a:r>
              <a:rPr lang="en-US" altLang="en-US"/>
              <a:t>внимание</a:t>
            </a:r>
            <a:r>
              <a:rPr lang="en-US" altLang="ru-RU"/>
              <a:t>, </a:t>
            </a:r>
            <a:r>
              <a:rPr lang="en-US" altLang="en-US"/>
              <a:t>создавая</a:t>
            </a:r>
            <a:r>
              <a:rPr lang="en-US" altLang="ru-RU"/>
              <a:t> </a:t>
            </a:r>
            <a:r>
              <a:rPr lang="en-US" altLang="en-US"/>
              <a:t>особую</a:t>
            </a:r>
            <a:r>
              <a:rPr lang="en-US" altLang="ru-RU"/>
              <a:t> </a:t>
            </a:r>
            <a:r>
              <a:rPr lang="en-US" altLang="en-US"/>
              <a:t>атмосферу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любом</a:t>
            </a:r>
            <a:r>
              <a:rPr lang="en-US" altLang="ru-RU"/>
              <a:t> </a:t>
            </a:r>
            <a:r>
              <a:rPr lang="en-US" altLang="en-US"/>
              <a:t>интерьере</a:t>
            </a:r>
            <a:r>
              <a:rPr lang="en-US" altLang="ru-RU"/>
              <a:t>.</a:t>
            </a:r>
            <a:endParaRPr lang="en-US" altLang="ru-RU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en-US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body" idx="1"/>
          </p:nvPr>
        </p:nvSpPr>
        <p:spPr>
          <a:xfrm>
            <a:off x="311700" y="1134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Демонстрация вашего решения (MVP/прототип/ранняя версия/другое).</a:t>
            </a: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>
                <a:solidFill>
                  <a:srgbClr val="666666"/>
                </a:solidFill>
              </a:rPr>
              <a:t>На данный момент наша команда имеет на руках советский телевизор фирмы </a:t>
            </a:r>
            <a:r>
              <a:rPr lang="en-US">
                <a:solidFill>
                  <a:srgbClr val="666666"/>
                </a:solidFill>
              </a:rPr>
              <a:t>Rubin</a:t>
            </a:r>
            <a:r>
              <a:rPr lang="ru-RU" altLang="en-US">
                <a:solidFill>
                  <a:srgbClr val="666666"/>
                </a:solidFill>
              </a:rPr>
              <a:t>. Он был разобран в соответствии с правилами безопасности, ненужные радиодетали были переданы в умелые руки, а у нас остались части корпуса и кинескоп. Эти детали будут являться внешними составляющими нашего конечного изделия. Дальнешими шагами будет являться создание внутренней части, а именно склейка резервуара, проводка электрики, создание интерьера и т.д.</a:t>
            </a:r>
            <a:endParaRPr lang="ru-RU" altLang="en-US">
              <a:solidFill>
                <a:srgbClr val="666666"/>
              </a:solidFill>
            </a:endParaRPr>
          </a:p>
        </p:txBody>
      </p:sp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О проекте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/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/>
              <a:t>Фото проделанной работы</a:t>
            </a:r>
            <a:endParaRPr lang="ru-RU" altLang="en-US"/>
          </a:p>
        </p:txBody>
      </p:sp>
      <p:sp>
        <p:nvSpPr>
          <p:cNvPr id="3" name="Замещающий текст 2"/>
          <p:cNvSpPr/>
          <p:nvPr>
            <p:ph type="body"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9" name="Изображение 8" descr="53327580838201871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85" y="1152525"/>
            <a:ext cx="2066290" cy="2755265"/>
          </a:xfrm>
          <a:prstGeom prst="rect">
            <a:avLst/>
          </a:prstGeom>
        </p:spPr>
      </p:pic>
      <p:pic>
        <p:nvPicPr>
          <p:cNvPr id="10" name="Изображение 9" descr="5332758083820187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95" y="1152525"/>
            <a:ext cx="2065655" cy="2755265"/>
          </a:xfrm>
          <a:prstGeom prst="rect">
            <a:avLst/>
          </a:prstGeom>
        </p:spPr>
      </p:pic>
      <p:pic>
        <p:nvPicPr>
          <p:cNvPr id="12" name="Изображение 11" descr="5332758083820187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750" y="1152525"/>
            <a:ext cx="2065655" cy="2755265"/>
          </a:xfrm>
          <a:prstGeom prst="rect">
            <a:avLst/>
          </a:prstGeom>
        </p:spPr>
      </p:pic>
      <p:pic>
        <p:nvPicPr>
          <p:cNvPr id="14" name="Изображение 13" descr="53327580838201871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365" y="1152525"/>
            <a:ext cx="1960245" cy="27552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Аналоги</a:t>
            </a:r>
            <a:endParaRPr lang="en-US"/>
          </a:p>
        </p:txBody>
      </p:sp>
      <p:sp>
        <p:nvSpPr>
          <p:cNvPr id="103" name="Google Shape;103;p2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1600"/>
              <a:t>Аналоговые решения представлены в довольно небольшом количестве. </a:t>
            </a:r>
            <a:br>
              <a:rPr lang="ru-RU" sz="1600"/>
            </a:br>
            <a:r>
              <a:rPr lang="ru-RU" sz="1600"/>
              <a:t>В первую очередь, это стандартные декоративные аквариумы, которые встречаются чаще всего. Во-вторых, существуют индивидуальные мастера, которые также мастерят подобные телеквариумы, однако их решения в большинстве случаев не несет в себе предпринимательский характер, работа выполняется для личного пользования.</a:t>
            </a:r>
            <a:endParaRPr lang="ru-RU" sz="160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590" y="2871470"/>
            <a:ext cx="7698740" cy="2032635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5" y="2962275"/>
            <a:ext cx="2439670" cy="1606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Рынок</a:t>
            </a:r>
            <a:endParaRPr lang="en-US"/>
          </a:p>
        </p:txBody>
      </p:sp>
      <p:sp>
        <p:nvSpPr>
          <p:cNvPr id="109" name="Google Shape;109;p2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/>
              <a:t>Проект</a:t>
            </a:r>
            <a:r>
              <a:rPr lang="en-US" altLang="ru-RU"/>
              <a:t> PixelFish </a:t>
            </a:r>
            <a:r>
              <a:rPr lang="en-US" altLang="en-US"/>
              <a:t>ориентирован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два</a:t>
            </a:r>
            <a:r>
              <a:rPr lang="en-US" altLang="ru-RU"/>
              <a:t> </a:t>
            </a:r>
            <a:r>
              <a:rPr lang="en-US" altLang="en-US"/>
              <a:t>основных</a:t>
            </a:r>
            <a:r>
              <a:rPr lang="en-US" altLang="ru-RU"/>
              <a:t> </a:t>
            </a:r>
            <a:r>
              <a:rPr lang="en-US" altLang="en-US"/>
              <a:t>сегмента</a:t>
            </a:r>
            <a:r>
              <a:rPr lang="en-US" altLang="ru-RU"/>
              <a:t>:</a:t>
            </a:r>
            <a:br>
              <a:rPr lang="en-US" altLang="ru-RU"/>
            </a:br>
            <a:endParaRPr lang="en-US" altLang="ru-RU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</a:pPr>
            <a:r>
              <a:rPr lang="en-US" altLang="en-US"/>
              <a:t>Частные</a:t>
            </a:r>
            <a:r>
              <a:rPr lang="en-US" altLang="ru-RU"/>
              <a:t> </a:t>
            </a:r>
            <a:r>
              <a:rPr lang="en-US" altLang="en-US"/>
              <a:t>покупатели</a:t>
            </a:r>
            <a:r>
              <a:rPr lang="en-US" altLang="ru-RU"/>
              <a:t>, </a:t>
            </a:r>
            <a:r>
              <a:rPr lang="en-US" altLang="en-US"/>
              <a:t>которые</a:t>
            </a:r>
            <a:r>
              <a:rPr lang="en-US" altLang="ru-RU"/>
              <a:t> </a:t>
            </a:r>
            <a:r>
              <a:rPr lang="en-US" altLang="en-US"/>
              <a:t>заинтересованы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оригинальных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ru-RU" altLang="en-US"/>
              <a:t>   </a:t>
            </a:r>
            <a:r>
              <a:rPr lang="en-US" altLang="en-US"/>
              <a:t>экологичных</a:t>
            </a:r>
            <a:r>
              <a:rPr lang="en-US" altLang="ru-RU"/>
              <a:t> </a:t>
            </a:r>
            <a:r>
              <a:rPr lang="en-US" altLang="en-US"/>
              <a:t>предметах</a:t>
            </a:r>
            <a:r>
              <a:rPr lang="en-US" altLang="ru-RU"/>
              <a:t> </a:t>
            </a:r>
            <a:r>
              <a:rPr lang="en-US" altLang="en-US"/>
              <a:t>интерьера</a:t>
            </a:r>
            <a:r>
              <a:rPr lang="en-US" altLang="ru-RU"/>
              <a:t>, </a:t>
            </a:r>
            <a:r>
              <a:rPr lang="en-US" altLang="en-US"/>
              <a:t>таких</a:t>
            </a:r>
            <a:r>
              <a:rPr lang="en-US" altLang="ru-RU"/>
              <a:t> </a:t>
            </a:r>
            <a:r>
              <a:rPr lang="en-US" altLang="en-US"/>
              <a:t>как</a:t>
            </a:r>
            <a:r>
              <a:rPr lang="en-US" altLang="ru-RU"/>
              <a:t> </a:t>
            </a:r>
            <a:r>
              <a:rPr lang="en-US" altLang="en-US"/>
              <a:t>уникальные</a:t>
            </a:r>
            <a:r>
              <a:rPr lang="en-US" altLang="ru-RU"/>
              <a:t> </a:t>
            </a:r>
            <a:r>
              <a:rPr lang="en-US" altLang="en-US"/>
              <a:t>аквариумы</a:t>
            </a:r>
            <a:r>
              <a:rPr lang="en-US" altLang="ru-RU"/>
              <a:t> </a:t>
            </a:r>
            <a:r>
              <a:rPr lang="en-US" altLang="en-US"/>
              <a:t>из</a:t>
            </a:r>
            <a:r>
              <a:rPr lang="en-US" altLang="ru-RU"/>
              <a:t> </a:t>
            </a:r>
            <a:r>
              <a:rPr lang="en-US" altLang="en-US"/>
              <a:t>старых</a:t>
            </a:r>
            <a:r>
              <a:rPr lang="en-US" altLang="ru-RU"/>
              <a:t> </a:t>
            </a:r>
            <a:r>
              <a:rPr lang="en-US" altLang="en-US"/>
              <a:t>советских</a:t>
            </a:r>
            <a:r>
              <a:rPr lang="en-US" altLang="ru-RU"/>
              <a:t> </a:t>
            </a:r>
            <a:r>
              <a:rPr lang="en-US" altLang="en-US"/>
              <a:t>телевизоров</a:t>
            </a:r>
            <a:r>
              <a:rPr lang="en-US" altLang="ru-RU"/>
              <a:t>.</a:t>
            </a:r>
            <a:endParaRPr lang="en-US" altLang="ru-RU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</a:pPr>
            <a:r>
              <a:rPr lang="en-US" altLang="en-US"/>
              <a:t>Коммерческие</a:t>
            </a:r>
            <a:r>
              <a:rPr lang="en-US" altLang="ru-RU"/>
              <a:t> </a:t>
            </a:r>
            <a:r>
              <a:rPr lang="en-US" altLang="en-US"/>
              <a:t>организации</a:t>
            </a:r>
            <a:r>
              <a:rPr lang="en-US" altLang="ru-RU"/>
              <a:t>, </a:t>
            </a:r>
            <a:r>
              <a:rPr lang="en-US" altLang="en-US"/>
              <a:t>включая</a:t>
            </a:r>
            <a:r>
              <a:rPr lang="en-US" altLang="ru-RU"/>
              <a:t> </a:t>
            </a:r>
            <a:r>
              <a:rPr lang="en-US" altLang="en-US"/>
              <a:t>рестораны</a:t>
            </a:r>
            <a:r>
              <a:rPr lang="en-US" altLang="ru-RU"/>
              <a:t>, </a:t>
            </a:r>
            <a:r>
              <a:rPr lang="en-US" altLang="en-US"/>
              <a:t>кафе</a:t>
            </a:r>
            <a:r>
              <a:rPr lang="en-US" altLang="ru-RU"/>
              <a:t>, </a:t>
            </a:r>
            <a:r>
              <a:rPr lang="en-US" altLang="en-US"/>
              <a:t>офисы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другие</a:t>
            </a:r>
            <a:r>
              <a:rPr lang="en-US" altLang="ru-RU"/>
              <a:t> </a:t>
            </a:r>
            <a:r>
              <a:rPr lang="en-US" altLang="en-US"/>
              <a:t>общественные</a:t>
            </a:r>
            <a:r>
              <a:rPr lang="en-US" altLang="ru-RU"/>
              <a:t> </a:t>
            </a:r>
            <a:r>
              <a:rPr lang="en-US" altLang="en-US"/>
              <a:t>заведения</a:t>
            </a:r>
            <a:r>
              <a:rPr lang="en-US" altLang="ru-RU"/>
              <a:t>, </a:t>
            </a:r>
            <a:r>
              <a:rPr lang="en-US" altLang="en-US"/>
              <a:t>которые</a:t>
            </a:r>
            <a:r>
              <a:rPr lang="en-US" altLang="ru-RU"/>
              <a:t> </a:t>
            </a:r>
            <a:r>
              <a:rPr lang="en-US" altLang="en-US"/>
              <a:t>стремятся</a:t>
            </a:r>
            <a:r>
              <a:rPr lang="en-US" altLang="ru-RU"/>
              <a:t> </a:t>
            </a:r>
            <a:r>
              <a:rPr lang="en-US" altLang="en-US"/>
              <a:t>выделиться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подчеркнуть</a:t>
            </a:r>
            <a:r>
              <a:rPr lang="en-US" altLang="ru-RU"/>
              <a:t> </a:t>
            </a:r>
            <a:r>
              <a:rPr lang="en-US" altLang="en-US"/>
              <a:t>индивидуальность</a:t>
            </a:r>
            <a:r>
              <a:rPr lang="en-US" altLang="ru-RU"/>
              <a:t> </a:t>
            </a:r>
            <a:r>
              <a:rPr lang="en-US" altLang="en-US"/>
              <a:t>своего</a:t>
            </a:r>
            <a:r>
              <a:rPr lang="en-US" altLang="ru-RU"/>
              <a:t> </a:t>
            </a:r>
            <a:r>
              <a:rPr lang="en-US" altLang="en-US"/>
              <a:t>пространства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помощью</a:t>
            </a:r>
            <a:r>
              <a:rPr lang="en-US" altLang="ru-RU"/>
              <a:t> </a:t>
            </a:r>
            <a:r>
              <a:rPr lang="en-US" altLang="en-US"/>
              <a:t>нестандартных</a:t>
            </a:r>
            <a:r>
              <a:rPr lang="en-US" altLang="ru-RU"/>
              <a:t> </a:t>
            </a:r>
            <a:r>
              <a:rPr lang="en-US" altLang="en-US"/>
              <a:t>декоративных</a:t>
            </a:r>
            <a:r>
              <a:rPr lang="en-US" altLang="ru-RU"/>
              <a:t> </a:t>
            </a:r>
            <a:r>
              <a:rPr lang="en-US" altLang="en-US"/>
              <a:t>элементов</a:t>
            </a:r>
            <a:r>
              <a:rPr lang="en-US" altLang="ru-RU"/>
              <a:t>.</a:t>
            </a:r>
            <a:endParaRPr lang="en-US" alt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/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/>
              <a:t>Потенциальный размер рынка</a:t>
            </a:r>
            <a:endParaRPr lang="ru-RU" altLang="en-US"/>
          </a:p>
        </p:txBody>
      </p:sp>
      <p:sp>
        <p:nvSpPr>
          <p:cNvPr id="3" name="Замещающий текст 2"/>
          <p:cNvSpPr/>
          <p:nvPr>
            <p:ph type="body" idx="1"/>
          </p:nvPr>
        </p:nvSpPr>
        <p:spPr/>
        <p:txBody>
          <a:bodyPr/>
          <a:p>
            <a:pPr marL="114300" indent="0">
              <a:buNone/>
            </a:pPr>
            <a:r>
              <a:rPr lang="ru-RU" altLang="en-US"/>
              <a:t>На момент 2023г. рынок декора составил примерно 380 млрд рублей, и тенденция заключается в увеличении.</a:t>
            </a:r>
            <a:endParaRPr lang="ru-RU" altLang="en-US"/>
          </a:p>
          <a:p>
            <a:pPr marL="114300" indent="0">
              <a:buNone/>
            </a:pPr>
            <a:endParaRPr lang="ru-RU" altLang="en-US"/>
          </a:p>
          <a:p>
            <a:pPr marL="114300" indent="0">
              <a:buNone/>
            </a:pPr>
            <a:r>
              <a:rPr lang="ru-RU" altLang="en-US"/>
              <a:t>Рынок аквариумистики также имеет потенциал к росту. На основе общего тренда</a:t>
            </a:r>
            <a:r>
              <a:rPr lang="en-US" altLang="ru-RU"/>
              <a:t> </a:t>
            </a:r>
            <a:r>
              <a:rPr lang="en-US" altLang="en-US"/>
              <a:t>наблюдаемом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сфере</a:t>
            </a:r>
            <a:r>
              <a:rPr lang="en-US" altLang="ru-RU"/>
              <a:t> </a:t>
            </a:r>
            <a:r>
              <a:rPr lang="en-US" altLang="en-US"/>
              <a:t>аквариумных</a:t>
            </a:r>
            <a:r>
              <a:rPr lang="en-US" altLang="ru-RU"/>
              <a:t> </a:t>
            </a:r>
            <a:r>
              <a:rPr lang="en-US" altLang="en-US"/>
              <a:t>товаров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интересе</a:t>
            </a:r>
            <a:r>
              <a:rPr lang="en-US" altLang="ru-RU"/>
              <a:t> </a:t>
            </a:r>
            <a:r>
              <a:rPr lang="en-US" altLang="en-US"/>
              <a:t>к</a:t>
            </a:r>
            <a:r>
              <a:rPr lang="en-US" altLang="ru-RU"/>
              <a:t> </a:t>
            </a:r>
            <a:r>
              <a:rPr lang="en-US" altLang="en-US"/>
              <a:t>декоративным</a:t>
            </a:r>
            <a:r>
              <a:rPr lang="en-US" altLang="ru-RU"/>
              <a:t> </a:t>
            </a:r>
            <a:r>
              <a:rPr lang="en-US" altLang="en-US"/>
              <a:t>аквариумам</a:t>
            </a:r>
            <a:r>
              <a:rPr lang="en-US" altLang="ru-RU"/>
              <a:t>, </a:t>
            </a:r>
            <a:r>
              <a:rPr lang="ru-RU" altLang="ru-RU"/>
              <a:t>можно сделать вывод, что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целом</a:t>
            </a:r>
            <a:r>
              <a:rPr lang="en-US" altLang="ru-RU"/>
              <a:t> </a:t>
            </a:r>
            <a:r>
              <a:rPr lang="en-US" altLang="en-US"/>
              <a:t>рынок</a:t>
            </a:r>
            <a:r>
              <a:rPr lang="en-US" altLang="ru-RU"/>
              <a:t> </a:t>
            </a:r>
            <a:r>
              <a:rPr lang="en-US" altLang="en-US"/>
              <a:t>аквариумистики</a:t>
            </a:r>
            <a:r>
              <a:rPr lang="en-US" altLang="ru-RU"/>
              <a:t> </a:t>
            </a:r>
            <a:r>
              <a:rPr lang="en-US" altLang="en-US"/>
              <a:t>продолжает</a:t>
            </a:r>
            <a:r>
              <a:rPr lang="en-US" altLang="ru-RU"/>
              <a:t> </a:t>
            </a:r>
            <a:r>
              <a:rPr lang="en-US" altLang="en-US"/>
              <a:t>увеличиваться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5-7%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год</a:t>
            </a:r>
            <a:r>
              <a:rPr lang="ru-RU" altLang="en-US"/>
              <a:t>.</a:t>
            </a:r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Структура издержек и бизнес-модель</a:t>
            </a:r>
            <a:endParaRPr lang="en-US"/>
          </a:p>
        </p:txBody>
      </p:sp>
      <p:sp>
        <p:nvSpPr>
          <p:cNvPr id="115" name="Google Shape;115;p2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5200" b="1"/>
              <a:t>1. </a:t>
            </a:r>
            <a:r>
              <a:rPr lang="en-US" altLang="en-US" sz="5200" b="1"/>
              <a:t>Кто</a:t>
            </a:r>
            <a:r>
              <a:rPr lang="en-US" altLang="ru-RU" sz="5200" b="1"/>
              <a:t> </a:t>
            </a:r>
            <a:r>
              <a:rPr lang="en-US" altLang="en-US" sz="5200" b="1"/>
              <a:t>ваши</a:t>
            </a:r>
            <a:r>
              <a:rPr lang="en-US" altLang="ru-RU" sz="5200" b="1"/>
              <a:t> </a:t>
            </a:r>
            <a:r>
              <a:rPr lang="en-US" altLang="en-US" sz="5200" b="1"/>
              <a:t>клиенты</a:t>
            </a:r>
            <a:r>
              <a:rPr lang="en-US" altLang="ru-RU" sz="5200" b="1"/>
              <a:t>? (</a:t>
            </a:r>
            <a:r>
              <a:rPr lang="en-US" altLang="en-US" sz="5200" b="1"/>
              <a:t>Кто</a:t>
            </a:r>
            <a:r>
              <a:rPr lang="en-US" altLang="ru-RU" sz="5200" b="1"/>
              <a:t> </a:t>
            </a:r>
            <a:r>
              <a:rPr lang="en-US" altLang="en-US" sz="5200" b="1"/>
              <a:t>платит</a:t>
            </a:r>
            <a:r>
              <a:rPr lang="en-US" altLang="ru-RU" sz="5200" b="1"/>
              <a:t>?)</a:t>
            </a:r>
            <a:endParaRPr lang="en-US" altLang="ru-RU" sz="5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Частные</a:t>
            </a:r>
            <a:r>
              <a:rPr lang="en-US" altLang="ru-RU" sz="5200" b="1" i="1"/>
              <a:t> </a:t>
            </a:r>
            <a:r>
              <a:rPr lang="en-US" altLang="en-US" sz="5200" b="1" i="1"/>
              <a:t>покупатели</a:t>
            </a:r>
            <a:r>
              <a:rPr lang="en-US" altLang="ru-RU" sz="5200" b="1" i="1"/>
              <a:t>:</a:t>
            </a:r>
            <a:r>
              <a:rPr lang="en-US" altLang="ru-RU" sz="5200"/>
              <a:t> </a:t>
            </a:r>
            <a:r>
              <a:rPr lang="en-US" altLang="en-US" sz="5200"/>
              <a:t>Люди</a:t>
            </a:r>
            <a:r>
              <a:rPr lang="en-US" altLang="ru-RU" sz="5200"/>
              <a:t>, </a:t>
            </a:r>
            <a:r>
              <a:rPr lang="en-US" altLang="en-US" sz="5200"/>
              <a:t>которые</a:t>
            </a:r>
            <a:r>
              <a:rPr lang="en-US" altLang="ru-RU" sz="5200"/>
              <a:t> </a:t>
            </a:r>
            <a:r>
              <a:rPr lang="en-US" altLang="en-US" sz="5200"/>
              <a:t>ценят</a:t>
            </a:r>
            <a:r>
              <a:rPr lang="en-US" altLang="ru-RU" sz="5200"/>
              <a:t> </a:t>
            </a:r>
            <a:r>
              <a:rPr lang="en-US" altLang="en-US" sz="5200"/>
              <a:t>уникальный</a:t>
            </a:r>
            <a:r>
              <a:rPr lang="en-US" altLang="ru-RU" sz="5200"/>
              <a:t> </a:t>
            </a:r>
            <a:r>
              <a:rPr lang="en-US" altLang="en-US" sz="5200"/>
              <a:t>дизайн</a:t>
            </a:r>
            <a:r>
              <a:rPr lang="en-US" altLang="ru-RU" sz="5200"/>
              <a:t>, </a:t>
            </a:r>
            <a:r>
              <a:rPr lang="en-US" altLang="en-US" sz="5200"/>
              <a:t>ностальгические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экологические</a:t>
            </a:r>
            <a:r>
              <a:rPr lang="en-US" altLang="ru-RU" sz="5200"/>
              <a:t> </a:t>
            </a:r>
            <a:r>
              <a:rPr lang="en-US" altLang="en-US" sz="5200"/>
              <a:t>решения</a:t>
            </a:r>
            <a:r>
              <a:rPr lang="en-US" altLang="ru-RU" sz="5200"/>
              <a:t> </a:t>
            </a:r>
            <a:r>
              <a:rPr lang="en-US" altLang="en-US" sz="5200"/>
              <a:t>для</a:t>
            </a:r>
            <a:r>
              <a:rPr lang="en-US" altLang="ru-RU" sz="5200"/>
              <a:t> </a:t>
            </a:r>
            <a:r>
              <a:rPr lang="en-US" altLang="en-US" sz="5200"/>
              <a:t>интерьера</a:t>
            </a:r>
            <a:r>
              <a:rPr lang="en-US" altLang="ru-RU" sz="5200"/>
              <a:t>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Коммерческие</a:t>
            </a:r>
            <a:r>
              <a:rPr lang="en-US" altLang="ru-RU" sz="5200" b="1" i="1"/>
              <a:t> </a:t>
            </a:r>
            <a:r>
              <a:rPr lang="en-US" altLang="en-US" sz="5200" b="1" i="1"/>
              <a:t>организации</a:t>
            </a:r>
            <a:r>
              <a:rPr lang="en-US" altLang="ru-RU" sz="5200" b="1" i="1"/>
              <a:t>:</a:t>
            </a:r>
            <a:r>
              <a:rPr lang="en-US" altLang="ru-RU" sz="5200"/>
              <a:t> </a:t>
            </a:r>
            <a:r>
              <a:rPr lang="en-US" altLang="en-US" sz="5200"/>
              <a:t>Рестораны</a:t>
            </a:r>
            <a:r>
              <a:rPr lang="en-US" altLang="ru-RU" sz="5200"/>
              <a:t>, </a:t>
            </a:r>
            <a:r>
              <a:rPr lang="en-US" altLang="en-US" sz="5200"/>
              <a:t>кафе</a:t>
            </a:r>
            <a:r>
              <a:rPr lang="en-US" altLang="ru-RU" sz="5200"/>
              <a:t>, </a:t>
            </a:r>
            <a:r>
              <a:rPr lang="en-US" altLang="en-US" sz="5200"/>
              <a:t>офисы</a:t>
            </a:r>
            <a:r>
              <a:rPr lang="en-US" altLang="ru-RU" sz="5200"/>
              <a:t>, </a:t>
            </a:r>
            <a:r>
              <a:rPr lang="en-US" altLang="en-US" sz="5200"/>
              <a:t>гостиницы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другие</a:t>
            </a:r>
            <a:r>
              <a:rPr lang="en-US" altLang="ru-RU" sz="5200"/>
              <a:t> </a:t>
            </a:r>
            <a:r>
              <a:rPr lang="en-US" altLang="en-US" sz="5200"/>
              <a:t>заведения</a:t>
            </a:r>
            <a:r>
              <a:rPr lang="en-US" altLang="ru-RU" sz="5200"/>
              <a:t>, </a:t>
            </a:r>
            <a:r>
              <a:rPr lang="en-US" altLang="en-US" sz="5200"/>
              <a:t>стремящиеся</a:t>
            </a:r>
            <a:r>
              <a:rPr lang="en-US" altLang="ru-RU" sz="5200"/>
              <a:t> </a:t>
            </a:r>
            <a:r>
              <a:rPr lang="en-US" altLang="en-US" sz="5200"/>
              <a:t>подчеркнуть</a:t>
            </a:r>
            <a:r>
              <a:rPr lang="en-US" altLang="ru-RU" sz="5200"/>
              <a:t> </a:t>
            </a:r>
            <a:r>
              <a:rPr lang="en-US" altLang="en-US" sz="5200"/>
              <a:t>свою</a:t>
            </a:r>
            <a:r>
              <a:rPr lang="en-US" altLang="ru-RU" sz="5200"/>
              <a:t> </a:t>
            </a:r>
            <a:r>
              <a:rPr lang="en-US" altLang="en-US" sz="5200"/>
              <a:t>индивидуальность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выделиться</a:t>
            </a:r>
            <a:r>
              <a:rPr lang="en-US" altLang="ru-RU" sz="5200"/>
              <a:t> </a:t>
            </a:r>
            <a:r>
              <a:rPr lang="en-US" altLang="en-US" sz="5200"/>
              <a:t>среди</a:t>
            </a:r>
            <a:r>
              <a:rPr lang="en-US" altLang="ru-RU" sz="5200"/>
              <a:t> </a:t>
            </a:r>
            <a:r>
              <a:rPr lang="en-US" altLang="en-US" sz="5200"/>
              <a:t>конкурентов</a:t>
            </a:r>
            <a:r>
              <a:rPr lang="en-US" altLang="ru-RU" sz="5200"/>
              <a:t>. </a:t>
            </a:r>
            <a:r>
              <a:rPr lang="en-US" altLang="en-US" sz="5200"/>
              <a:t>Эти</a:t>
            </a:r>
            <a:r>
              <a:rPr lang="en-US" altLang="ru-RU" sz="5200"/>
              <a:t> </a:t>
            </a:r>
            <a:r>
              <a:rPr lang="en-US" altLang="en-US" sz="5200"/>
              <a:t>организации</a:t>
            </a:r>
            <a:r>
              <a:rPr lang="en-US" altLang="ru-RU" sz="5200"/>
              <a:t> </a:t>
            </a:r>
            <a:r>
              <a:rPr lang="en-US" altLang="en-US" sz="5200"/>
              <a:t>используют</a:t>
            </a:r>
            <a:r>
              <a:rPr lang="en-US" altLang="ru-RU" sz="5200"/>
              <a:t> PixelFish </a:t>
            </a:r>
            <a:r>
              <a:rPr lang="en-US" altLang="en-US" sz="5200"/>
              <a:t>как</a:t>
            </a:r>
            <a:r>
              <a:rPr lang="en-US" altLang="ru-RU" sz="5200"/>
              <a:t> </a:t>
            </a:r>
            <a:r>
              <a:rPr lang="en-US" altLang="en-US" sz="5200"/>
              <a:t>часть</a:t>
            </a:r>
            <a:r>
              <a:rPr lang="en-US" altLang="ru-RU" sz="5200"/>
              <a:t> </a:t>
            </a:r>
            <a:r>
              <a:rPr lang="en-US" altLang="en-US" sz="5200"/>
              <a:t>брендинга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привлечения</a:t>
            </a:r>
            <a:r>
              <a:rPr lang="en-US" altLang="ru-RU" sz="5200"/>
              <a:t> </a:t>
            </a:r>
            <a:r>
              <a:rPr lang="en-US" altLang="en-US" sz="5200"/>
              <a:t>клиентов</a:t>
            </a:r>
            <a:r>
              <a:rPr lang="en-US" altLang="ru-RU" sz="5200"/>
              <a:t>.</a:t>
            </a:r>
            <a:br>
              <a:rPr lang="en-US" altLang="ru-RU" sz="5200"/>
            </a:b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5200" b="1"/>
              <a:t>2. </a:t>
            </a:r>
            <a:r>
              <a:rPr lang="en-US" altLang="en-US" sz="5200" b="1"/>
              <a:t>На</a:t>
            </a:r>
            <a:r>
              <a:rPr lang="en-US" altLang="ru-RU" sz="5200" b="1"/>
              <a:t> </a:t>
            </a:r>
            <a:r>
              <a:rPr lang="en-US" altLang="en-US" sz="5200" b="1"/>
              <a:t>чем</a:t>
            </a:r>
            <a:r>
              <a:rPr lang="en-US" altLang="ru-RU" sz="5200" b="1"/>
              <a:t> </a:t>
            </a:r>
            <a:r>
              <a:rPr lang="en-US" altLang="en-US" sz="5200" b="1"/>
              <a:t>именно</a:t>
            </a:r>
            <a:r>
              <a:rPr lang="en-US" altLang="ru-RU" sz="5200" b="1"/>
              <a:t> </a:t>
            </a:r>
            <a:r>
              <a:rPr lang="en-US" altLang="en-US" sz="5200" b="1"/>
              <a:t>и</a:t>
            </a:r>
            <a:r>
              <a:rPr lang="en-US" altLang="ru-RU" sz="5200" b="1"/>
              <a:t> </a:t>
            </a:r>
            <a:r>
              <a:rPr lang="en-US" altLang="en-US" sz="5200" b="1"/>
              <a:t>как</a:t>
            </a:r>
            <a:r>
              <a:rPr lang="en-US" altLang="ru-RU" sz="5200" b="1"/>
              <a:t> </a:t>
            </a:r>
            <a:r>
              <a:rPr lang="en-US" altLang="en-US" sz="5200" b="1"/>
              <a:t>проект</a:t>
            </a:r>
            <a:r>
              <a:rPr lang="en-US" altLang="ru-RU" sz="5200" b="1"/>
              <a:t> </a:t>
            </a:r>
            <a:r>
              <a:rPr lang="en-US" altLang="en-US" sz="5200" b="1"/>
              <a:t>будет</a:t>
            </a:r>
            <a:r>
              <a:rPr lang="en-US" altLang="ru-RU" sz="5200" b="1"/>
              <a:t> </a:t>
            </a:r>
            <a:r>
              <a:rPr lang="en-US" altLang="en-US" sz="5200" b="1"/>
              <a:t>зарабатывать</a:t>
            </a:r>
            <a:r>
              <a:rPr lang="en-US" altLang="ru-RU" sz="5200" b="1"/>
              <a:t>?</a:t>
            </a:r>
            <a:endParaRPr lang="en-US" altLang="ru-RU" sz="5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Продажа</a:t>
            </a:r>
            <a:r>
              <a:rPr lang="en-US" altLang="ru-RU" sz="5200" b="1" i="1"/>
              <a:t> </a:t>
            </a:r>
            <a:r>
              <a:rPr lang="en-US" altLang="en-US" sz="5200" b="1" i="1"/>
              <a:t>готовых</a:t>
            </a:r>
            <a:r>
              <a:rPr lang="en-US" altLang="ru-RU" sz="5200" b="1" i="1"/>
              <a:t> </a:t>
            </a:r>
            <a:r>
              <a:rPr lang="en-US" altLang="en-US" sz="5200" b="1" i="1"/>
              <a:t>продуктов</a:t>
            </a:r>
            <a:r>
              <a:rPr lang="en-US" altLang="ru-RU" sz="5200" b="1" i="1"/>
              <a:t>:</a:t>
            </a:r>
            <a:r>
              <a:rPr lang="en-US" altLang="ru-RU" sz="5200"/>
              <a:t> PixelFish </a:t>
            </a:r>
            <a:r>
              <a:rPr lang="en-US" altLang="en-US" sz="5200"/>
              <a:t>будет</a:t>
            </a:r>
            <a:r>
              <a:rPr lang="en-US" altLang="ru-RU" sz="5200"/>
              <a:t> </a:t>
            </a:r>
            <a:r>
              <a:rPr lang="en-US" altLang="en-US" sz="5200"/>
              <a:t>зарабатывать</a:t>
            </a:r>
            <a:r>
              <a:rPr lang="en-US" altLang="ru-RU" sz="5200"/>
              <a:t> </a:t>
            </a:r>
            <a:r>
              <a:rPr lang="en-US" altLang="en-US" sz="5200"/>
              <a:t>на</a:t>
            </a:r>
            <a:r>
              <a:rPr lang="en-US" altLang="ru-RU" sz="5200"/>
              <a:t> </a:t>
            </a:r>
            <a:r>
              <a:rPr lang="en-US" altLang="en-US" sz="5200"/>
              <a:t>продаже</a:t>
            </a:r>
            <a:r>
              <a:rPr lang="en-US" altLang="ru-RU" sz="5200"/>
              <a:t> </a:t>
            </a:r>
            <a:r>
              <a:rPr lang="en-US" altLang="en-US" sz="5200"/>
              <a:t>уникальных</a:t>
            </a:r>
            <a:r>
              <a:rPr lang="en-US" altLang="ru-RU" sz="5200"/>
              <a:t> </a:t>
            </a:r>
            <a:r>
              <a:rPr lang="en-US" altLang="en-US" sz="5200"/>
              <a:t>аквариумов</a:t>
            </a:r>
            <a:r>
              <a:rPr lang="en-US" altLang="ru-RU" sz="5200"/>
              <a:t> </a:t>
            </a:r>
            <a:r>
              <a:rPr lang="en-US" altLang="en-US" sz="5200"/>
              <a:t>из</a:t>
            </a:r>
            <a:r>
              <a:rPr lang="en-US" altLang="ru-RU" sz="5200"/>
              <a:t> </a:t>
            </a:r>
            <a:r>
              <a:rPr lang="en-US" altLang="en-US" sz="5200"/>
              <a:t>советских</a:t>
            </a:r>
            <a:r>
              <a:rPr lang="en-US" altLang="ru-RU" sz="5200"/>
              <a:t> </a:t>
            </a:r>
            <a:r>
              <a:rPr lang="en-US" altLang="en-US" sz="5200"/>
              <a:t>телевизоров</a:t>
            </a:r>
            <a:r>
              <a:rPr lang="en-US" altLang="ru-RU" sz="5200"/>
              <a:t>. </a:t>
            </a:r>
            <a:r>
              <a:rPr lang="en-US" altLang="en-US" sz="5200"/>
              <a:t>Цена</a:t>
            </a:r>
            <a:r>
              <a:rPr lang="en-US" altLang="ru-RU" sz="5200"/>
              <a:t> </a:t>
            </a:r>
            <a:r>
              <a:rPr lang="en-US" altLang="en-US" sz="5200"/>
              <a:t>формируется</a:t>
            </a:r>
            <a:r>
              <a:rPr lang="en-US" altLang="ru-RU" sz="5200"/>
              <a:t> </a:t>
            </a:r>
            <a:r>
              <a:rPr lang="en-US" altLang="en-US" sz="5200"/>
              <a:t>на</a:t>
            </a:r>
            <a:r>
              <a:rPr lang="en-US" altLang="ru-RU" sz="5200"/>
              <a:t> </a:t>
            </a:r>
            <a:r>
              <a:rPr lang="en-US" altLang="en-US" sz="5200"/>
              <a:t>основе</a:t>
            </a:r>
            <a:r>
              <a:rPr lang="en-US" altLang="ru-RU" sz="5200"/>
              <a:t> </a:t>
            </a:r>
            <a:r>
              <a:rPr lang="en-US" altLang="en-US" sz="5200"/>
              <a:t>стоимости</a:t>
            </a:r>
            <a:r>
              <a:rPr lang="en-US" altLang="ru-RU" sz="5200"/>
              <a:t> </a:t>
            </a:r>
            <a:r>
              <a:rPr lang="en-US" altLang="en-US" sz="5200"/>
              <a:t>материалов</a:t>
            </a:r>
            <a:r>
              <a:rPr lang="en-US" altLang="ru-RU" sz="5200"/>
              <a:t>, </a:t>
            </a:r>
            <a:r>
              <a:rPr lang="en-US" altLang="en-US" sz="5200"/>
              <a:t>работы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эксклюзивности</a:t>
            </a:r>
            <a:r>
              <a:rPr lang="en-US" altLang="ru-RU" sz="5200"/>
              <a:t>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Кастомизация</a:t>
            </a:r>
            <a:r>
              <a:rPr lang="en-US" altLang="ru-RU" sz="5200" b="1" i="1"/>
              <a:t>:</a:t>
            </a:r>
            <a:r>
              <a:rPr lang="en-US" altLang="ru-RU" sz="5200"/>
              <a:t> </a:t>
            </a:r>
            <a:r>
              <a:rPr lang="en-US" altLang="en-US" sz="5200"/>
              <a:t>Дополнительный</a:t>
            </a:r>
            <a:r>
              <a:rPr lang="en-US" altLang="ru-RU" sz="5200"/>
              <a:t> </a:t>
            </a:r>
            <a:r>
              <a:rPr lang="en-US" altLang="en-US" sz="5200"/>
              <a:t>доход</a:t>
            </a:r>
            <a:r>
              <a:rPr lang="en-US" altLang="ru-RU" sz="5200"/>
              <a:t> </a:t>
            </a:r>
            <a:r>
              <a:rPr lang="en-US" altLang="en-US" sz="5200"/>
              <a:t>можно</a:t>
            </a:r>
            <a:r>
              <a:rPr lang="en-US" altLang="ru-RU" sz="5200"/>
              <a:t> </a:t>
            </a:r>
            <a:r>
              <a:rPr lang="en-US" altLang="en-US" sz="5200"/>
              <a:t>получать</a:t>
            </a:r>
            <a:r>
              <a:rPr lang="en-US" altLang="ru-RU" sz="5200"/>
              <a:t> </a:t>
            </a:r>
            <a:r>
              <a:rPr lang="en-US" altLang="en-US" sz="5200"/>
              <a:t>от</a:t>
            </a:r>
            <a:r>
              <a:rPr lang="en-US" altLang="ru-RU" sz="5200"/>
              <a:t> </a:t>
            </a:r>
            <a:r>
              <a:rPr lang="en-US" altLang="en-US" sz="5200"/>
              <a:t>индивидуальных</a:t>
            </a:r>
            <a:r>
              <a:rPr lang="en-US" altLang="ru-RU" sz="5200"/>
              <a:t> </a:t>
            </a:r>
            <a:r>
              <a:rPr lang="en-US" altLang="en-US" sz="5200"/>
              <a:t>заказов</a:t>
            </a:r>
            <a:r>
              <a:rPr lang="en-US" altLang="ru-RU" sz="5200"/>
              <a:t> </a:t>
            </a:r>
            <a:r>
              <a:rPr lang="en-US" altLang="en-US" sz="5200"/>
              <a:t>с</a:t>
            </a:r>
            <a:r>
              <a:rPr lang="en-US" altLang="ru-RU" sz="5200"/>
              <a:t> </a:t>
            </a:r>
            <a:r>
              <a:rPr lang="en-US" altLang="en-US" sz="5200"/>
              <a:t>учетом</a:t>
            </a:r>
            <a:r>
              <a:rPr lang="en-US" altLang="ru-RU" sz="5200"/>
              <a:t> </a:t>
            </a:r>
            <a:r>
              <a:rPr lang="en-US" altLang="en-US" sz="5200"/>
              <a:t>пожеланий</a:t>
            </a:r>
            <a:r>
              <a:rPr lang="en-US" altLang="ru-RU" sz="5200"/>
              <a:t> </a:t>
            </a:r>
            <a:r>
              <a:rPr lang="en-US" altLang="en-US" sz="5200"/>
              <a:t>клиента</a:t>
            </a:r>
            <a:r>
              <a:rPr lang="en-US" altLang="ru-RU" sz="5200"/>
              <a:t> (</a:t>
            </a:r>
            <a:r>
              <a:rPr lang="en-US" altLang="en-US" sz="5200"/>
              <a:t>например</a:t>
            </a:r>
            <a:r>
              <a:rPr lang="en-US" altLang="ru-RU" sz="5200"/>
              <a:t>, </a:t>
            </a:r>
            <a:r>
              <a:rPr lang="en-US" altLang="en-US" sz="5200"/>
              <a:t>цвет</a:t>
            </a:r>
            <a:r>
              <a:rPr lang="en-US" altLang="ru-RU" sz="5200"/>
              <a:t>, </a:t>
            </a:r>
            <a:r>
              <a:rPr lang="en-US" altLang="en-US" sz="5200"/>
              <a:t>внутреннее</a:t>
            </a:r>
            <a:r>
              <a:rPr lang="en-US" altLang="ru-RU" sz="5200"/>
              <a:t> </a:t>
            </a:r>
            <a:r>
              <a:rPr lang="en-US" altLang="en-US" sz="5200"/>
              <a:t>оформление</a:t>
            </a:r>
            <a:r>
              <a:rPr lang="en-US" altLang="ru-RU" sz="5200"/>
              <a:t>, </a:t>
            </a:r>
            <a:r>
              <a:rPr lang="en-US" altLang="en-US" sz="5200"/>
              <a:t>брендирование</a:t>
            </a:r>
            <a:r>
              <a:rPr lang="en-US" altLang="ru-RU" sz="5200"/>
              <a:t>).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Абонентские</a:t>
            </a:r>
            <a:r>
              <a:rPr lang="en-US" altLang="ru-RU" sz="5200" b="1" i="1"/>
              <a:t> </a:t>
            </a:r>
            <a:r>
              <a:rPr lang="en-US" altLang="en-US" sz="5200" b="1" i="1"/>
              <a:t>услуги</a:t>
            </a:r>
            <a:r>
              <a:rPr lang="en-US" altLang="ru-RU" sz="5200" b="1" i="1"/>
              <a:t>:</a:t>
            </a:r>
            <a:r>
              <a:rPr lang="en-US" altLang="ru-RU" sz="5200"/>
              <a:t> </a:t>
            </a:r>
            <a:r>
              <a:rPr lang="en-US" altLang="en-US" sz="5200"/>
              <a:t>Для</a:t>
            </a:r>
            <a:r>
              <a:rPr lang="en-US" altLang="ru-RU" sz="5200"/>
              <a:t> </a:t>
            </a:r>
            <a:r>
              <a:rPr lang="en-US" altLang="en-US" sz="5200"/>
              <a:t>коммерческих</a:t>
            </a:r>
            <a:r>
              <a:rPr lang="en-US" altLang="ru-RU" sz="5200"/>
              <a:t> </a:t>
            </a:r>
            <a:r>
              <a:rPr lang="en-US" altLang="en-US" sz="5200"/>
              <a:t>клиентов</a:t>
            </a:r>
            <a:r>
              <a:rPr lang="en-US" altLang="ru-RU" sz="5200"/>
              <a:t> </a:t>
            </a:r>
            <a:r>
              <a:rPr lang="en-US" altLang="en-US" sz="5200"/>
              <a:t>возможен</a:t>
            </a:r>
            <a:r>
              <a:rPr lang="en-US" altLang="ru-RU" sz="5200"/>
              <a:t> </a:t>
            </a:r>
            <a:r>
              <a:rPr lang="en-US" altLang="en-US" sz="5200"/>
              <a:t>формат</a:t>
            </a:r>
            <a:r>
              <a:rPr lang="en-US" altLang="ru-RU" sz="5200"/>
              <a:t> </a:t>
            </a:r>
            <a:r>
              <a:rPr lang="en-US" altLang="en-US" sz="5200"/>
              <a:t>подписки</a:t>
            </a:r>
            <a:r>
              <a:rPr lang="en-US" altLang="ru-RU" sz="5200"/>
              <a:t>, </a:t>
            </a:r>
            <a:r>
              <a:rPr lang="en-US" altLang="en-US" sz="5200"/>
              <a:t>включающий</a:t>
            </a:r>
            <a:r>
              <a:rPr lang="en-US" altLang="ru-RU" sz="5200"/>
              <a:t> </a:t>
            </a:r>
            <a:r>
              <a:rPr lang="en-US" altLang="en-US" sz="5200"/>
              <a:t>регулярное</a:t>
            </a:r>
            <a:r>
              <a:rPr lang="en-US" altLang="ru-RU" sz="5200"/>
              <a:t> </a:t>
            </a:r>
            <a:r>
              <a:rPr lang="en-US" altLang="en-US" sz="5200"/>
              <a:t>обслуживание</a:t>
            </a:r>
            <a:r>
              <a:rPr lang="en-US" altLang="ru-RU" sz="5200"/>
              <a:t> </a:t>
            </a:r>
            <a:r>
              <a:rPr lang="en-US" altLang="en-US" sz="5200"/>
              <a:t>аквариумов</a:t>
            </a:r>
            <a:r>
              <a:rPr lang="en-US" altLang="ru-RU" sz="5200"/>
              <a:t> (</a:t>
            </a:r>
            <a:r>
              <a:rPr lang="en-US" altLang="en-US" sz="5200"/>
              <a:t>очистка</a:t>
            </a:r>
            <a:r>
              <a:rPr lang="en-US" altLang="ru-RU" sz="5200"/>
              <a:t>, </a:t>
            </a:r>
            <a:r>
              <a:rPr lang="en-US" altLang="en-US" sz="5200"/>
              <a:t>уход</a:t>
            </a:r>
            <a:r>
              <a:rPr lang="en-US" altLang="ru-RU" sz="5200"/>
              <a:t> </a:t>
            </a:r>
            <a:r>
              <a:rPr lang="en-US" altLang="en-US" sz="5200"/>
              <a:t>за</a:t>
            </a:r>
            <a:r>
              <a:rPr lang="en-US" altLang="ru-RU" sz="5200"/>
              <a:t> </a:t>
            </a:r>
            <a:r>
              <a:rPr lang="en-US" altLang="en-US" sz="5200"/>
              <a:t>рыбами</a:t>
            </a:r>
            <a:r>
              <a:rPr lang="en-US" altLang="ru-RU" sz="5200"/>
              <a:t>).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Партнерство</a:t>
            </a:r>
            <a:r>
              <a:rPr lang="en-US" altLang="ru-RU" sz="5200" b="1" i="1"/>
              <a:t>:</a:t>
            </a:r>
            <a:r>
              <a:rPr lang="en-US" altLang="ru-RU" sz="5200"/>
              <a:t> </a:t>
            </a:r>
            <a:r>
              <a:rPr lang="en-US" altLang="en-US" sz="5200"/>
              <a:t>Сотрудничество</a:t>
            </a:r>
            <a:r>
              <a:rPr lang="en-US" altLang="ru-RU" sz="5200"/>
              <a:t> </a:t>
            </a:r>
            <a:r>
              <a:rPr lang="en-US" altLang="en-US" sz="5200"/>
              <a:t>с</a:t>
            </a:r>
            <a:r>
              <a:rPr lang="en-US" altLang="ru-RU" sz="5200"/>
              <a:t> </a:t>
            </a:r>
            <a:r>
              <a:rPr lang="en-US" altLang="en-US" sz="5200"/>
              <a:t>дизайнерскими</a:t>
            </a:r>
            <a:r>
              <a:rPr lang="en-US" altLang="ru-RU" sz="5200"/>
              <a:t> </a:t>
            </a:r>
            <a:r>
              <a:rPr lang="en-US" altLang="en-US" sz="5200"/>
              <a:t>студиями</a:t>
            </a:r>
            <a:r>
              <a:rPr lang="en-US" altLang="ru-RU" sz="5200"/>
              <a:t>, </a:t>
            </a:r>
            <a:r>
              <a:rPr lang="en-US" altLang="en-US" sz="5200"/>
              <a:t>аквариумистическими</a:t>
            </a:r>
            <a:r>
              <a:rPr lang="en-US" altLang="ru-RU" sz="5200"/>
              <a:t> </a:t>
            </a:r>
            <a:r>
              <a:rPr lang="en-US" altLang="en-US" sz="5200"/>
              <a:t>магазинами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интерьерными</a:t>
            </a:r>
            <a:r>
              <a:rPr lang="en-US" altLang="ru-RU" sz="5200"/>
              <a:t> </a:t>
            </a:r>
            <a:r>
              <a:rPr lang="en-US" altLang="en-US" sz="5200"/>
              <a:t>компаниями</a:t>
            </a:r>
            <a:r>
              <a:rPr lang="en-US" altLang="ru-RU" sz="5200"/>
              <a:t> </a:t>
            </a:r>
            <a:r>
              <a:rPr lang="en-US" altLang="en-US" sz="5200"/>
              <a:t>может</a:t>
            </a:r>
            <a:r>
              <a:rPr lang="en-US" altLang="ru-RU" sz="5200"/>
              <a:t> </a:t>
            </a:r>
            <a:r>
              <a:rPr lang="en-US" altLang="en-US" sz="5200"/>
              <a:t>также</a:t>
            </a:r>
            <a:r>
              <a:rPr lang="en-US" altLang="ru-RU" sz="5200"/>
              <a:t> </a:t>
            </a:r>
            <a:r>
              <a:rPr lang="en-US" altLang="en-US" sz="5200"/>
              <a:t>приносить</a:t>
            </a:r>
            <a:r>
              <a:rPr lang="en-US" altLang="ru-RU" sz="5200"/>
              <a:t> </a:t>
            </a:r>
            <a:r>
              <a:rPr lang="en-US" altLang="en-US" sz="5200"/>
              <a:t>доход</a:t>
            </a:r>
            <a:r>
              <a:rPr lang="en-US" altLang="ru-RU" sz="5200"/>
              <a:t>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Структура издержек и бизнес-модель</a:t>
            </a:r>
            <a:endParaRPr lang="en-US"/>
          </a:p>
        </p:txBody>
      </p:sp>
      <p:sp>
        <p:nvSpPr>
          <p:cNvPr id="115" name="Google Shape;115;p2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5200" b="1"/>
              <a:t>3. </a:t>
            </a:r>
            <a:r>
              <a:rPr lang="en-US" altLang="en-US" sz="5200" b="1"/>
              <a:t>Структура</a:t>
            </a:r>
            <a:r>
              <a:rPr lang="en-US" altLang="ru-RU" sz="5200" b="1"/>
              <a:t> </a:t>
            </a:r>
            <a:r>
              <a:rPr lang="en-US" altLang="en-US" sz="5200" b="1"/>
              <a:t>издержек</a:t>
            </a:r>
            <a:r>
              <a:rPr lang="en-US" altLang="ru-RU" sz="5200" b="1"/>
              <a:t>, </a:t>
            </a:r>
            <a:r>
              <a:rPr lang="en-US" altLang="en-US" sz="5200" b="1"/>
              <a:t>из</a:t>
            </a:r>
            <a:r>
              <a:rPr lang="en-US" altLang="ru-RU" sz="5200" b="1"/>
              <a:t> </a:t>
            </a:r>
            <a:r>
              <a:rPr lang="en-US" altLang="en-US" sz="5200" b="1"/>
              <a:t>которой</a:t>
            </a:r>
            <a:r>
              <a:rPr lang="en-US" altLang="ru-RU" sz="5200" b="1"/>
              <a:t> </a:t>
            </a:r>
            <a:r>
              <a:rPr lang="en-US" altLang="en-US" sz="5200" b="1"/>
              <a:t>складывается</a:t>
            </a:r>
            <a:r>
              <a:rPr lang="en-US" altLang="ru-RU" sz="5200" b="1"/>
              <a:t> </a:t>
            </a:r>
            <a:r>
              <a:rPr lang="en-US" altLang="en-US" sz="5200" b="1"/>
              <a:t>себестоимость</a:t>
            </a:r>
            <a:r>
              <a:rPr lang="en-US" altLang="ru-RU" sz="5200" b="1"/>
              <a:t> </a:t>
            </a:r>
            <a:r>
              <a:rPr lang="en-US" altLang="en-US" sz="5200" b="1"/>
              <a:t>вашего</a:t>
            </a:r>
            <a:r>
              <a:rPr lang="en-US" altLang="ru-RU" sz="5200" b="1"/>
              <a:t> </a:t>
            </a:r>
            <a:r>
              <a:rPr lang="en-US" altLang="en-US" sz="5200" b="1"/>
              <a:t>решения</a:t>
            </a:r>
            <a:endParaRPr lang="en-US" altLang="en-US" sz="5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/>
              <a:t>Закупка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восстановление</a:t>
            </a:r>
            <a:r>
              <a:rPr lang="en-US" altLang="ru-RU" sz="5200"/>
              <a:t> </a:t>
            </a:r>
            <a:r>
              <a:rPr lang="en-US" altLang="en-US" sz="5200"/>
              <a:t>телевизоров</a:t>
            </a:r>
            <a:r>
              <a:rPr lang="ru-RU" altLang="en-US" sz="5200"/>
              <a:t>, м</a:t>
            </a:r>
            <a:r>
              <a:rPr lang="en-US" altLang="en-US" sz="5200"/>
              <a:t>атериалы</a:t>
            </a:r>
            <a:r>
              <a:rPr lang="en-US" altLang="ru-RU" sz="5200"/>
              <a:t> </a:t>
            </a:r>
            <a:r>
              <a:rPr lang="en-US" altLang="en-US" sz="5200"/>
              <a:t>для</a:t>
            </a:r>
            <a:r>
              <a:rPr lang="en-US" altLang="ru-RU" sz="5200"/>
              <a:t> </a:t>
            </a:r>
            <a:r>
              <a:rPr lang="en-US" altLang="en-US" sz="5200"/>
              <a:t>аквариумов</a:t>
            </a:r>
            <a:r>
              <a:rPr lang="ru-RU" altLang="en-US" sz="5200"/>
              <a:t>, р</a:t>
            </a:r>
            <a:r>
              <a:rPr lang="en-US" altLang="en-US" sz="5200"/>
              <a:t>абота</a:t>
            </a:r>
            <a:r>
              <a:rPr lang="ru-RU" altLang="en-US" sz="5200"/>
              <a:t>, л</a:t>
            </a:r>
            <a:r>
              <a:rPr lang="en-US" altLang="en-US" sz="5200"/>
              <a:t>огистика</a:t>
            </a:r>
            <a:r>
              <a:rPr lang="ru-RU" altLang="en-US" sz="5200"/>
              <a:t>, м</a:t>
            </a:r>
            <a:r>
              <a:rPr lang="en-US" altLang="en-US" sz="5200"/>
              <a:t>аркетинг</a:t>
            </a:r>
            <a:r>
              <a:rPr lang="ru-RU" altLang="en-US" sz="5200"/>
              <a:t>, о</a:t>
            </a:r>
            <a:r>
              <a:rPr lang="en-US" altLang="en-US" sz="5200"/>
              <a:t>бслуживание</a:t>
            </a:r>
            <a:br>
              <a:rPr lang="en-US" altLang="ru-RU" sz="5200"/>
            </a:br>
            <a:br>
              <a:rPr lang="en-US" altLang="ru-RU" sz="5200"/>
            </a:br>
            <a:r>
              <a:rPr lang="en-US" altLang="ru-RU" sz="5200" b="1"/>
              <a:t>4. </a:t>
            </a:r>
            <a:r>
              <a:rPr lang="en-US" altLang="en-US" sz="5200" b="1"/>
              <a:t>Как</a:t>
            </a:r>
            <a:r>
              <a:rPr lang="en-US" altLang="ru-RU" sz="5200" b="1"/>
              <a:t> </a:t>
            </a:r>
            <a:r>
              <a:rPr lang="en-US" altLang="en-US" sz="5200" b="1"/>
              <a:t>вы</a:t>
            </a:r>
            <a:r>
              <a:rPr lang="en-US" altLang="ru-RU" sz="5200" b="1"/>
              <a:t> </a:t>
            </a:r>
            <a:r>
              <a:rPr lang="en-US" altLang="en-US" sz="5200" b="1"/>
              <a:t>будете</a:t>
            </a:r>
            <a:r>
              <a:rPr lang="en-US" altLang="ru-RU" sz="5200" b="1"/>
              <a:t> </a:t>
            </a:r>
            <a:r>
              <a:rPr lang="en-US" altLang="en-US" sz="5200" b="1"/>
              <a:t>продавать</a:t>
            </a:r>
            <a:r>
              <a:rPr lang="en-US" altLang="ru-RU" sz="5200" b="1"/>
              <a:t> </a:t>
            </a:r>
            <a:r>
              <a:rPr lang="en-US" altLang="en-US" sz="5200" b="1"/>
              <a:t>свой</a:t>
            </a:r>
            <a:r>
              <a:rPr lang="en-US" altLang="ru-RU" sz="5200" b="1"/>
              <a:t> </a:t>
            </a:r>
            <a:r>
              <a:rPr lang="en-US" altLang="en-US" sz="5200" b="1"/>
              <a:t>продукт</a:t>
            </a:r>
            <a:r>
              <a:rPr lang="en-US" altLang="ru-RU" sz="5200" b="1"/>
              <a:t>/</a:t>
            </a:r>
            <a:r>
              <a:rPr lang="en-US" altLang="en-US" sz="5200" b="1"/>
              <a:t>услугу</a:t>
            </a:r>
            <a:r>
              <a:rPr lang="en-US" altLang="ru-RU" sz="5200" b="1"/>
              <a:t> </a:t>
            </a:r>
            <a:r>
              <a:rPr lang="en-US" altLang="en-US" sz="5200" b="1"/>
              <a:t>потребителям</a:t>
            </a:r>
            <a:r>
              <a:rPr lang="en-US" altLang="ru-RU" sz="5200" b="1"/>
              <a:t>? (</a:t>
            </a:r>
            <a:r>
              <a:rPr lang="en-US" altLang="en-US" sz="5200" b="1"/>
              <a:t>Каналы</a:t>
            </a:r>
            <a:r>
              <a:rPr lang="en-US" altLang="ru-RU" sz="5200" b="1"/>
              <a:t> </a:t>
            </a:r>
            <a:r>
              <a:rPr lang="en-US" altLang="en-US" sz="5200" b="1"/>
              <a:t>распространения</a:t>
            </a:r>
            <a:r>
              <a:rPr lang="en-US" altLang="ru-RU" sz="5200" b="1"/>
              <a:t>)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Онлайн</a:t>
            </a:r>
            <a:r>
              <a:rPr lang="en-US" altLang="ru-RU" sz="5200" b="1" i="1"/>
              <a:t>-</a:t>
            </a:r>
            <a:r>
              <a:rPr lang="en-US" altLang="en-US" sz="5200" b="1" i="1"/>
              <a:t>продажи</a:t>
            </a:r>
            <a:r>
              <a:rPr lang="en-US" altLang="ru-RU" sz="5200" b="1" i="1"/>
              <a:t>:</a:t>
            </a:r>
            <a:endParaRPr lang="en-US" altLang="ru-RU" sz="52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/>
              <a:t>Платформа</a:t>
            </a:r>
            <a:r>
              <a:rPr lang="en-US" altLang="ru-RU" sz="5200"/>
              <a:t> </a:t>
            </a:r>
            <a:r>
              <a:rPr lang="en-US" altLang="en-US" sz="5200"/>
              <a:t>проекта</a:t>
            </a:r>
            <a:r>
              <a:rPr lang="en-US" altLang="ru-RU" sz="5200"/>
              <a:t> (</a:t>
            </a:r>
            <a:r>
              <a:rPr lang="en-US" altLang="en-US" sz="5200"/>
              <a:t>например</a:t>
            </a:r>
            <a:r>
              <a:rPr lang="en-US" altLang="ru-RU" sz="5200"/>
              <a:t>, </a:t>
            </a:r>
            <a:r>
              <a:rPr lang="ru-RU" altLang="en-US" sz="5200"/>
              <a:t>ВК, Авито, собственный сайт</a:t>
            </a:r>
            <a:r>
              <a:rPr lang="en-US" altLang="ru-RU" sz="5200"/>
              <a:t>).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/>
              <a:t>Социальные</a:t>
            </a:r>
            <a:r>
              <a:rPr lang="en-US" altLang="ru-RU" sz="5200"/>
              <a:t> </a:t>
            </a:r>
            <a:r>
              <a:rPr lang="en-US" altLang="en-US" sz="5200"/>
              <a:t>сети</a:t>
            </a:r>
            <a:r>
              <a:rPr lang="en-US" altLang="ru-RU" sz="5200"/>
              <a:t> (</a:t>
            </a:r>
            <a:r>
              <a:rPr lang="en-US" altLang="en-US" sz="5200"/>
              <a:t>ВКонтакте</a:t>
            </a:r>
            <a:r>
              <a:rPr lang="ru-RU" altLang="en-US" sz="5200"/>
              <a:t>, Телеграм, Одноклассники</a:t>
            </a:r>
            <a:r>
              <a:rPr lang="en-US" altLang="ru-RU" sz="5200"/>
              <a:t>).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/>
              <a:t>Маркетплейсы</a:t>
            </a:r>
            <a:r>
              <a:rPr lang="en-US" altLang="ru-RU" sz="5200"/>
              <a:t> (WB, Ozon, </a:t>
            </a:r>
            <a:r>
              <a:rPr lang="en-US" altLang="en-US" sz="5200"/>
              <a:t>Яндекс</a:t>
            </a:r>
            <a:r>
              <a:rPr lang="en-US" altLang="ru-RU" sz="5200"/>
              <a:t>.</a:t>
            </a:r>
            <a:r>
              <a:rPr lang="en-US" altLang="en-US" sz="5200"/>
              <a:t>Маркет</a:t>
            </a:r>
            <a:r>
              <a:rPr lang="en-US" altLang="ru-RU" sz="5200"/>
              <a:t>).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Оффлайн</a:t>
            </a:r>
            <a:r>
              <a:rPr lang="en-US" altLang="ru-RU" sz="5200" b="1" i="1"/>
              <a:t>-</a:t>
            </a:r>
            <a:r>
              <a:rPr lang="en-US" altLang="en-US" sz="5200" b="1" i="1"/>
              <a:t>продажи</a:t>
            </a:r>
            <a:r>
              <a:rPr lang="en-US" altLang="ru-RU" sz="5200" b="1" i="1"/>
              <a:t>:</a:t>
            </a:r>
            <a:endParaRPr lang="en-US" altLang="ru-RU" sz="52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/>
              <a:t>Выставки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ярмарки</a:t>
            </a:r>
            <a:r>
              <a:rPr lang="en-US" altLang="ru-RU" sz="5200"/>
              <a:t> </a:t>
            </a:r>
            <a:r>
              <a:rPr lang="en-US" altLang="en-US" sz="5200"/>
              <a:t>интерьерного</a:t>
            </a:r>
            <a:r>
              <a:rPr lang="en-US" altLang="ru-RU" sz="5200"/>
              <a:t> </a:t>
            </a:r>
            <a:r>
              <a:rPr lang="en-US" altLang="en-US" sz="5200"/>
              <a:t>декора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экотоваров</a:t>
            </a:r>
            <a:r>
              <a:rPr lang="en-US" altLang="ru-RU" sz="5200"/>
              <a:t>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/>
              <a:t>Сотрудничество</a:t>
            </a:r>
            <a:r>
              <a:rPr lang="en-US" altLang="ru-RU" sz="5200"/>
              <a:t> </a:t>
            </a:r>
            <a:r>
              <a:rPr lang="en-US" altLang="en-US" sz="5200"/>
              <a:t>с</a:t>
            </a:r>
            <a:r>
              <a:rPr lang="en-US" altLang="ru-RU" sz="5200"/>
              <a:t> </a:t>
            </a:r>
            <a:r>
              <a:rPr lang="en-US" altLang="en-US" sz="5200"/>
              <a:t>мебельными</a:t>
            </a:r>
            <a:r>
              <a:rPr lang="en-US" altLang="ru-RU" sz="5200"/>
              <a:t> </a:t>
            </a:r>
            <a:r>
              <a:rPr lang="en-US" altLang="en-US" sz="5200"/>
              <a:t>салонами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магазинами</a:t>
            </a:r>
            <a:r>
              <a:rPr lang="en-US" altLang="ru-RU" sz="5200"/>
              <a:t> </a:t>
            </a:r>
            <a:r>
              <a:rPr lang="en-US" altLang="en-US" sz="5200"/>
              <a:t>аквариумистики</a:t>
            </a:r>
            <a:r>
              <a:rPr lang="en-US" altLang="ru-RU" sz="5200"/>
              <a:t>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/>
              <a:t>Рекомендации</a:t>
            </a:r>
            <a:r>
              <a:rPr lang="en-US" altLang="ru-RU" sz="5200"/>
              <a:t> </a:t>
            </a:r>
            <a:r>
              <a:rPr lang="en-US" altLang="en-US" sz="5200"/>
              <a:t>через</a:t>
            </a:r>
            <a:r>
              <a:rPr lang="en-US" altLang="ru-RU" sz="5200"/>
              <a:t> </a:t>
            </a:r>
            <a:r>
              <a:rPr lang="en-US" altLang="en-US" sz="5200"/>
              <a:t>дизайнеров</a:t>
            </a:r>
            <a:r>
              <a:rPr lang="en-US" altLang="ru-RU" sz="5200"/>
              <a:t> </a:t>
            </a:r>
            <a:r>
              <a:rPr lang="en-US" altLang="en-US" sz="5200"/>
              <a:t>интерьеров</a:t>
            </a:r>
            <a:r>
              <a:rPr lang="en-US" altLang="ru-RU" sz="5200"/>
              <a:t>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 b="1" i="1"/>
              <a:t>Партнерства</a:t>
            </a:r>
            <a:r>
              <a:rPr lang="en-US" altLang="ru-RU" sz="5200" b="1" i="1"/>
              <a:t>:</a:t>
            </a:r>
            <a:endParaRPr lang="en-US" altLang="ru-RU" sz="52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200"/>
              <a:t>Рестораны</a:t>
            </a:r>
            <a:r>
              <a:rPr lang="en-US" altLang="ru-RU" sz="5200"/>
              <a:t>, </a:t>
            </a:r>
            <a:r>
              <a:rPr lang="en-US" altLang="en-US" sz="5200"/>
              <a:t>кафе</a:t>
            </a:r>
            <a:r>
              <a:rPr lang="en-US" altLang="ru-RU" sz="5200"/>
              <a:t> </a:t>
            </a:r>
            <a:r>
              <a:rPr lang="en-US" altLang="en-US" sz="5200"/>
              <a:t>и</a:t>
            </a:r>
            <a:r>
              <a:rPr lang="en-US" altLang="ru-RU" sz="5200"/>
              <a:t> </a:t>
            </a:r>
            <a:r>
              <a:rPr lang="en-US" altLang="en-US" sz="5200"/>
              <a:t>офисные</a:t>
            </a:r>
            <a:r>
              <a:rPr lang="en-US" altLang="ru-RU" sz="5200"/>
              <a:t> </a:t>
            </a:r>
            <a:r>
              <a:rPr lang="en-US" altLang="en-US" sz="5200"/>
              <a:t>пространства</a:t>
            </a:r>
            <a:r>
              <a:rPr lang="en-US" altLang="ru-RU" sz="5200"/>
              <a:t>, </a:t>
            </a:r>
            <a:r>
              <a:rPr lang="en-US" altLang="en-US" sz="5200"/>
              <a:t>где</a:t>
            </a:r>
            <a:r>
              <a:rPr lang="en-US" altLang="ru-RU" sz="5200"/>
              <a:t> PixelFish </a:t>
            </a:r>
            <a:r>
              <a:rPr lang="en-US" altLang="en-US" sz="5200"/>
              <a:t>может</a:t>
            </a:r>
            <a:r>
              <a:rPr lang="en-US" altLang="ru-RU" sz="5200"/>
              <a:t> </a:t>
            </a:r>
            <a:r>
              <a:rPr lang="en-US" altLang="en-US" sz="5200"/>
              <a:t>стать</a:t>
            </a:r>
            <a:r>
              <a:rPr lang="en-US" altLang="ru-RU" sz="5200"/>
              <a:t> </a:t>
            </a:r>
            <a:r>
              <a:rPr lang="en-US" altLang="en-US" sz="5200"/>
              <a:t>элементом</a:t>
            </a:r>
            <a:r>
              <a:rPr lang="en-US" altLang="ru-RU" sz="5200"/>
              <a:t> </a:t>
            </a:r>
            <a:r>
              <a:rPr lang="en-US" altLang="en-US" sz="5200"/>
              <a:t>брендинга</a:t>
            </a:r>
            <a:r>
              <a:rPr lang="en-US" altLang="ru-RU" sz="5200"/>
              <a:t>.</a:t>
            </a:r>
            <a:endParaRPr lang="en-US" altLang="ru-RU"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5074</Words>
  <Application>WPS Presentation</Application>
  <PresentationFormat/>
  <Paragraphs>76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SimSun</vt:lpstr>
      <vt:lpstr>Wingdings</vt:lpstr>
      <vt:lpstr>Arial</vt:lpstr>
      <vt:lpstr>Nunito</vt:lpstr>
      <vt:lpstr>Microsoft YaHei</vt:lpstr>
      <vt:lpstr>Arial Unicode MS</vt:lpstr>
      <vt:lpstr>Simple Light</vt:lpstr>
      <vt:lpstr>PixelFish Промежуточные результаты  этапа «Разработка» </vt:lpstr>
      <vt:lpstr>Пользователь и его проблема</vt:lpstr>
      <vt:lpstr>Решение</vt:lpstr>
      <vt:lpstr>О проекте</vt:lpstr>
      <vt:lpstr>PowerPoint 演示文稿</vt:lpstr>
      <vt:lpstr>Аналоги</vt:lpstr>
      <vt:lpstr>Рынок</vt:lpstr>
      <vt:lpstr>Потенциальный размер рынка</vt:lpstr>
      <vt:lpstr>Структура издержек и бизнес-модель</vt:lpstr>
      <vt:lpstr>Структура издержек и бизнес-модель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/>
  <cp:lastModifiedBy>Novikov</cp:lastModifiedBy>
  <cp:revision>2</cp:revision>
  <dcterms:created xsi:type="dcterms:W3CDTF">2024-11-19T09:15:00Z</dcterms:created>
  <dcterms:modified xsi:type="dcterms:W3CDTF">2024-11-21T19:57:58Z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A146AE0DD58848518B11C7BF860E29DD_12</vt:lpwstr>
  </property>
  <property fmtid="{D5CDD505-2E9C-101B-9397-08002B2CF9AE}" pid="3" name="KSOProductBuildVer">
    <vt:lpwstr>1049-12.2.0.18911</vt:lpwstr>
  </property>
</Properties>
</file>