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1" r:id="rId1"/>
  </p:sldMasterIdLst>
  <p:notesMasterIdLst>
    <p:notesMasterId r:id="rId18"/>
  </p:notesMasterIdLst>
  <p:handoutMasterIdLst>
    <p:handoutMasterId r:id="rId19"/>
  </p:handoutMasterIdLst>
  <p:sldIdLst>
    <p:sldId id="256" r:id="rId2"/>
    <p:sldId id="306" r:id="rId3"/>
    <p:sldId id="287" r:id="rId4"/>
    <p:sldId id="288" r:id="rId5"/>
    <p:sldId id="265" r:id="rId6"/>
    <p:sldId id="263" r:id="rId7"/>
    <p:sldId id="307" r:id="rId8"/>
    <p:sldId id="289" r:id="rId9"/>
    <p:sldId id="269" r:id="rId10"/>
    <p:sldId id="308" r:id="rId11"/>
    <p:sldId id="290" r:id="rId12"/>
    <p:sldId id="257" r:id="rId13"/>
    <p:sldId id="291" r:id="rId14"/>
    <p:sldId id="292" r:id="rId15"/>
    <p:sldId id="271" r:id="rId16"/>
    <p:sldId id="272" r:id="rId17"/>
  </p:sldIdLst>
  <p:sldSz cx="9144000" cy="6858000" type="screen4x3"/>
  <p:notesSz cx="6761163" cy="99425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54">
          <p15:clr>
            <a:srgbClr val="A4A3A4"/>
          </p15:clr>
        </p15:guide>
        <p15:guide id="2" pos="277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2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7C80"/>
    <a:srgbClr val="FF9999"/>
    <a:srgbClr val="048A24"/>
    <a:srgbClr val="FF9966"/>
    <a:srgbClr val="CCFFCC"/>
    <a:srgbClr val="338AA9"/>
    <a:srgbClr val="3694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A85BD0-DAB0-4A19-900A-A4D256BD839B}" v="37" dt="2024-11-22T16:34:04.5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55" autoAdjust="0"/>
    <p:restoredTop sz="98171" autoAdjust="0"/>
  </p:normalViewPr>
  <p:slideViewPr>
    <p:cSldViewPr snapToGrid="0">
      <p:cViewPr varScale="1">
        <p:scale>
          <a:sx n="87" d="100"/>
          <a:sy n="87" d="100"/>
        </p:scale>
        <p:origin x="749" y="77"/>
      </p:cViewPr>
      <p:guideLst>
        <p:guide orient="horz" pos="2054"/>
        <p:guide pos="277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-3984" y="-96"/>
      </p:cViewPr>
      <p:guideLst>
        <p:guide orient="horz" pos="3131"/>
        <p:guide pos="212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seniy Matsuoka" userId="db71fd14affe39eb" providerId="LiveId" clId="{74A85BD0-DAB0-4A19-900A-A4D256BD839B}"/>
    <pc:docChg chg="undo custSel addSld delSld modSld">
      <pc:chgData name="Arseniy Matsuoka" userId="db71fd14affe39eb" providerId="LiveId" clId="{74A85BD0-DAB0-4A19-900A-A4D256BD839B}" dt="2024-11-22T16:34:08.097" v="1402" actId="47"/>
      <pc:docMkLst>
        <pc:docMk/>
      </pc:docMkLst>
      <pc:sldChg chg="modSp mod">
        <pc:chgData name="Arseniy Matsuoka" userId="db71fd14affe39eb" providerId="LiveId" clId="{74A85BD0-DAB0-4A19-900A-A4D256BD839B}" dt="2024-11-22T15:32:29.934" v="83" actId="27636"/>
        <pc:sldMkLst>
          <pc:docMk/>
          <pc:sldMk cId="0" sldId="256"/>
        </pc:sldMkLst>
        <pc:spChg chg="mod">
          <ac:chgData name="Arseniy Matsuoka" userId="db71fd14affe39eb" providerId="LiveId" clId="{74A85BD0-DAB0-4A19-900A-A4D256BD839B}" dt="2024-11-22T15:32:29.934" v="83" actId="27636"/>
          <ac:spMkLst>
            <pc:docMk/>
            <pc:sldMk cId="0" sldId="256"/>
            <ac:spMk id="3" creationId="{49BB9A2F-8123-B18F-0570-909F42379B88}"/>
          </ac:spMkLst>
        </pc:spChg>
        <pc:spChg chg="mod">
          <ac:chgData name="Arseniy Matsuoka" userId="db71fd14affe39eb" providerId="LiveId" clId="{74A85BD0-DAB0-4A19-900A-A4D256BD839B}" dt="2024-11-22T15:31:26.888" v="27" actId="27636"/>
          <ac:spMkLst>
            <pc:docMk/>
            <pc:sldMk cId="0" sldId="256"/>
            <ac:spMk id="4" creationId="{0577AB69-6614-C681-D258-40AC22EA9DE9}"/>
          </ac:spMkLst>
        </pc:spChg>
      </pc:sldChg>
      <pc:sldChg chg="addSp delSp modSp mod">
        <pc:chgData name="Arseniy Matsuoka" userId="db71fd14affe39eb" providerId="LiveId" clId="{74A85BD0-DAB0-4A19-900A-A4D256BD839B}" dt="2024-11-22T16:18:05.041" v="924" actId="1076"/>
        <pc:sldMkLst>
          <pc:docMk/>
          <pc:sldMk cId="0" sldId="257"/>
        </pc:sldMkLst>
        <pc:spChg chg="mod">
          <ac:chgData name="Arseniy Matsuoka" userId="db71fd14affe39eb" providerId="LiveId" clId="{74A85BD0-DAB0-4A19-900A-A4D256BD839B}" dt="2024-11-22T16:17:05.681" v="893" actId="1076"/>
          <ac:spMkLst>
            <pc:docMk/>
            <pc:sldMk cId="0" sldId="257"/>
            <ac:spMk id="5" creationId="{14CE5146-71E9-FA16-08D5-E4DFE6A743F8}"/>
          </ac:spMkLst>
        </pc:spChg>
        <pc:spChg chg="mod">
          <ac:chgData name="Arseniy Matsuoka" userId="db71fd14affe39eb" providerId="LiveId" clId="{74A85BD0-DAB0-4A19-900A-A4D256BD839B}" dt="2024-11-22T16:17:21.321" v="897" actId="1076"/>
          <ac:spMkLst>
            <pc:docMk/>
            <pc:sldMk cId="0" sldId="257"/>
            <ac:spMk id="6" creationId="{52926C89-96E5-875B-AB1C-E09F37B67C78}"/>
          </ac:spMkLst>
        </pc:spChg>
        <pc:spChg chg="mod">
          <ac:chgData name="Arseniy Matsuoka" userId="db71fd14affe39eb" providerId="LiveId" clId="{74A85BD0-DAB0-4A19-900A-A4D256BD839B}" dt="2024-11-22T16:17:39.114" v="904" actId="1076"/>
          <ac:spMkLst>
            <pc:docMk/>
            <pc:sldMk cId="0" sldId="257"/>
            <ac:spMk id="9" creationId="{D0A48C1D-20D2-3061-3F8A-BD7D09DFDE7B}"/>
          </ac:spMkLst>
        </pc:spChg>
        <pc:spChg chg="mod">
          <ac:chgData name="Arseniy Matsuoka" userId="db71fd14affe39eb" providerId="LiveId" clId="{74A85BD0-DAB0-4A19-900A-A4D256BD839B}" dt="2024-11-22T16:17:31.144" v="901" actId="1076"/>
          <ac:spMkLst>
            <pc:docMk/>
            <pc:sldMk cId="0" sldId="257"/>
            <ac:spMk id="11" creationId="{F64590E1-0D5B-DBD7-CED4-5C3E57D60F89}"/>
          </ac:spMkLst>
        </pc:spChg>
        <pc:spChg chg="mod">
          <ac:chgData name="Arseniy Matsuoka" userId="db71fd14affe39eb" providerId="LiveId" clId="{74A85BD0-DAB0-4A19-900A-A4D256BD839B}" dt="2024-11-22T16:16:44.665" v="885" actId="1076"/>
          <ac:spMkLst>
            <pc:docMk/>
            <pc:sldMk cId="0" sldId="257"/>
            <ac:spMk id="13" creationId="{978BC2B0-B244-479F-F16D-AEFD981C8F2A}"/>
          </ac:spMkLst>
        </pc:spChg>
        <pc:spChg chg="mod">
          <ac:chgData name="Arseniy Matsuoka" userId="db71fd14affe39eb" providerId="LiveId" clId="{74A85BD0-DAB0-4A19-900A-A4D256BD839B}" dt="2024-11-22T16:17:25.769" v="899" actId="1076"/>
          <ac:spMkLst>
            <pc:docMk/>
            <pc:sldMk cId="0" sldId="257"/>
            <ac:spMk id="14" creationId="{F5C7AE31-2E7A-EB39-68FC-73BD52D2885B}"/>
          </ac:spMkLst>
        </pc:spChg>
        <pc:spChg chg="del mod">
          <ac:chgData name="Arseniy Matsuoka" userId="db71fd14affe39eb" providerId="LiveId" clId="{74A85BD0-DAB0-4A19-900A-A4D256BD839B}" dt="2024-11-22T16:17:41.653" v="906"/>
          <ac:spMkLst>
            <pc:docMk/>
            <pc:sldMk cId="0" sldId="257"/>
            <ac:spMk id="16" creationId="{32634794-C38B-A5F3-27FC-0FADAD3594B2}"/>
          </ac:spMkLst>
        </pc:spChg>
        <pc:spChg chg="add mod">
          <ac:chgData name="Arseniy Matsuoka" userId="db71fd14affe39eb" providerId="LiveId" clId="{74A85BD0-DAB0-4A19-900A-A4D256BD839B}" dt="2024-11-22T16:18:05.041" v="924" actId="1076"/>
          <ac:spMkLst>
            <pc:docMk/>
            <pc:sldMk cId="0" sldId="257"/>
            <ac:spMk id="17" creationId="{673D4445-30DB-B216-F307-1D7E6064F1FD}"/>
          </ac:spMkLst>
        </pc:spChg>
        <pc:picChg chg="mod">
          <ac:chgData name="Arseniy Matsuoka" userId="db71fd14affe39eb" providerId="LiveId" clId="{74A85BD0-DAB0-4A19-900A-A4D256BD839B}" dt="2024-11-22T16:17:32.168" v="902" actId="1076"/>
          <ac:picMkLst>
            <pc:docMk/>
            <pc:sldMk cId="0" sldId="257"/>
            <ac:picMk id="10" creationId="{FEA4BC96-2C49-EE67-BF62-105BA4883369}"/>
          </ac:picMkLst>
        </pc:picChg>
      </pc:sldChg>
      <pc:sldChg chg="modSp mod modNotes">
        <pc:chgData name="Arseniy Matsuoka" userId="db71fd14affe39eb" providerId="LiveId" clId="{74A85BD0-DAB0-4A19-900A-A4D256BD839B}" dt="2024-11-22T16:34:04.561" v="1400" actId="27636"/>
        <pc:sldMkLst>
          <pc:docMk/>
          <pc:sldMk cId="0" sldId="265"/>
        </pc:sldMkLst>
        <pc:spChg chg="mod">
          <ac:chgData name="Arseniy Matsuoka" userId="db71fd14affe39eb" providerId="LiveId" clId="{74A85BD0-DAB0-4A19-900A-A4D256BD839B}" dt="2024-11-22T16:34:04.561" v="1400" actId="27636"/>
          <ac:spMkLst>
            <pc:docMk/>
            <pc:sldMk cId="0" sldId="265"/>
            <ac:spMk id="3" creationId="{FE23438D-EE5E-2303-868F-55ED6DF531E0}"/>
          </ac:spMkLst>
        </pc:spChg>
      </pc:sldChg>
      <pc:sldChg chg="mod modShow">
        <pc:chgData name="Arseniy Matsuoka" userId="db71fd14affe39eb" providerId="LiveId" clId="{74A85BD0-DAB0-4A19-900A-A4D256BD839B}" dt="2024-11-22T16:27:48.758" v="1394" actId="729"/>
        <pc:sldMkLst>
          <pc:docMk/>
          <pc:sldMk cId="0" sldId="271"/>
        </pc:sldMkLst>
      </pc:sldChg>
      <pc:sldChg chg="modSp mod">
        <pc:chgData name="Arseniy Matsuoka" userId="db71fd14affe39eb" providerId="LiveId" clId="{74A85BD0-DAB0-4A19-900A-A4D256BD839B}" dt="2024-11-22T16:28:00.600" v="1395" actId="27636"/>
        <pc:sldMkLst>
          <pc:docMk/>
          <pc:sldMk cId="0" sldId="272"/>
        </pc:sldMkLst>
        <pc:spChg chg="mod">
          <ac:chgData name="Arseniy Matsuoka" userId="db71fd14affe39eb" providerId="LiveId" clId="{74A85BD0-DAB0-4A19-900A-A4D256BD839B}" dt="2024-11-22T16:28:00.600" v="1395" actId="27636"/>
          <ac:spMkLst>
            <pc:docMk/>
            <pc:sldMk cId="0" sldId="272"/>
            <ac:spMk id="3" creationId="{B8A8A3D6-5097-D1F5-F147-4C50F71836FA}"/>
          </ac:spMkLst>
        </pc:spChg>
      </pc:sldChg>
      <pc:sldChg chg="addSp delSp modSp mod">
        <pc:chgData name="Arseniy Matsuoka" userId="db71fd14affe39eb" providerId="LiveId" clId="{74A85BD0-DAB0-4A19-900A-A4D256BD839B}" dt="2024-11-22T15:34:49.093" v="106" actId="12"/>
        <pc:sldMkLst>
          <pc:docMk/>
          <pc:sldMk cId="0" sldId="287"/>
        </pc:sldMkLst>
        <pc:spChg chg="del">
          <ac:chgData name="Arseniy Matsuoka" userId="db71fd14affe39eb" providerId="LiveId" clId="{74A85BD0-DAB0-4A19-900A-A4D256BD839B}" dt="2024-11-22T15:30:17.082" v="7" actId="478"/>
          <ac:spMkLst>
            <pc:docMk/>
            <pc:sldMk cId="0" sldId="287"/>
            <ac:spMk id="2" creationId="{B746DEAC-B3DA-7C25-6853-7083F9878B01}"/>
          </ac:spMkLst>
        </pc:spChg>
        <pc:spChg chg="del">
          <ac:chgData name="Arseniy Matsuoka" userId="db71fd14affe39eb" providerId="LiveId" clId="{74A85BD0-DAB0-4A19-900A-A4D256BD839B}" dt="2024-11-22T15:30:13.323" v="5" actId="478"/>
          <ac:spMkLst>
            <pc:docMk/>
            <pc:sldMk cId="0" sldId="287"/>
            <ac:spMk id="4" creationId="{33005BCF-02AD-39FA-CD4F-3128B396FDF7}"/>
          </ac:spMkLst>
        </pc:spChg>
        <pc:spChg chg="add del mod">
          <ac:chgData name="Arseniy Matsuoka" userId="db71fd14affe39eb" providerId="LiveId" clId="{74A85BD0-DAB0-4A19-900A-A4D256BD839B}" dt="2024-11-22T15:34:00.332" v="98"/>
          <ac:spMkLst>
            <pc:docMk/>
            <pc:sldMk cId="0" sldId="287"/>
            <ac:spMk id="5" creationId="{ABFF8C93-D96B-369E-19F8-44275B723A96}"/>
          </ac:spMkLst>
        </pc:spChg>
        <pc:spChg chg="add mod">
          <ac:chgData name="Arseniy Matsuoka" userId="db71fd14affe39eb" providerId="LiveId" clId="{74A85BD0-DAB0-4A19-900A-A4D256BD839B}" dt="2024-11-22T15:34:27.247" v="103" actId="1076"/>
          <ac:spMkLst>
            <pc:docMk/>
            <pc:sldMk cId="0" sldId="287"/>
            <ac:spMk id="6" creationId="{1825334F-C21F-EC28-F5E9-4D3BC579C883}"/>
          </ac:spMkLst>
        </pc:spChg>
        <pc:spChg chg="add mod">
          <ac:chgData name="Arseniy Matsuoka" userId="db71fd14affe39eb" providerId="LiveId" clId="{74A85BD0-DAB0-4A19-900A-A4D256BD839B}" dt="2024-11-22T15:34:49.093" v="106" actId="12"/>
          <ac:spMkLst>
            <pc:docMk/>
            <pc:sldMk cId="0" sldId="287"/>
            <ac:spMk id="8" creationId="{93F46250-51B9-CE53-5AD8-F858A1D73C2F}"/>
          </ac:spMkLst>
        </pc:spChg>
        <pc:picChg chg="del">
          <ac:chgData name="Arseniy Matsuoka" userId="db71fd14affe39eb" providerId="LiveId" clId="{74A85BD0-DAB0-4A19-900A-A4D256BD839B}" dt="2024-11-22T15:30:14.533" v="6" actId="478"/>
          <ac:picMkLst>
            <pc:docMk/>
            <pc:sldMk cId="0" sldId="287"/>
            <ac:picMk id="1026" creationId="{92A9A729-E737-5C6B-C6D7-C25D5E035B37}"/>
          </ac:picMkLst>
        </pc:picChg>
      </pc:sldChg>
      <pc:sldChg chg="addSp delSp modSp mod">
        <pc:chgData name="Arseniy Matsuoka" userId="db71fd14affe39eb" providerId="LiveId" clId="{74A85BD0-DAB0-4A19-900A-A4D256BD839B}" dt="2024-11-22T15:35:41.256" v="130" actId="1076"/>
        <pc:sldMkLst>
          <pc:docMk/>
          <pc:sldMk cId="0" sldId="288"/>
        </pc:sldMkLst>
        <pc:spChg chg="del mod">
          <ac:chgData name="Arseniy Matsuoka" userId="db71fd14affe39eb" providerId="LiveId" clId="{74A85BD0-DAB0-4A19-900A-A4D256BD839B}" dt="2024-11-22T15:30:21.809" v="9" actId="478"/>
          <ac:spMkLst>
            <pc:docMk/>
            <pc:sldMk cId="0" sldId="288"/>
            <ac:spMk id="2" creationId="{C8098FD3-EA14-3567-C9F5-8C6AEFF5A1BD}"/>
          </ac:spMkLst>
        </pc:spChg>
        <pc:spChg chg="del">
          <ac:chgData name="Arseniy Matsuoka" userId="db71fd14affe39eb" providerId="LiveId" clId="{74A85BD0-DAB0-4A19-900A-A4D256BD839B}" dt="2024-11-22T15:30:25.770" v="11" actId="478"/>
          <ac:spMkLst>
            <pc:docMk/>
            <pc:sldMk cId="0" sldId="288"/>
            <ac:spMk id="4" creationId="{0B925E4F-7103-7B78-E841-815AE490CC43}"/>
          </ac:spMkLst>
        </pc:spChg>
        <pc:spChg chg="add mod">
          <ac:chgData name="Arseniy Matsuoka" userId="db71fd14affe39eb" providerId="LiveId" clId="{74A85BD0-DAB0-4A19-900A-A4D256BD839B}" dt="2024-11-22T15:35:31.077" v="126" actId="20577"/>
          <ac:spMkLst>
            <pc:docMk/>
            <pc:sldMk cId="0" sldId="288"/>
            <ac:spMk id="5" creationId="{BE21A846-CABB-D0CE-B6F7-971730E496A2}"/>
          </ac:spMkLst>
        </pc:spChg>
        <pc:spChg chg="add mod">
          <ac:chgData name="Arseniy Matsuoka" userId="db71fd14affe39eb" providerId="LiveId" clId="{74A85BD0-DAB0-4A19-900A-A4D256BD839B}" dt="2024-11-22T15:35:41.256" v="130" actId="1076"/>
          <ac:spMkLst>
            <pc:docMk/>
            <pc:sldMk cId="0" sldId="288"/>
            <ac:spMk id="7" creationId="{0051D0DA-9A35-B9F6-B83E-45BEF55202BC}"/>
          </ac:spMkLst>
        </pc:spChg>
        <pc:picChg chg="del">
          <ac:chgData name="Arseniy Matsuoka" userId="db71fd14affe39eb" providerId="LiveId" clId="{74A85BD0-DAB0-4A19-900A-A4D256BD839B}" dt="2024-11-22T15:30:23.351" v="10" actId="478"/>
          <ac:picMkLst>
            <pc:docMk/>
            <pc:sldMk cId="0" sldId="288"/>
            <ac:picMk id="2052" creationId="{696580AB-2F32-7B3D-287A-69916732B2AB}"/>
          </ac:picMkLst>
        </pc:picChg>
      </pc:sldChg>
      <pc:sldChg chg="addSp delSp modSp mod">
        <pc:chgData name="Arseniy Matsuoka" userId="db71fd14affe39eb" providerId="LiveId" clId="{74A85BD0-DAB0-4A19-900A-A4D256BD839B}" dt="2024-11-22T16:05:19.121" v="391" actId="20577"/>
        <pc:sldMkLst>
          <pc:docMk/>
          <pc:sldMk cId="0" sldId="289"/>
        </pc:sldMkLst>
        <pc:spChg chg="del">
          <ac:chgData name="Arseniy Matsuoka" userId="db71fd14affe39eb" providerId="LiveId" clId="{74A85BD0-DAB0-4A19-900A-A4D256BD839B}" dt="2024-11-22T15:30:34.975" v="15" actId="478"/>
          <ac:spMkLst>
            <pc:docMk/>
            <pc:sldMk cId="0" sldId="289"/>
            <ac:spMk id="2" creationId="{5F09517D-5827-252F-3D72-F8359BBBFD29}"/>
          </ac:spMkLst>
        </pc:spChg>
        <pc:spChg chg="del">
          <ac:chgData name="Arseniy Matsuoka" userId="db71fd14affe39eb" providerId="LiveId" clId="{74A85BD0-DAB0-4A19-900A-A4D256BD839B}" dt="2024-11-22T15:30:33.234" v="14" actId="478"/>
          <ac:spMkLst>
            <pc:docMk/>
            <pc:sldMk cId="0" sldId="289"/>
            <ac:spMk id="4" creationId="{C36A740B-2DC2-DCE5-6BE8-67887370D822}"/>
          </ac:spMkLst>
        </pc:spChg>
        <pc:spChg chg="del">
          <ac:chgData name="Arseniy Matsuoka" userId="db71fd14affe39eb" providerId="LiveId" clId="{74A85BD0-DAB0-4A19-900A-A4D256BD839B}" dt="2024-11-22T15:30:30.005" v="12" actId="478"/>
          <ac:spMkLst>
            <pc:docMk/>
            <pc:sldMk cId="0" sldId="289"/>
            <ac:spMk id="5" creationId="{904BA496-37CD-BDE0-CEFA-568707BDE69E}"/>
          </ac:spMkLst>
        </pc:spChg>
        <pc:spChg chg="add mod">
          <ac:chgData name="Arseniy Matsuoka" userId="db71fd14affe39eb" providerId="LiveId" clId="{74A85BD0-DAB0-4A19-900A-A4D256BD839B}" dt="2024-11-22T16:00:54.589" v="167" actId="20577"/>
          <ac:spMkLst>
            <pc:docMk/>
            <pc:sldMk cId="0" sldId="289"/>
            <ac:spMk id="6" creationId="{62D6745A-6EAB-E754-E309-42904E3FC024}"/>
          </ac:spMkLst>
        </pc:spChg>
        <pc:spChg chg="add mod">
          <ac:chgData name="Arseniy Matsuoka" userId="db71fd14affe39eb" providerId="LiveId" clId="{74A85BD0-DAB0-4A19-900A-A4D256BD839B}" dt="2024-11-22T16:02:01.817" v="180" actId="13822"/>
          <ac:spMkLst>
            <pc:docMk/>
            <pc:sldMk cId="0" sldId="289"/>
            <ac:spMk id="7" creationId="{91938495-D3EC-5845-41BD-4B80DFE7D68A}"/>
          </ac:spMkLst>
        </pc:spChg>
        <pc:spChg chg="add mod">
          <ac:chgData name="Arseniy Matsuoka" userId="db71fd14affe39eb" providerId="LiveId" clId="{74A85BD0-DAB0-4A19-900A-A4D256BD839B}" dt="2024-11-22T16:04:52.953" v="360" actId="1076"/>
          <ac:spMkLst>
            <pc:docMk/>
            <pc:sldMk cId="0" sldId="289"/>
            <ac:spMk id="8" creationId="{74F54166-1CFB-8545-968C-47B67928D41F}"/>
          </ac:spMkLst>
        </pc:spChg>
        <pc:spChg chg="add mod">
          <ac:chgData name="Arseniy Matsuoka" userId="db71fd14affe39eb" providerId="LiveId" clId="{74A85BD0-DAB0-4A19-900A-A4D256BD839B}" dt="2024-11-22T16:05:19.121" v="391" actId="20577"/>
          <ac:spMkLst>
            <pc:docMk/>
            <pc:sldMk cId="0" sldId="289"/>
            <ac:spMk id="9" creationId="{F0809214-1989-566B-85E3-8DD2999A0284}"/>
          </ac:spMkLst>
        </pc:spChg>
        <pc:spChg chg="add mod">
          <ac:chgData name="Arseniy Matsuoka" userId="db71fd14affe39eb" providerId="LiveId" clId="{74A85BD0-DAB0-4A19-900A-A4D256BD839B}" dt="2024-11-22T16:04:55.786" v="361" actId="1076"/>
          <ac:spMkLst>
            <pc:docMk/>
            <pc:sldMk cId="0" sldId="289"/>
            <ac:spMk id="10" creationId="{6C1AB391-1597-76B1-9CA5-DEF5C5377609}"/>
          </ac:spMkLst>
        </pc:spChg>
        <pc:picChg chg="del">
          <ac:chgData name="Arseniy Matsuoka" userId="db71fd14affe39eb" providerId="LiveId" clId="{74A85BD0-DAB0-4A19-900A-A4D256BD839B}" dt="2024-11-22T15:30:31.639" v="13" actId="478"/>
          <ac:picMkLst>
            <pc:docMk/>
            <pc:sldMk cId="0" sldId="289"/>
            <ac:picMk id="3074" creationId="{B3EE86B6-1A85-9E5A-6D1D-B8684750310C}"/>
          </ac:picMkLst>
        </pc:picChg>
      </pc:sldChg>
      <pc:sldChg chg="addSp delSp modSp mod">
        <pc:chgData name="Arseniy Matsuoka" userId="db71fd14affe39eb" providerId="LiveId" clId="{74A85BD0-DAB0-4A19-900A-A4D256BD839B}" dt="2024-11-22T16:14:53.858" v="855" actId="12"/>
        <pc:sldMkLst>
          <pc:docMk/>
          <pc:sldMk cId="0" sldId="290"/>
        </pc:sldMkLst>
        <pc:spChg chg="del">
          <ac:chgData name="Arseniy Matsuoka" userId="db71fd14affe39eb" providerId="LiveId" clId="{74A85BD0-DAB0-4A19-900A-A4D256BD839B}" dt="2024-11-22T15:30:40.663" v="17" actId="478"/>
          <ac:spMkLst>
            <pc:docMk/>
            <pc:sldMk cId="0" sldId="290"/>
            <ac:spMk id="2" creationId="{3A1CCAF0-5EE7-8C4D-CFC3-BD91FB2E2AD0}"/>
          </ac:spMkLst>
        </pc:spChg>
        <pc:spChg chg="add mod">
          <ac:chgData name="Arseniy Matsuoka" userId="db71fd14affe39eb" providerId="LiveId" clId="{74A85BD0-DAB0-4A19-900A-A4D256BD839B}" dt="2024-11-22T16:14:44.855" v="852" actId="20577"/>
          <ac:spMkLst>
            <pc:docMk/>
            <pc:sldMk cId="0" sldId="290"/>
            <ac:spMk id="4" creationId="{7BEE846B-AF6A-366F-AC23-1E13A3701C3E}"/>
          </ac:spMkLst>
        </pc:spChg>
        <pc:spChg chg="del">
          <ac:chgData name="Arseniy Matsuoka" userId="db71fd14affe39eb" providerId="LiveId" clId="{74A85BD0-DAB0-4A19-900A-A4D256BD839B}" dt="2024-11-22T15:30:39.111" v="16" actId="478"/>
          <ac:spMkLst>
            <pc:docMk/>
            <pc:sldMk cId="0" sldId="290"/>
            <ac:spMk id="5" creationId="{8B46F3B4-DDFB-2DAE-5FF1-58E75216F85A}"/>
          </ac:spMkLst>
        </pc:spChg>
        <pc:spChg chg="add mod">
          <ac:chgData name="Arseniy Matsuoka" userId="db71fd14affe39eb" providerId="LiveId" clId="{74A85BD0-DAB0-4A19-900A-A4D256BD839B}" dt="2024-11-22T16:14:53.858" v="855" actId="12"/>
          <ac:spMkLst>
            <pc:docMk/>
            <pc:sldMk cId="0" sldId="290"/>
            <ac:spMk id="7" creationId="{6F573C27-BA01-2F26-40AF-6B0271A43D74}"/>
          </ac:spMkLst>
        </pc:spChg>
        <pc:picChg chg="del">
          <ac:chgData name="Arseniy Matsuoka" userId="db71fd14affe39eb" providerId="LiveId" clId="{74A85BD0-DAB0-4A19-900A-A4D256BD839B}" dt="2024-11-22T15:30:41.577" v="18" actId="478"/>
          <ac:picMkLst>
            <pc:docMk/>
            <pc:sldMk cId="0" sldId="290"/>
            <ac:picMk id="4098" creationId="{04D44F95-D599-4B3D-C177-AF14A7F16461}"/>
          </ac:picMkLst>
        </pc:picChg>
      </pc:sldChg>
      <pc:sldChg chg="addSp delSp modSp mod">
        <pc:chgData name="Arseniy Matsuoka" userId="db71fd14affe39eb" providerId="LiveId" clId="{74A85BD0-DAB0-4A19-900A-A4D256BD839B}" dt="2024-11-22T16:26:43.913" v="1369" actId="14100"/>
        <pc:sldMkLst>
          <pc:docMk/>
          <pc:sldMk cId="0" sldId="291"/>
        </pc:sldMkLst>
        <pc:spChg chg="del">
          <ac:chgData name="Arseniy Matsuoka" userId="db71fd14affe39eb" providerId="LiveId" clId="{74A85BD0-DAB0-4A19-900A-A4D256BD839B}" dt="2024-11-22T15:30:47.205" v="21" actId="478"/>
          <ac:spMkLst>
            <pc:docMk/>
            <pc:sldMk cId="0" sldId="291"/>
            <ac:spMk id="2" creationId="{1FC6B767-61DE-64A4-4A34-D95C998A30C4}"/>
          </ac:spMkLst>
        </pc:spChg>
        <pc:spChg chg="del mod">
          <ac:chgData name="Arseniy Matsuoka" userId="db71fd14affe39eb" providerId="LiveId" clId="{74A85BD0-DAB0-4A19-900A-A4D256BD839B}" dt="2024-11-22T15:30:45.663" v="20" actId="478"/>
          <ac:spMkLst>
            <pc:docMk/>
            <pc:sldMk cId="0" sldId="291"/>
            <ac:spMk id="4" creationId="{C2224911-0ACF-B1F3-DC1A-0FF81D899D2B}"/>
          </ac:spMkLst>
        </pc:spChg>
        <pc:spChg chg="add mod">
          <ac:chgData name="Arseniy Matsuoka" userId="db71fd14affe39eb" providerId="LiveId" clId="{74A85BD0-DAB0-4A19-900A-A4D256BD839B}" dt="2024-11-22T16:18:31.891" v="935" actId="20577"/>
          <ac:spMkLst>
            <pc:docMk/>
            <pc:sldMk cId="0" sldId="291"/>
            <ac:spMk id="5" creationId="{9F0219FF-9928-92C3-D968-9872396E9404}"/>
          </ac:spMkLst>
        </pc:spChg>
        <pc:spChg chg="add mod">
          <ac:chgData name="Arseniy Matsuoka" userId="db71fd14affe39eb" providerId="LiveId" clId="{74A85BD0-DAB0-4A19-900A-A4D256BD839B}" dt="2024-11-22T16:23:17.028" v="1333" actId="20577"/>
          <ac:spMkLst>
            <pc:docMk/>
            <pc:sldMk cId="0" sldId="291"/>
            <ac:spMk id="6" creationId="{45910345-0C1C-8A0F-6E4D-4F469663DFAA}"/>
          </ac:spMkLst>
        </pc:spChg>
        <pc:picChg chg="add mod">
          <ac:chgData name="Arseniy Matsuoka" userId="db71fd14affe39eb" providerId="LiveId" clId="{74A85BD0-DAB0-4A19-900A-A4D256BD839B}" dt="2024-11-22T16:22:23.968" v="1121" actId="1076"/>
          <ac:picMkLst>
            <pc:docMk/>
            <pc:sldMk cId="0" sldId="291"/>
            <ac:picMk id="8" creationId="{1EFE6009-85CD-B364-A0D3-E6B9F8BC49BD}"/>
          </ac:picMkLst>
        </pc:picChg>
        <pc:picChg chg="add mod">
          <ac:chgData name="Arseniy Matsuoka" userId="db71fd14affe39eb" providerId="LiveId" clId="{74A85BD0-DAB0-4A19-900A-A4D256BD839B}" dt="2024-11-22T16:26:41.225" v="1368" actId="1076"/>
          <ac:picMkLst>
            <pc:docMk/>
            <pc:sldMk cId="0" sldId="291"/>
            <ac:picMk id="10" creationId="{0F51AD30-B9E1-CA7F-8F43-1883CDD38CE8}"/>
          </ac:picMkLst>
        </pc:picChg>
        <pc:picChg chg="add del mod">
          <ac:chgData name="Arseniy Matsuoka" userId="db71fd14affe39eb" providerId="LiveId" clId="{74A85BD0-DAB0-4A19-900A-A4D256BD839B}" dt="2024-11-22T16:24:25.083" v="1348" actId="22"/>
          <ac:picMkLst>
            <pc:docMk/>
            <pc:sldMk cId="0" sldId="291"/>
            <ac:picMk id="12" creationId="{B3F945AF-CD67-8C39-D9BE-442A04AD4EDA}"/>
          </ac:picMkLst>
        </pc:picChg>
        <pc:picChg chg="add mod">
          <ac:chgData name="Arseniy Matsuoka" userId="db71fd14affe39eb" providerId="LiveId" clId="{74A85BD0-DAB0-4A19-900A-A4D256BD839B}" dt="2024-11-22T16:24:49.609" v="1351" actId="1076"/>
          <ac:picMkLst>
            <pc:docMk/>
            <pc:sldMk cId="0" sldId="291"/>
            <ac:picMk id="14" creationId="{493113EF-AA1E-043D-7F54-BB2688F2266E}"/>
          </ac:picMkLst>
        </pc:picChg>
        <pc:picChg chg="add mod">
          <ac:chgData name="Arseniy Matsuoka" userId="db71fd14affe39eb" providerId="LiveId" clId="{74A85BD0-DAB0-4A19-900A-A4D256BD839B}" dt="2024-11-22T16:25:37.481" v="1359" actId="14100"/>
          <ac:picMkLst>
            <pc:docMk/>
            <pc:sldMk cId="0" sldId="291"/>
            <ac:picMk id="16" creationId="{B5AB082A-0755-6418-416D-5D68C47B616E}"/>
          </ac:picMkLst>
        </pc:picChg>
        <pc:picChg chg="add mod">
          <ac:chgData name="Arseniy Matsuoka" userId="db71fd14affe39eb" providerId="LiveId" clId="{74A85BD0-DAB0-4A19-900A-A4D256BD839B}" dt="2024-11-22T16:26:08.161" v="1363" actId="14100"/>
          <ac:picMkLst>
            <pc:docMk/>
            <pc:sldMk cId="0" sldId="291"/>
            <ac:picMk id="18" creationId="{BECB7A4E-D1F2-EE66-CFF8-DD484BB2003E}"/>
          </ac:picMkLst>
        </pc:picChg>
        <pc:picChg chg="add mod">
          <ac:chgData name="Arseniy Matsuoka" userId="db71fd14affe39eb" providerId="LiveId" clId="{74A85BD0-DAB0-4A19-900A-A4D256BD839B}" dt="2024-11-22T16:26:43.913" v="1369" actId="14100"/>
          <ac:picMkLst>
            <pc:docMk/>
            <pc:sldMk cId="0" sldId="291"/>
            <ac:picMk id="20" creationId="{21110AA4-F00A-5C66-B495-F879645B8B78}"/>
          </ac:picMkLst>
        </pc:picChg>
        <pc:picChg chg="del">
          <ac:chgData name="Arseniy Matsuoka" userId="db71fd14affe39eb" providerId="LiveId" clId="{74A85BD0-DAB0-4A19-900A-A4D256BD839B}" dt="2024-11-22T15:30:48.265" v="22" actId="478"/>
          <ac:picMkLst>
            <pc:docMk/>
            <pc:sldMk cId="0" sldId="291"/>
            <ac:picMk id="5122" creationId="{FF52BAE2-23D1-4C91-60E3-3BC2C147E7C1}"/>
          </ac:picMkLst>
        </pc:picChg>
      </pc:sldChg>
      <pc:sldChg chg="addSp delSp modSp mod setBg addAnim">
        <pc:chgData name="Arseniy Matsuoka" userId="db71fd14affe39eb" providerId="LiveId" clId="{74A85BD0-DAB0-4A19-900A-A4D256BD839B}" dt="2024-11-22T16:27:17.982" v="1392"/>
        <pc:sldMkLst>
          <pc:docMk/>
          <pc:sldMk cId="0" sldId="292"/>
        </pc:sldMkLst>
        <pc:spChg chg="mod">
          <ac:chgData name="Arseniy Matsuoka" userId="db71fd14affe39eb" providerId="LiveId" clId="{74A85BD0-DAB0-4A19-900A-A4D256BD839B}" dt="2024-11-22T16:27:17.974" v="1391" actId="26606"/>
          <ac:spMkLst>
            <pc:docMk/>
            <pc:sldMk cId="0" sldId="292"/>
            <ac:spMk id="2" creationId="{799334E0-4DB0-8E58-549A-1F7078ACF5CB}"/>
          </ac:spMkLst>
        </pc:spChg>
        <pc:spChg chg="add mod">
          <ac:chgData name="Arseniy Matsuoka" userId="db71fd14affe39eb" providerId="LiveId" clId="{74A85BD0-DAB0-4A19-900A-A4D256BD839B}" dt="2024-11-22T16:27:17.974" v="1391" actId="26606"/>
          <ac:spMkLst>
            <pc:docMk/>
            <pc:sldMk cId="0" sldId="292"/>
            <ac:spMk id="3" creationId="{7613F044-CF7A-C933-AAD6-49963D4B0FB9}"/>
          </ac:spMkLst>
        </pc:spChg>
        <pc:spChg chg="del">
          <ac:chgData name="Arseniy Matsuoka" userId="db71fd14affe39eb" providerId="LiveId" clId="{74A85BD0-DAB0-4A19-900A-A4D256BD839B}" dt="2024-11-22T15:30:51.336" v="23" actId="478"/>
          <ac:spMkLst>
            <pc:docMk/>
            <pc:sldMk cId="0" sldId="292"/>
            <ac:spMk id="8" creationId="{52A331D6-9ECF-7662-FA6F-67BBBA20AE5B}"/>
          </ac:spMkLst>
        </pc:spChg>
        <pc:picChg chg="add">
          <ac:chgData name="Arseniy Matsuoka" userId="db71fd14affe39eb" providerId="LiveId" clId="{74A85BD0-DAB0-4A19-900A-A4D256BD839B}" dt="2024-11-22T16:27:17.974" v="1391" actId="26606"/>
          <ac:picMkLst>
            <pc:docMk/>
            <pc:sldMk cId="0" sldId="292"/>
            <ac:picMk id="5" creationId="{70E82E57-7122-6E0E-2B17-EA1A224700D0}"/>
          </ac:picMkLst>
        </pc:picChg>
        <pc:picChg chg="del">
          <ac:chgData name="Arseniy Matsuoka" userId="db71fd14affe39eb" providerId="LiveId" clId="{74A85BD0-DAB0-4A19-900A-A4D256BD839B}" dt="2024-11-22T15:30:52.570" v="24" actId="478"/>
          <ac:picMkLst>
            <pc:docMk/>
            <pc:sldMk cId="0" sldId="292"/>
            <ac:picMk id="6146" creationId="{5BC62C9A-BF84-59E7-4A36-BC900B88482A}"/>
          </ac:picMkLst>
        </pc:picChg>
      </pc:sldChg>
      <pc:sldChg chg="addSp delSp modSp mod">
        <pc:chgData name="Arseniy Matsuoka" userId="db71fd14affe39eb" providerId="LiveId" clId="{74A85BD0-DAB0-4A19-900A-A4D256BD839B}" dt="2024-11-22T15:33:18.456" v="97" actId="1076"/>
        <pc:sldMkLst>
          <pc:docMk/>
          <pc:sldMk cId="1335530584" sldId="306"/>
        </pc:sldMkLst>
        <pc:spChg chg="del">
          <ac:chgData name="Arseniy Matsuoka" userId="db71fd14affe39eb" providerId="LiveId" clId="{74A85BD0-DAB0-4A19-900A-A4D256BD839B}" dt="2024-11-22T15:30:07.473" v="4" actId="478"/>
          <ac:spMkLst>
            <pc:docMk/>
            <pc:sldMk cId="1335530584" sldId="306"/>
            <ac:spMk id="2" creationId="{187FDB52-7344-496E-7760-7D41696A4E3B}"/>
          </ac:spMkLst>
        </pc:spChg>
        <pc:spChg chg="del mod">
          <ac:chgData name="Arseniy Matsuoka" userId="db71fd14affe39eb" providerId="LiveId" clId="{74A85BD0-DAB0-4A19-900A-A4D256BD839B}" dt="2024-11-22T15:30:05.632" v="3" actId="478"/>
          <ac:spMkLst>
            <pc:docMk/>
            <pc:sldMk cId="1335530584" sldId="306"/>
            <ac:spMk id="4" creationId="{0E7420BF-2973-E58E-8EEF-D88D18522594}"/>
          </ac:spMkLst>
        </pc:spChg>
        <pc:spChg chg="add mod">
          <ac:chgData name="Arseniy Matsuoka" userId="db71fd14affe39eb" providerId="LiveId" clId="{74A85BD0-DAB0-4A19-900A-A4D256BD839B}" dt="2024-11-22T15:33:13.195" v="95" actId="1076"/>
          <ac:spMkLst>
            <pc:docMk/>
            <pc:sldMk cId="1335530584" sldId="306"/>
            <ac:spMk id="5" creationId="{1BA2675A-EA3B-8A57-2FAD-F3E19AD7CFD8}"/>
          </ac:spMkLst>
        </pc:spChg>
        <pc:spChg chg="add mod">
          <ac:chgData name="Arseniy Matsuoka" userId="db71fd14affe39eb" providerId="LiveId" clId="{74A85BD0-DAB0-4A19-900A-A4D256BD839B}" dt="2024-11-22T15:33:18.456" v="97" actId="1076"/>
          <ac:spMkLst>
            <pc:docMk/>
            <pc:sldMk cId="1335530584" sldId="306"/>
            <ac:spMk id="7" creationId="{DD352CEA-5E27-4386-DCBF-BFDBAC324888}"/>
          </ac:spMkLst>
        </pc:spChg>
        <pc:picChg chg="del">
          <ac:chgData name="Arseniy Matsuoka" userId="db71fd14affe39eb" providerId="LiveId" clId="{74A85BD0-DAB0-4A19-900A-A4D256BD839B}" dt="2024-11-22T15:30:03.389" v="0" actId="478"/>
          <ac:picMkLst>
            <pc:docMk/>
            <pc:sldMk cId="1335530584" sldId="306"/>
            <ac:picMk id="7170" creationId="{47E6FC14-961E-FBC6-2BC2-66D11479EF39}"/>
          </ac:picMkLst>
        </pc:picChg>
      </pc:sldChg>
      <pc:sldChg chg="addSp delSp modSp new mod setBg setClrOvrMap">
        <pc:chgData name="Arseniy Matsuoka" userId="db71fd14affe39eb" providerId="LiveId" clId="{74A85BD0-DAB0-4A19-900A-A4D256BD839B}" dt="2024-11-22T15:56:46.369" v="154" actId="1076"/>
        <pc:sldMkLst>
          <pc:docMk/>
          <pc:sldMk cId="3936716081" sldId="307"/>
        </pc:sldMkLst>
        <pc:spChg chg="mod">
          <ac:chgData name="Arseniy Matsuoka" userId="db71fd14affe39eb" providerId="LiveId" clId="{74A85BD0-DAB0-4A19-900A-A4D256BD839B}" dt="2024-11-22T15:56:43.337" v="153" actId="1076"/>
          <ac:spMkLst>
            <pc:docMk/>
            <pc:sldMk cId="3936716081" sldId="307"/>
            <ac:spMk id="2" creationId="{714B09A3-D8E1-5D8B-1380-8931DA047B11}"/>
          </ac:spMkLst>
        </pc:spChg>
        <pc:spChg chg="add del">
          <ac:chgData name="Arseniy Matsuoka" userId="db71fd14affe39eb" providerId="LiveId" clId="{74A85BD0-DAB0-4A19-900A-A4D256BD839B}" dt="2024-11-22T15:56:14.419" v="143" actId="26606"/>
          <ac:spMkLst>
            <pc:docMk/>
            <pc:sldMk cId="3936716081" sldId="307"/>
            <ac:spMk id="8" creationId="{8E482A67-6CD8-49D7-9F85-52ECF99152D0}"/>
          </ac:spMkLst>
        </pc:spChg>
        <pc:spChg chg="add del">
          <ac:chgData name="Arseniy Matsuoka" userId="db71fd14affe39eb" providerId="LiveId" clId="{74A85BD0-DAB0-4A19-900A-A4D256BD839B}" dt="2024-11-22T15:56:14.419" v="143" actId="26606"/>
          <ac:spMkLst>
            <pc:docMk/>
            <pc:sldMk cId="3936716081" sldId="307"/>
            <ac:spMk id="10" creationId="{418F941B-B7E9-44F2-9A2C-5D35ACF9A678}"/>
          </ac:spMkLst>
        </pc:spChg>
        <pc:graphicFrameChg chg="add mod modGraphic">
          <ac:chgData name="Arseniy Matsuoka" userId="db71fd14affe39eb" providerId="LiveId" clId="{74A85BD0-DAB0-4A19-900A-A4D256BD839B}" dt="2024-11-22T15:56:46.369" v="154" actId="1076"/>
          <ac:graphicFrameMkLst>
            <pc:docMk/>
            <pc:sldMk cId="3936716081" sldId="307"/>
            <ac:graphicFrameMk id="3" creationId="{0248FC5A-B806-6CC0-9FE1-712164B181BD}"/>
          </ac:graphicFrameMkLst>
        </pc:graphicFrameChg>
      </pc:sldChg>
      <pc:sldChg chg="addSp delSp modSp new mod setBg addAnim delAnim">
        <pc:chgData name="Arseniy Matsuoka" userId="db71fd14affe39eb" providerId="LiveId" clId="{74A85BD0-DAB0-4A19-900A-A4D256BD839B}" dt="2024-11-22T16:14:19.416" v="834" actId="1076"/>
        <pc:sldMkLst>
          <pc:docMk/>
          <pc:sldMk cId="14525945" sldId="308"/>
        </pc:sldMkLst>
        <pc:spChg chg="mod ord">
          <ac:chgData name="Arseniy Matsuoka" userId="db71fd14affe39eb" providerId="LiveId" clId="{74A85BD0-DAB0-4A19-900A-A4D256BD839B}" dt="2024-11-22T16:09:04.417" v="496" actId="1076"/>
          <ac:spMkLst>
            <pc:docMk/>
            <pc:sldMk cId="14525945" sldId="308"/>
            <ac:spMk id="2" creationId="{956AF1DB-DFCC-C4FE-4EAB-0E0E095795D5}"/>
          </ac:spMkLst>
        </pc:spChg>
        <pc:spChg chg="add mod">
          <ac:chgData name="Arseniy Matsuoka" userId="db71fd14affe39eb" providerId="LiveId" clId="{74A85BD0-DAB0-4A19-900A-A4D256BD839B}" dt="2024-11-22T16:08:56.036" v="491" actId="767"/>
          <ac:spMkLst>
            <pc:docMk/>
            <pc:sldMk cId="14525945" sldId="308"/>
            <ac:spMk id="3" creationId="{D301BC4E-5CF6-1403-C2B8-A2CC247FAA66}"/>
          </ac:spMkLst>
        </pc:spChg>
        <pc:spChg chg="add mod">
          <ac:chgData name="Arseniy Matsuoka" userId="db71fd14affe39eb" providerId="LiveId" clId="{74A85BD0-DAB0-4A19-900A-A4D256BD839B}" dt="2024-11-22T16:10:10.209" v="560" actId="1076"/>
          <ac:spMkLst>
            <pc:docMk/>
            <pc:sldMk cId="14525945" sldId="308"/>
            <ac:spMk id="4" creationId="{B1E8AA73-21C2-898E-6534-07A29E7B549B}"/>
          </ac:spMkLst>
        </pc:spChg>
        <pc:spChg chg="add mod">
          <ac:chgData name="Arseniy Matsuoka" userId="db71fd14affe39eb" providerId="LiveId" clId="{74A85BD0-DAB0-4A19-900A-A4D256BD839B}" dt="2024-11-22T16:14:09.698" v="831" actId="14100"/>
          <ac:spMkLst>
            <pc:docMk/>
            <pc:sldMk cId="14525945" sldId="308"/>
            <ac:spMk id="5" creationId="{9F5BF772-62CA-D5C1-5927-277BA5CD93DF}"/>
          </ac:spMkLst>
        </pc:spChg>
        <pc:spChg chg="add mod">
          <ac:chgData name="Arseniy Matsuoka" userId="db71fd14affe39eb" providerId="LiveId" clId="{74A85BD0-DAB0-4A19-900A-A4D256BD839B}" dt="2024-11-22T16:12:20.945" v="710" actId="1076"/>
          <ac:spMkLst>
            <pc:docMk/>
            <pc:sldMk cId="14525945" sldId="308"/>
            <ac:spMk id="6" creationId="{DF7CFAA3-06B9-E1B8-91D9-4D6BB7304FC9}"/>
          </ac:spMkLst>
        </pc:spChg>
        <pc:spChg chg="add mod">
          <ac:chgData name="Arseniy Matsuoka" userId="db71fd14affe39eb" providerId="LiveId" clId="{74A85BD0-DAB0-4A19-900A-A4D256BD839B}" dt="2024-11-22T16:13:34.336" v="799" actId="1076"/>
          <ac:spMkLst>
            <pc:docMk/>
            <pc:sldMk cId="14525945" sldId="308"/>
            <ac:spMk id="7" creationId="{CF9000EF-61AD-6C12-F57A-AE397A7A9E19}"/>
          </ac:spMkLst>
        </pc:spChg>
        <pc:spChg chg="add mod">
          <ac:chgData name="Arseniy Matsuoka" userId="db71fd14affe39eb" providerId="LiveId" clId="{74A85BD0-DAB0-4A19-900A-A4D256BD839B}" dt="2024-11-22T16:14:19.416" v="834" actId="1076"/>
          <ac:spMkLst>
            <pc:docMk/>
            <pc:sldMk cId="14525945" sldId="308"/>
            <ac:spMk id="8" creationId="{EA945503-A556-4DC6-BD9C-D01A5E6CA3D6}"/>
          </ac:spMkLst>
        </pc:spChg>
        <pc:picChg chg="add mod">
          <ac:chgData name="Arseniy Matsuoka" userId="db71fd14affe39eb" providerId="LiveId" clId="{74A85BD0-DAB0-4A19-900A-A4D256BD839B}" dt="2024-11-22T16:14:14.656" v="833" actId="14100"/>
          <ac:picMkLst>
            <pc:docMk/>
            <pc:sldMk cId="14525945" sldId="308"/>
            <ac:picMk id="2050" creationId="{8EC40E04-6ADF-EC3B-0677-290DDA687891}"/>
          </ac:picMkLst>
        </pc:picChg>
        <pc:picChg chg="add del">
          <ac:chgData name="Arseniy Matsuoka" userId="db71fd14affe39eb" providerId="LiveId" clId="{74A85BD0-DAB0-4A19-900A-A4D256BD839B}" dt="2024-11-22T16:08:56.525" v="492" actId="26606"/>
          <ac:picMkLst>
            <pc:docMk/>
            <pc:sldMk cId="14525945" sldId="308"/>
            <ac:picMk id="2055" creationId="{2BFB581C-2142-4222-9A3B-905AD6C09535}"/>
          </ac:picMkLst>
        </pc:picChg>
      </pc:sldChg>
      <pc:sldChg chg="new del">
        <pc:chgData name="Arseniy Matsuoka" userId="db71fd14affe39eb" providerId="LiveId" clId="{74A85BD0-DAB0-4A19-900A-A4D256BD839B}" dt="2024-11-22T16:34:08.097" v="1402" actId="47"/>
        <pc:sldMkLst>
          <pc:docMk/>
          <pc:sldMk cId="2703459643" sldId="309"/>
        </pc:sldMkLst>
      </pc:sldChg>
      <pc:sldChg chg="new del">
        <pc:chgData name="Arseniy Matsuoka" userId="db71fd14affe39eb" providerId="LiveId" clId="{74A85BD0-DAB0-4A19-900A-A4D256BD839B}" dt="2024-11-22T16:28:04.896" v="1396" actId="2696"/>
        <pc:sldMkLst>
          <pc:docMk/>
          <pc:sldMk cId="3441744091" sldId="309"/>
        </pc:sldMkLst>
      </pc:sldChg>
      <pc:sldChg chg="new del">
        <pc:chgData name="Arseniy Matsuoka" userId="db71fd14affe39eb" providerId="LiveId" clId="{74A85BD0-DAB0-4A19-900A-A4D256BD839B}" dt="2024-11-22T16:34:06.885" v="1401" actId="47"/>
        <pc:sldMkLst>
          <pc:docMk/>
          <pc:sldMk cId="3456104730" sldId="310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Сравнение</a:t>
            </a:r>
            <a:r>
              <a:rPr lang="ru-RU" baseline="0" dirty="0"/>
              <a:t> характеристик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radarChart>
        <c:radarStyle val="marker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Скорость обработки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>
              <a:outerShdw blurRad="63500" dist="25400" dir="5400000" rotWithShape="0">
                <a:srgbClr val="000000">
                  <a:alpha val="60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tint val="96000"/>
                      <a:lumMod val="104000"/>
                    </a:schemeClr>
                  </a:gs>
                  <a:gs pos="100000">
                    <a:schemeClr val="accent1">
                      <a:shade val="90000"/>
                      <a:lumMod val="90000"/>
                    </a:schemeClr>
                  </a:gs>
                </a:gsLst>
                <a:lin ang="5400000" scaled="0"/>
              </a:gradFill>
              <a:ln w="12700">
                <a:solidFill>
                  <a:schemeClr val="lt2"/>
                </a:solidFill>
                <a:round/>
              </a:ln>
              <a:effectLst>
                <a:outerShdw blurRad="63500" dist="25400" dir="5400000" rotWithShape="0">
                  <a:srgbClr val="000000">
                    <a:alpha val="60000"/>
                  </a:srgbClr>
                </a:outerShdw>
              </a:effectLst>
            </c:spPr>
          </c:marker>
          <c:cat>
            <c:strRef>
              <c:f>Лист1!$A$2:$A$6</c:f>
              <c:strCache>
                <c:ptCount val="5"/>
                <c:pt idx="0">
                  <c:v>Oracle</c:v>
                </c:pt>
                <c:pt idx="1">
                  <c:v>MySQL</c:v>
                </c:pt>
                <c:pt idx="2">
                  <c:v>Jupyter Notebook</c:v>
                </c:pt>
                <c:pt idx="3">
                  <c:v>Tableau</c:v>
                </c:pt>
                <c:pt idx="4">
                  <c:v>Power BI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</c:v>
                </c:pt>
                <c:pt idx="1">
                  <c:v>5</c:v>
                </c:pt>
                <c:pt idx="2">
                  <c:v>6</c:v>
                </c:pt>
                <c:pt idx="3">
                  <c:v>3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C5-4804-9D68-F196970DA3E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Передача данных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>
              <a:outerShdw blurRad="63500" dist="25400" dir="5400000" rotWithShape="0">
                <a:srgbClr val="000000">
                  <a:alpha val="60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tint val="96000"/>
                      <a:lumMod val="104000"/>
                    </a:schemeClr>
                  </a:gs>
                  <a:gs pos="100000">
                    <a:schemeClr val="accent2">
                      <a:shade val="90000"/>
                      <a:lumMod val="90000"/>
                    </a:schemeClr>
                  </a:gs>
                </a:gsLst>
                <a:lin ang="5400000" scaled="0"/>
              </a:gradFill>
              <a:ln w="12700">
                <a:solidFill>
                  <a:schemeClr val="lt2"/>
                </a:solidFill>
                <a:round/>
              </a:ln>
              <a:effectLst>
                <a:outerShdw blurRad="63500" dist="25400" dir="5400000" rotWithShape="0">
                  <a:srgbClr val="000000">
                    <a:alpha val="60000"/>
                  </a:srgbClr>
                </a:outerShdw>
              </a:effectLst>
            </c:spPr>
          </c:marker>
          <c:cat>
            <c:strRef>
              <c:f>Лист1!$A$2:$A$6</c:f>
              <c:strCache>
                <c:ptCount val="5"/>
                <c:pt idx="0">
                  <c:v>Oracle</c:v>
                </c:pt>
                <c:pt idx="1">
                  <c:v>MySQL</c:v>
                </c:pt>
                <c:pt idx="2">
                  <c:v>Jupyter Notebook</c:v>
                </c:pt>
                <c:pt idx="3">
                  <c:v>Tableau</c:v>
                </c:pt>
                <c:pt idx="4">
                  <c:v>Power BI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5</c:v>
                </c:pt>
                <c:pt idx="1">
                  <c:v>6</c:v>
                </c:pt>
                <c:pt idx="2">
                  <c:v>3</c:v>
                </c:pt>
                <c:pt idx="3">
                  <c:v>3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C5-4804-9D68-F196970DA3E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Память</c:v>
                </c:pt>
              </c:strCache>
            </c:strRef>
          </c:tx>
          <c:spPr>
            <a:ln w="31750" cap="rnd">
              <a:solidFill>
                <a:schemeClr val="accent3"/>
              </a:solidFill>
              <a:round/>
            </a:ln>
            <a:effectLst>
              <a:outerShdw blurRad="63500" dist="25400" dir="5400000" rotWithShape="0">
                <a:srgbClr val="000000">
                  <a:alpha val="60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3">
                      <a:tint val="96000"/>
                      <a:lumMod val="104000"/>
                    </a:schemeClr>
                  </a:gs>
                  <a:gs pos="100000">
                    <a:schemeClr val="accent3">
                      <a:shade val="90000"/>
                      <a:lumMod val="90000"/>
                    </a:schemeClr>
                  </a:gs>
                </a:gsLst>
                <a:lin ang="5400000" scaled="0"/>
              </a:gradFill>
              <a:ln w="12700">
                <a:solidFill>
                  <a:schemeClr val="lt2"/>
                </a:solidFill>
                <a:round/>
              </a:ln>
              <a:effectLst>
                <a:outerShdw blurRad="63500" dist="25400" dir="5400000" rotWithShape="0">
                  <a:srgbClr val="000000">
                    <a:alpha val="60000"/>
                  </a:srgbClr>
                </a:outerShdw>
              </a:effectLst>
            </c:spPr>
          </c:marker>
          <c:cat>
            <c:strRef>
              <c:f>Лист1!$A$2:$A$6</c:f>
              <c:strCache>
                <c:ptCount val="5"/>
                <c:pt idx="0">
                  <c:v>Oracle</c:v>
                </c:pt>
                <c:pt idx="1">
                  <c:v>MySQL</c:v>
                </c:pt>
                <c:pt idx="2">
                  <c:v>Jupyter Notebook</c:v>
                </c:pt>
                <c:pt idx="3">
                  <c:v>Tableau</c:v>
                </c:pt>
                <c:pt idx="4">
                  <c:v>Power BI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6</c:v>
                </c:pt>
                <c:pt idx="1">
                  <c:v>3</c:v>
                </c:pt>
                <c:pt idx="2">
                  <c:v>4</c:v>
                </c:pt>
                <c:pt idx="3">
                  <c:v>6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AC5-4804-9D68-F196970DA3EB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Объём анализа</c:v>
                </c:pt>
              </c:strCache>
            </c:strRef>
          </c:tx>
          <c:spPr>
            <a:ln w="31750" cap="rnd">
              <a:solidFill>
                <a:schemeClr val="accent4"/>
              </a:solidFill>
              <a:round/>
            </a:ln>
            <a:effectLst>
              <a:outerShdw blurRad="63500" dist="25400" dir="5400000" rotWithShape="0">
                <a:srgbClr val="000000">
                  <a:alpha val="60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4">
                      <a:tint val="96000"/>
                      <a:lumMod val="104000"/>
                    </a:schemeClr>
                  </a:gs>
                  <a:gs pos="100000">
                    <a:schemeClr val="accent4">
                      <a:shade val="90000"/>
                      <a:lumMod val="90000"/>
                    </a:schemeClr>
                  </a:gs>
                </a:gsLst>
                <a:lin ang="5400000" scaled="0"/>
              </a:gradFill>
              <a:ln w="12700">
                <a:solidFill>
                  <a:schemeClr val="lt2"/>
                </a:solidFill>
                <a:round/>
              </a:ln>
              <a:effectLst>
                <a:outerShdw blurRad="63500" dist="25400" dir="5400000" rotWithShape="0">
                  <a:srgbClr val="000000">
                    <a:alpha val="60000"/>
                  </a:srgbClr>
                </a:outerShdw>
              </a:effectLst>
            </c:spPr>
          </c:marker>
          <c:cat>
            <c:strRef>
              <c:f>Лист1!$A$2:$A$6</c:f>
              <c:strCache>
                <c:ptCount val="5"/>
                <c:pt idx="0">
                  <c:v>Oracle</c:v>
                </c:pt>
                <c:pt idx="1">
                  <c:v>MySQL</c:v>
                </c:pt>
                <c:pt idx="2">
                  <c:v>Jupyter Notebook</c:v>
                </c:pt>
                <c:pt idx="3">
                  <c:v>Tableau</c:v>
                </c:pt>
                <c:pt idx="4">
                  <c:v>Power BI</c:v>
                </c:pt>
              </c:strCache>
            </c:strRef>
          </c:cat>
          <c:val>
            <c:numRef>
              <c:f>Лист1!$E$2:$E$6</c:f>
              <c:numCache>
                <c:formatCode>General</c:formatCode>
                <c:ptCount val="5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5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AC5-4804-9D68-F196970DA3EB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Частота обновления</c:v>
                </c:pt>
              </c:strCache>
            </c:strRef>
          </c:tx>
          <c:spPr>
            <a:ln w="31750" cap="rnd">
              <a:solidFill>
                <a:schemeClr val="accent5"/>
              </a:solidFill>
              <a:round/>
            </a:ln>
            <a:effectLst>
              <a:outerShdw blurRad="63500" dist="25400" dir="5400000" rotWithShape="0">
                <a:srgbClr val="000000">
                  <a:alpha val="60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5">
                      <a:tint val="96000"/>
                      <a:lumMod val="104000"/>
                    </a:schemeClr>
                  </a:gs>
                  <a:gs pos="100000">
                    <a:schemeClr val="accent5">
                      <a:shade val="90000"/>
                      <a:lumMod val="90000"/>
                    </a:schemeClr>
                  </a:gs>
                </a:gsLst>
                <a:lin ang="5400000" scaled="0"/>
              </a:gradFill>
              <a:ln w="12700">
                <a:solidFill>
                  <a:schemeClr val="lt2"/>
                </a:solidFill>
                <a:round/>
              </a:ln>
              <a:effectLst>
                <a:outerShdw blurRad="63500" dist="25400" dir="5400000" rotWithShape="0">
                  <a:srgbClr val="000000">
                    <a:alpha val="60000"/>
                  </a:srgbClr>
                </a:outerShdw>
              </a:effectLst>
            </c:spPr>
          </c:marker>
          <c:cat>
            <c:strRef>
              <c:f>Лист1!$A$2:$A$6</c:f>
              <c:strCache>
                <c:ptCount val="5"/>
                <c:pt idx="0">
                  <c:v>Oracle</c:v>
                </c:pt>
                <c:pt idx="1">
                  <c:v>MySQL</c:v>
                </c:pt>
                <c:pt idx="2">
                  <c:v>Jupyter Notebook</c:v>
                </c:pt>
                <c:pt idx="3">
                  <c:v>Tableau</c:v>
                </c:pt>
                <c:pt idx="4">
                  <c:v>Power BI</c:v>
                </c:pt>
              </c:strCache>
            </c:strRef>
          </c:cat>
          <c:val>
            <c:numRef>
              <c:f>Лист1!$F$2:$F$6</c:f>
              <c:numCache>
                <c:formatCode>General</c:formatCode>
                <c:ptCount val="5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3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AC5-4804-9D68-F196970DA3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47825088"/>
        <c:axId val="847826528"/>
      </c:radarChart>
      <c:catAx>
        <c:axId val="847825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47826528"/>
        <c:crosses val="autoZero"/>
        <c:auto val="1"/>
        <c:lblAlgn val="ctr"/>
        <c:lblOffset val="100"/>
        <c:noMultiLvlLbl val="0"/>
      </c:catAx>
      <c:valAx>
        <c:axId val="847826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47825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E927D74-F2EE-5523-CF70-5A410088506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ACB29D-E90F-2F1D-8052-B117FBE57AC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46B1DD3-C8C5-44A0-8D9B-88A727BB37DD}" type="datetimeFigureOut">
              <a:rPr lang="en-US"/>
              <a:pPr>
                <a:defRPr/>
              </a:pPr>
              <a:t>11/22/2024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E235AE-1570-272A-D164-1A34A21740D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536157-AA95-EEFB-E34C-68EAB2956AA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E9D5853-5C46-4C1F-A0F9-96AFC0FEF41B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FA655827-8E34-5182-219F-41A926A04F2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7A1F2DF-875A-70C1-CCF2-1F1779C8C7C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5A6462C-C8D3-449E-B71F-EC3EC1CCC227}" type="datetimeFigureOut">
              <a:rPr lang="ru-RU"/>
              <a:pPr>
                <a:defRPr/>
              </a:pPr>
              <a:t>22.11.2024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9C5CFD90-124D-8CC4-29F4-2930ECF961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B292E434-0179-8602-DE4A-37009228E6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6275" y="4722813"/>
            <a:ext cx="5408613" cy="4473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E9585DA-94E8-7D35-F550-70A5BE9D62D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F2B5326-7946-74F9-CECF-7783CA7C3F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5444E215-9F0C-42D2-817A-A5A0DAE5E37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>
            <a:extLst>
              <a:ext uri="{FF2B5EF4-FFF2-40B4-BE49-F238E27FC236}">
                <a16:creationId xmlns:a16="http://schemas.microsoft.com/office/drawing/2014/main" id="{A3C9E7DD-8BB4-E173-E359-3F6C33D5044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Заметки 2">
            <a:extLst>
              <a:ext uri="{FF2B5EF4-FFF2-40B4-BE49-F238E27FC236}">
                <a16:creationId xmlns:a16="http://schemas.microsoft.com/office/drawing/2014/main" id="{986690F5-82A6-7A9D-BA8C-FD1EBC3AF9D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/>
          </a:p>
        </p:txBody>
      </p:sp>
      <p:sp>
        <p:nvSpPr>
          <p:cNvPr id="11268" name="Номер слайда 3">
            <a:extLst>
              <a:ext uri="{FF2B5EF4-FFF2-40B4-BE49-F238E27FC236}">
                <a16:creationId xmlns:a16="http://schemas.microsoft.com/office/drawing/2014/main" id="{5409D225-7D22-F696-7B2C-35707A4731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AAD57BF-B626-4824-AE3E-A2F02E52E531}" type="slidenum">
              <a:rPr lang="ru-RU" altLang="ru-RU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6">
            <a:extLst>
              <a:ext uri="{FF2B5EF4-FFF2-40B4-BE49-F238E27FC236}">
                <a16:creationId xmlns:a16="http://schemas.microsoft.com/office/drawing/2014/main" id="{85B53748-D5CF-66B5-78BB-A2AF3234E48D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7E7C19A-BAE7-4925-ACAC-48E1311CB621}" type="slidenum">
              <a:t>5</a:t>
            </a:fld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Образ слайда 1">
            <a:extLst>
              <a:ext uri="{FF2B5EF4-FFF2-40B4-BE49-F238E27FC236}">
                <a16:creationId xmlns:a16="http://schemas.microsoft.com/office/drawing/2014/main" id="{EEA45DAA-A6F5-E811-284A-93C42AEC52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4588" y="695325"/>
            <a:ext cx="4568825" cy="3427413"/>
          </a:xfrm>
          <a:solidFill>
            <a:srgbClr val="156082"/>
          </a:solidFill>
          <a:ln w="25402">
            <a:solidFill>
              <a:srgbClr val="0C445E"/>
            </a:solidFill>
            <a:prstDash val="solid"/>
          </a:ln>
        </p:spPr>
      </p:sp>
      <p:sp>
        <p:nvSpPr>
          <p:cNvPr id="4" name="Заметки 2">
            <a:extLst>
              <a:ext uri="{FF2B5EF4-FFF2-40B4-BE49-F238E27FC236}">
                <a16:creationId xmlns:a16="http://schemas.microsoft.com/office/drawing/2014/main" id="{AA7BF381-F097-41F6-70EC-B9FB88933AA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6043" cy="4114443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6">
            <a:extLst>
              <a:ext uri="{FF2B5EF4-FFF2-40B4-BE49-F238E27FC236}">
                <a16:creationId xmlns:a16="http://schemas.microsoft.com/office/drawing/2014/main" id="{CB4E115E-3C95-D5F8-A422-0CE1811D79DE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B207B3F-F338-4737-8AF9-B6D53CCE47E6}" type="slidenum">
              <a:t>6</a:t>
            </a:fld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Образ слайда 1">
            <a:extLst>
              <a:ext uri="{FF2B5EF4-FFF2-40B4-BE49-F238E27FC236}">
                <a16:creationId xmlns:a16="http://schemas.microsoft.com/office/drawing/2014/main" id="{D37779A7-2FBF-C4B1-B818-D357178CFD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95325"/>
            <a:ext cx="6096000" cy="3427413"/>
          </a:xfrm>
          <a:solidFill>
            <a:srgbClr val="156082"/>
          </a:solidFill>
          <a:ln w="25402">
            <a:solidFill>
              <a:srgbClr val="0C445E"/>
            </a:solidFill>
            <a:prstDash val="solid"/>
          </a:ln>
        </p:spPr>
      </p:sp>
      <p:sp>
        <p:nvSpPr>
          <p:cNvPr id="4" name="Заметки 2">
            <a:extLst>
              <a:ext uri="{FF2B5EF4-FFF2-40B4-BE49-F238E27FC236}">
                <a16:creationId xmlns:a16="http://schemas.microsoft.com/office/drawing/2014/main" id="{8FCD9290-8496-F105-1D4C-C52F99B8CF9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6043" cy="4114443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6">
            <a:extLst>
              <a:ext uri="{FF2B5EF4-FFF2-40B4-BE49-F238E27FC236}">
                <a16:creationId xmlns:a16="http://schemas.microsoft.com/office/drawing/2014/main" id="{F0C66D3F-FAB8-2A94-B1CC-98592C0D1865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B51FCAD-7F8C-49A3-AA26-D54B347F5016}" type="slidenum">
              <a:t>9</a:t>
            </a:fld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Образ слайда 1">
            <a:extLst>
              <a:ext uri="{FF2B5EF4-FFF2-40B4-BE49-F238E27FC236}">
                <a16:creationId xmlns:a16="http://schemas.microsoft.com/office/drawing/2014/main" id="{A8B5EB3A-BC41-DC15-2F9A-DD5724D496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4588" y="695325"/>
            <a:ext cx="4568825" cy="3427413"/>
          </a:xfrm>
          <a:solidFill>
            <a:srgbClr val="156082"/>
          </a:solidFill>
          <a:ln w="25402">
            <a:solidFill>
              <a:srgbClr val="0C445E"/>
            </a:solidFill>
            <a:prstDash val="solid"/>
          </a:ln>
        </p:spPr>
      </p:sp>
      <p:sp>
        <p:nvSpPr>
          <p:cNvPr id="4" name="Заметки 2">
            <a:extLst>
              <a:ext uri="{FF2B5EF4-FFF2-40B4-BE49-F238E27FC236}">
                <a16:creationId xmlns:a16="http://schemas.microsoft.com/office/drawing/2014/main" id="{137CFA55-B396-55DE-ACB3-181B841FC85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6043" cy="4114443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6">
            <a:extLst>
              <a:ext uri="{FF2B5EF4-FFF2-40B4-BE49-F238E27FC236}">
                <a16:creationId xmlns:a16="http://schemas.microsoft.com/office/drawing/2014/main" id="{A94556A0-9F40-DF0A-5258-07CBB72665A8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504A115-9A83-4EA0-A274-F0FB69AC0AAF}" type="slidenum">
              <a:t>12</a:t>
            </a:fld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Образ слайда 1">
            <a:extLst>
              <a:ext uri="{FF2B5EF4-FFF2-40B4-BE49-F238E27FC236}">
                <a16:creationId xmlns:a16="http://schemas.microsoft.com/office/drawing/2014/main" id="{5F1922C9-40A7-0435-8886-E2C529C1B8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156082"/>
          </a:solidFill>
          <a:ln w="25402">
            <a:solidFill>
              <a:srgbClr val="0C445E"/>
            </a:solidFill>
            <a:prstDash val="solid"/>
          </a:ln>
        </p:spPr>
      </p:sp>
      <p:sp>
        <p:nvSpPr>
          <p:cNvPr id="4" name="Заметки 2">
            <a:extLst>
              <a:ext uri="{FF2B5EF4-FFF2-40B4-BE49-F238E27FC236}">
                <a16:creationId xmlns:a16="http://schemas.microsoft.com/office/drawing/2014/main" id="{7412E090-5519-9600-1DE2-4FFDCA78373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6">
            <a:extLst>
              <a:ext uri="{FF2B5EF4-FFF2-40B4-BE49-F238E27FC236}">
                <a16:creationId xmlns:a16="http://schemas.microsoft.com/office/drawing/2014/main" id="{75522740-141F-6D52-0A0E-E6D0E71CA0A5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6B6616BA-ADD1-4260-951C-BF4795A45692}" type="slidenum">
              <a:t>15</a:t>
            </a:fld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Образ слайда 1">
            <a:extLst>
              <a:ext uri="{FF2B5EF4-FFF2-40B4-BE49-F238E27FC236}">
                <a16:creationId xmlns:a16="http://schemas.microsoft.com/office/drawing/2014/main" id="{1EC7C637-A7CF-5127-9B71-013266E976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4588" y="695325"/>
            <a:ext cx="4568825" cy="3427413"/>
          </a:xfrm>
          <a:solidFill>
            <a:srgbClr val="156082"/>
          </a:solidFill>
          <a:ln w="25402">
            <a:solidFill>
              <a:srgbClr val="0C445E"/>
            </a:solidFill>
            <a:prstDash val="solid"/>
          </a:ln>
        </p:spPr>
      </p:sp>
      <p:sp>
        <p:nvSpPr>
          <p:cNvPr id="4" name="Заметки 2">
            <a:extLst>
              <a:ext uri="{FF2B5EF4-FFF2-40B4-BE49-F238E27FC236}">
                <a16:creationId xmlns:a16="http://schemas.microsoft.com/office/drawing/2014/main" id="{A7B91F06-036F-A812-8ABB-8B0E7C7BB6D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6043" cy="4114443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6">
            <a:extLst>
              <a:ext uri="{FF2B5EF4-FFF2-40B4-BE49-F238E27FC236}">
                <a16:creationId xmlns:a16="http://schemas.microsoft.com/office/drawing/2014/main" id="{64C11A32-5F0E-A67E-076F-CDFCAE3ECCAA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0757F3F-6CDC-4718-9F63-B49C7625B62B}" type="slidenum">
              <a:t>16</a:t>
            </a:fld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Образ слайда 1">
            <a:extLst>
              <a:ext uri="{FF2B5EF4-FFF2-40B4-BE49-F238E27FC236}">
                <a16:creationId xmlns:a16="http://schemas.microsoft.com/office/drawing/2014/main" id="{D38EF787-EB79-242F-17A5-9DCFD4BE08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4588" y="695325"/>
            <a:ext cx="4568825" cy="3427413"/>
          </a:xfrm>
          <a:solidFill>
            <a:srgbClr val="156082"/>
          </a:solidFill>
          <a:ln w="25402">
            <a:solidFill>
              <a:srgbClr val="0C445E"/>
            </a:solidFill>
            <a:prstDash val="solid"/>
          </a:ln>
        </p:spPr>
      </p:sp>
      <p:sp>
        <p:nvSpPr>
          <p:cNvPr id="4" name="Заметки 2">
            <a:extLst>
              <a:ext uri="{FF2B5EF4-FFF2-40B4-BE49-F238E27FC236}">
                <a16:creationId xmlns:a16="http://schemas.microsoft.com/office/drawing/2014/main" id="{11095C90-0692-89D8-E4F3-806CF717575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6043" cy="4114443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020" y="1769541"/>
            <a:ext cx="7080026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020" y="3598339"/>
            <a:ext cx="7080026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11/22/2024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A6ADC5-704A-490A-BBF1-481A3C5687B3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030965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11/22/2024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A6ADC5-704A-490A-BBF1-481A3C5687B3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824083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1761068"/>
            <a:ext cx="7192913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589879"/>
            <a:ext cx="7192913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11/22/2024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A6ADC5-704A-490A-BBF1-481A3C5687B3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068829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7" y="1732449"/>
            <a:ext cx="3795373" cy="4058750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69" y="1732450"/>
            <a:ext cx="3798499" cy="4058751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11/22/2024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A6ADC5-704A-490A-BBF1-481A3C5687B3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106920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5" y="1770323"/>
            <a:ext cx="3787423" cy="4112953"/>
          </a:xfrm>
          <a:prstGeom prst="rect">
            <a:avLst/>
          </a:prstGeom>
        </p:spPr>
      </p:pic>
      <p:pic>
        <p:nvPicPr>
          <p:cNvPr id="14" name="Picture 13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245" y="1770323"/>
            <a:ext cx="3787423" cy="41129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404" y="1835254"/>
            <a:ext cx="3657258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404" y="2380138"/>
            <a:ext cx="365725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835255"/>
            <a:ext cx="3671498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2380138"/>
            <a:ext cx="367149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11/22/2024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A6ADC5-704A-490A-BBF1-481A3C5687B3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773226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11/22/2024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163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11/22/2024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A6ADC5-704A-490A-BBF1-481A3C5687B3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091328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0"/>
            <a:ext cx="2780167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5" y="609600"/>
            <a:ext cx="4808943" cy="51816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1518"/>
            <a:ext cx="2780167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11/22/2024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A6ADC5-704A-490A-BBF1-481A3C5687B3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97862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late-V2-S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987" y="609923"/>
            <a:ext cx="3428146" cy="52054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923"/>
            <a:ext cx="3924676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76728" y="743989"/>
            <a:ext cx="3165375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9261"/>
            <a:ext cx="3924676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11/22/2024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A6ADC5-704A-490A-BBF1-481A3C5687B3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177616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ate-V2-S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95" y="540085"/>
            <a:ext cx="7656010" cy="38343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4" y="4565255"/>
            <a:ext cx="7766495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26217" y="695010"/>
            <a:ext cx="7285600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6532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A6ADC5-704A-490A-BBF1-481A3C5687B3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64632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8437"/>
            <a:ext cx="776532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295180"/>
            <a:ext cx="7765322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A6ADC5-704A-490A-BBF1-481A3C5687B3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1550692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3"/>
            <a:ext cx="6564224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304353"/>
            <a:ext cx="7765322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A6ADC5-704A-490A-BBF1-481A3C5687B3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  <p:sp>
        <p:nvSpPr>
          <p:cNvPr id="11" name="TextBox 10"/>
          <p:cNvSpPr txBox="1"/>
          <p:nvPr/>
        </p:nvSpPr>
        <p:spPr>
          <a:xfrm>
            <a:off x="627459" y="87391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28359" y="293324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512075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2126943"/>
            <a:ext cx="7765322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9" y="4650556"/>
            <a:ext cx="776414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A6ADC5-704A-490A-BBF1-481A3C5687B3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3685413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A6ADC5-704A-490A-BBF1-481A3C5687B3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5825647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39" y="1826045"/>
            <a:ext cx="2529046" cy="1833558"/>
          </a:xfrm>
          <a:prstGeom prst="rect">
            <a:avLst/>
          </a:prstGeom>
        </p:spPr>
      </p:pic>
      <p:pic>
        <p:nvPicPr>
          <p:cNvPr id="28" name="Picture 27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813" y="1826045"/>
            <a:ext cx="2529046" cy="1833558"/>
          </a:xfrm>
          <a:prstGeom prst="rect">
            <a:avLst/>
          </a:prstGeom>
        </p:spPr>
      </p:pic>
      <p:pic>
        <p:nvPicPr>
          <p:cNvPr id="29" name="Picture 28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715" y="1826045"/>
            <a:ext cx="2529046" cy="1833558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938918"/>
            <a:ext cx="2319276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4480369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939094"/>
            <a:ext cx="2319276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5" y="4480368"/>
            <a:ext cx="2476753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934432"/>
            <a:ext cx="2319276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4480366"/>
            <a:ext cx="2475738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A6ADC5-704A-490A-BBF1-481A3C5687B3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8260782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11/22/2024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A6ADC5-704A-490A-BBF1-481A3C5687B3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2670314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7302" y="609600"/>
            <a:ext cx="1713365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7" y="609600"/>
            <a:ext cx="5937654" cy="5181601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11/22/2024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A6ADC5-704A-490A-BBF1-481A3C5687B3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942674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88.jpg">
            <a:extLst>
              <a:ext uri="{FF2B5EF4-FFF2-40B4-BE49-F238E27FC236}">
                <a16:creationId xmlns:a16="http://schemas.microsoft.com/office/drawing/2014/main" id="{BC5167A4-5262-1662-F7EE-A4813C2991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5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7">
            <a:extLst>
              <a:ext uri="{FF2B5EF4-FFF2-40B4-BE49-F238E27FC236}">
                <a16:creationId xmlns:a16="http://schemas.microsoft.com/office/drawing/2014/main" id="{00694B9D-04D6-9FA0-CEF7-255253DC78C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659188" y="6148388"/>
            <a:ext cx="1201737" cy="3079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sk-SK" altLang="ru-RU" sz="1400">
                <a:solidFill>
                  <a:srgbClr val="D8D3D9"/>
                </a:solidFill>
                <a:ea typeface="FeSa Cond Pro Book"/>
                <a:cs typeface="FeSa Cond Pro Book"/>
              </a:rPr>
              <a:t>www.tyuiu.ru</a:t>
            </a:r>
            <a:endParaRPr lang="en-US" altLang="ru-RU" sz="1400">
              <a:solidFill>
                <a:srgbClr val="D8D3D9"/>
              </a:solidFill>
              <a:ea typeface="FeSa Cond Pro Book"/>
              <a:cs typeface="FeSa Cond Pro Book"/>
            </a:endParaRPr>
          </a:p>
        </p:txBody>
      </p:sp>
      <p:pic>
        <p:nvPicPr>
          <p:cNvPr id="5" name="Picture 9">
            <a:extLst>
              <a:ext uri="{FF2B5EF4-FFF2-40B4-BE49-F238E27FC236}">
                <a16:creationId xmlns:a16="http://schemas.microsoft.com/office/drawing/2014/main" id="{0E86A97B-8014-7CF0-B19F-C69A956C023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1231900"/>
            <a:ext cx="3095625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49582" y="3322370"/>
            <a:ext cx="5082343" cy="2623261"/>
          </a:xfrm>
        </p:spPr>
        <p:txBody>
          <a:bodyPr/>
          <a:lstStyle>
            <a:lvl1pPr algn="l">
              <a:defRPr sz="3600"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899688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0">
            <a:extLst>
              <a:ext uri="{FF2B5EF4-FFF2-40B4-BE49-F238E27FC236}">
                <a16:creationId xmlns:a16="http://schemas.microsoft.com/office/drawing/2014/main" id="{A0A166E7-2E8B-7230-F35D-EDC9F6889AF3}"/>
              </a:ext>
            </a:extLst>
          </p:cNvPr>
          <p:cNvSpPr/>
          <p:nvPr userDrawn="1"/>
        </p:nvSpPr>
        <p:spPr>
          <a:xfrm>
            <a:off x="4643438" y="1341438"/>
            <a:ext cx="3960812" cy="358775"/>
          </a:xfrm>
          <a:prstGeom prst="roundRect">
            <a:avLst>
              <a:gd name="adj" fmla="val 14912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ounded Rectangle 9">
            <a:extLst>
              <a:ext uri="{FF2B5EF4-FFF2-40B4-BE49-F238E27FC236}">
                <a16:creationId xmlns:a16="http://schemas.microsoft.com/office/drawing/2014/main" id="{C2C2B5D9-EBD1-28D8-DDE8-962D7130CB6D}"/>
              </a:ext>
            </a:extLst>
          </p:cNvPr>
          <p:cNvSpPr/>
          <p:nvPr userDrawn="1"/>
        </p:nvSpPr>
        <p:spPr>
          <a:xfrm>
            <a:off x="611188" y="1341438"/>
            <a:ext cx="3960812" cy="358775"/>
          </a:xfrm>
          <a:prstGeom prst="roundRect">
            <a:avLst>
              <a:gd name="adj" fmla="val 14912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1560" y="1340768"/>
            <a:ext cx="4031878" cy="5040560"/>
          </a:xfrm>
        </p:spPr>
        <p:txBody>
          <a:bodyPr/>
          <a:lstStyle>
            <a:lvl1pPr>
              <a:defRPr sz="1600" b="1" i="0" strike="noStrike" cap="all" baseline="0">
                <a:solidFill>
                  <a:schemeClr val="bg1"/>
                </a:solidFill>
                <a:latin typeface=""/>
              </a:defRPr>
            </a:lvl1pPr>
            <a:lvl2pPr>
              <a:defRPr sz="1800"/>
            </a:lvl2pPr>
            <a:lvl3pPr>
              <a:defRPr sz="1200" b="1" i="0" cap="all"/>
            </a:lvl3pPr>
            <a:lvl4pPr>
              <a:defRPr sz="1200" b="1" i="0" cap="all">
                <a:solidFill>
                  <a:schemeClr val="accent6">
                    <a:lumMod val="75000"/>
                  </a:schemeClr>
                </a:solidFill>
                <a:latin typeface=""/>
              </a:defRPr>
            </a:lvl4pPr>
            <a:lvl5pPr>
              <a:defRPr sz="1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644008" y="1340768"/>
            <a:ext cx="4032448" cy="5040560"/>
          </a:xfrm>
        </p:spPr>
        <p:txBody>
          <a:bodyPr/>
          <a:lstStyle>
            <a:lvl1pPr>
              <a:defRPr sz="1600" b="1" i="0" strike="noStrike" cap="all" baseline="0">
                <a:solidFill>
                  <a:schemeClr val="bg1"/>
                </a:solidFill>
                <a:latin typeface=""/>
              </a:defRPr>
            </a:lvl1pPr>
            <a:lvl2pPr>
              <a:defRPr sz="1800"/>
            </a:lvl2pPr>
            <a:lvl3pPr>
              <a:defRPr sz="1200" b="1" i="0" cap="all"/>
            </a:lvl3pPr>
            <a:lvl4pPr>
              <a:defRPr sz="1200" b="1" i="0" cap="all">
                <a:solidFill>
                  <a:schemeClr val="accent6">
                    <a:lumMod val="75000"/>
                  </a:schemeClr>
                </a:solidFill>
                <a:latin typeface=""/>
              </a:defRPr>
            </a:lvl4pPr>
            <a:lvl5pPr>
              <a:defRPr sz="1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B5C64C9F-439A-167A-458A-12042D619B5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6597650" y="6510338"/>
            <a:ext cx="2066925" cy="265112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9C1B2BD-8FBE-4530-B49E-AE1D2A3CD8E0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3291666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ар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map_4000px_russia_with_crimea_and_sevastopol copy.png">
            <a:extLst>
              <a:ext uri="{FF2B5EF4-FFF2-40B4-BE49-F238E27FC236}">
                <a16:creationId xmlns:a16="http://schemas.microsoft.com/office/drawing/2014/main" id="{21AAA5DB-CDDE-BA71-2D2E-5E0A06CA9B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42" t="-8054" r="-2031" b="-774"/>
          <a:stretch>
            <a:fillRect/>
          </a:stretch>
        </p:blipFill>
        <p:spPr bwMode="auto">
          <a:xfrm>
            <a:off x="900113" y="188913"/>
            <a:ext cx="7091362" cy="41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A5A671CC-DF72-8391-1A64-271009711B36}"/>
              </a:ext>
            </a:extLst>
          </p:cNvPr>
          <p:cNvSpPr/>
          <p:nvPr userDrawn="1"/>
        </p:nvSpPr>
        <p:spPr>
          <a:xfrm>
            <a:off x="611188" y="4149725"/>
            <a:ext cx="7921625" cy="358775"/>
          </a:xfrm>
          <a:prstGeom prst="roundRect">
            <a:avLst>
              <a:gd name="adj" fmla="val 14912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Click to edit Master title style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11560" y="4149080"/>
            <a:ext cx="7920880" cy="2088232"/>
          </a:xfrm>
        </p:spPr>
        <p:txBody>
          <a:bodyPr/>
          <a:lstStyle>
            <a:lvl1pPr>
              <a:defRPr sz="1600" b="1" i="0" strike="noStrike" cap="all" baseline="0">
                <a:solidFill>
                  <a:schemeClr val="bg1"/>
                </a:solidFill>
                <a:latin typeface=""/>
              </a:defRPr>
            </a:lvl1pPr>
            <a:lvl2pPr>
              <a:defRPr sz="1800"/>
            </a:lvl2pPr>
            <a:lvl3pPr>
              <a:defRPr sz="1200" b="1" i="0" cap="all"/>
            </a:lvl3pPr>
            <a:lvl4pPr>
              <a:defRPr sz="1200" b="1" i="0" cap="all">
                <a:solidFill>
                  <a:schemeClr val="accent6">
                    <a:lumMod val="75000"/>
                  </a:schemeClr>
                </a:solidFill>
                <a:latin typeface=""/>
              </a:defRPr>
            </a:lvl4pPr>
            <a:lvl5pPr>
              <a:defRPr sz="1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1440DB2C-1AE1-3A23-612C-7C83A372E7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76910F6-AF16-447E-8CB7-11A22D892DAC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10620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4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732450"/>
            <a:ext cx="776532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8E36636D-D922-432D-A958-524484B5923D}" type="datetimeFigureOut">
              <a:rPr lang="en-US" dirty="0"/>
              <a:pPr/>
              <a:t>11/22/2024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>
              <a:defRPr/>
            </a:pPr>
            <a:fld id="{A9A6ADC5-704A-490A-BBF1-481A3C5687B3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1C8BAD-6772-EED9-9888-41D8823C94BA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513" cy="85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222344.png">
            <a:extLst>
              <a:ext uri="{FF2B5EF4-FFF2-40B4-BE49-F238E27FC236}">
                <a16:creationId xmlns:a16="http://schemas.microsoft.com/office/drawing/2014/main" id="{19AF55A0-63A5-1173-E311-BDD2217CF1F0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57988"/>
            <a:ext cx="9251950" cy="12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6B9D2B7-B61C-CF39-13F5-A624629B617C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188913"/>
            <a:ext cx="10541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54186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  <p:sldLayoutId id="2147483853" r:id="rId12"/>
    <p:sldLayoutId id="2147483854" r:id="rId13"/>
    <p:sldLayoutId id="2147483855" r:id="rId14"/>
    <p:sldLayoutId id="2147483856" r:id="rId15"/>
    <p:sldLayoutId id="2147483857" r:id="rId16"/>
    <p:sldLayoutId id="2147483858" r:id="rId17"/>
    <p:sldLayoutId id="2147483859" r:id="rId18"/>
    <p:sldLayoutId id="2147483838" r:id="rId19"/>
    <p:sldLayoutId id="2147483839" r:id="rId20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577AB69-6614-C681-D258-40AC22EA9D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763" y="3163888"/>
            <a:ext cx="7824787" cy="156527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b="1" dirty="0"/>
              <a:t>Нейролиз: датчик выявления неисправности на предприятии</a:t>
            </a:r>
            <a:endParaRPr lang="en-US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49BB9A2F-8123-B18F-0570-909F42379B88}"/>
              </a:ext>
            </a:extLst>
          </p:cNvPr>
          <p:cNvSpPr txBox="1">
            <a:spLocks/>
          </p:cNvSpPr>
          <p:nvPr/>
        </p:nvSpPr>
        <p:spPr>
          <a:xfrm>
            <a:off x="893763" y="4851400"/>
            <a:ext cx="7824787" cy="1382713"/>
          </a:xfrm>
          <a:prstGeom prst="rect">
            <a:avLst/>
          </a:prstGeom>
        </p:spPr>
        <p:txBody>
          <a:bodyPr anchor="ctr">
            <a:normAutofit fontScale="85000" lnSpcReduction="20000"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b="1" kern="1200" cap="all">
                <a:solidFill>
                  <a:schemeClr val="accent6">
                    <a:lumMod val="20000"/>
                    <a:lumOff val="80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374D81"/>
                </a:solidFill>
                <a:latin typeface="Franklin Gothic Medium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374D81"/>
                </a:solidFill>
                <a:latin typeface="Franklin Gothic Medium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374D81"/>
                </a:solidFill>
                <a:latin typeface="Franklin Gothic Medium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374D81"/>
                </a:solidFill>
                <a:latin typeface="Franklin Gothic Medium" pitchFamily="34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374D81"/>
                </a:solidFill>
                <a:latin typeface="Franklin Gothic Medium" pitchFamily="34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374D81"/>
                </a:solidFill>
                <a:latin typeface="Franklin Gothic Medium" pitchFamily="34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374D81"/>
                </a:solidFill>
                <a:latin typeface="Franklin Gothic Medium" pitchFamily="34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374D81"/>
                </a:solidFill>
                <a:latin typeface="Franklin Gothic Medium" pitchFamily="34" charset="0"/>
              </a:defRPr>
            </a:lvl9pPr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Подготовили студенты группы АТПб-24-1:</a:t>
            </a:r>
          </a:p>
          <a:p>
            <a:pPr algn="r" eaLnBrk="1" fontAlgn="auto" hangingPunct="1">
              <a:spcAft>
                <a:spcPts val="0"/>
              </a:spcAft>
              <a:defRPr/>
            </a:pPr>
            <a:r>
              <a:rPr lang="ru-RU" sz="2400" dirty="0">
                <a:latin typeface="Fedra Sans Alt Pro Light" pitchFamily="18"/>
              </a:rPr>
              <a:t>Антошкин Арсений, Боярская Полина, Грекова Ксения, Глухих Никита, Илюшин Павел, </a:t>
            </a:r>
            <a:r>
              <a:rPr lang="ru-RU" sz="2400" dirty="0" err="1">
                <a:latin typeface="Fedra Sans Alt Pro Light" pitchFamily="18"/>
              </a:rPr>
              <a:t>Пейчев</a:t>
            </a:r>
            <a:r>
              <a:rPr lang="ru-RU" sz="2400" dirty="0">
                <a:latin typeface="Fedra Sans Alt Pro Light" pitchFamily="18"/>
              </a:rPr>
              <a:t> Арсений</a:t>
            </a:r>
          </a:p>
          <a:p>
            <a:pPr algn="r" eaLnBrk="1" fontAlgn="auto" hangingPunct="1">
              <a:spcAft>
                <a:spcPts val="0"/>
              </a:spcAft>
              <a:defRPr/>
            </a:pPr>
            <a:br>
              <a:rPr lang="ru-RU" sz="2400" dirty="0">
                <a:latin typeface="Arial" pitchFamily="34" charset="0"/>
                <a:cs typeface="Arial" pitchFamily="34" charset="0"/>
              </a:rPr>
            </a:b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5" name="Freeform 5">
            <a:extLst>
              <a:ext uri="{FF2B5EF4-FFF2-40B4-BE49-F238E27FC236}">
                <a16:creationId xmlns:a16="http://schemas.microsoft.com/office/drawing/2014/main" id="{37D54B6C-87D0-4C03-8335-3955179D2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-791955" y="1884155"/>
            <a:ext cx="5624423" cy="3075314"/>
          </a:xfrm>
          <a:custGeom>
            <a:avLst/>
            <a:gdLst>
              <a:gd name="T0" fmla="*/ 1577 w 1601"/>
              <a:gd name="T1" fmla="*/ 0 h 696"/>
              <a:gd name="T2" fmla="*/ 833 w 1601"/>
              <a:gd name="T3" fmla="*/ 0 h 696"/>
              <a:gd name="T4" fmla="*/ 768 w 1601"/>
              <a:gd name="T5" fmla="*/ 0 h 696"/>
              <a:gd name="T6" fmla="*/ 24 w 1601"/>
              <a:gd name="T7" fmla="*/ 0 h 696"/>
              <a:gd name="T8" fmla="*/ 0 w 1601"/>
              <a:gd name="T9" fmla="*/ 27 h 696"/>
              <a:gd name="T10" fmla="*/ 0 w 1601"/>
              <a:gd name="T11" fmla="*/ 669 h 696"/>
              <a:gd name="T12" fmla="*/ 24 w 1601"/>
              <a:gd name="T13" fmla="*/ 696 h 696"/>
              <a:gd name="T14" fmla="*/ 768 w 1601"/>
              <a:gd name="T15" fmla="*/ 696 h 696"/>
              <a:gd name="T16" fmla="*/ 833 w 1601"/>
              <a:gd name="T17" fmla="*/ 696 h 696"/>
              <a:gd name="T18" fmla="*/ 1577 w 1601"/>
              <a:gd name="T19" fmla="*/ 696 h 696"/>
              <a:gd name="T20" fmla="*/ 1601 w 1601"/>
              <a:gd name="T21" fmla="*/ 669 h 696"/>
              <a:gd name="T22" fmla="*/ 1601 w 1601"/>
              <a:gd name="T23" fmla="*/ 27 h 696"/>
              <a:gd name="T24" fmla="*/ 1577 w 1601"/>
              <a:gd name="T25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01" h="696">
                <a:moveTo>
                  <a:pt x="1577" y="0"/>
                </a:moveTo>
                <a:cubicBezTo>
                  <a:pt x="833" y="0"/>
                  <a:pt x="833" y="0"/>
                  <a:pt x="833" y="0"/>
                </a:cubicBezTo>
                <a:cubicBezTo>
                  <a:pt x="768" y="0"/>
                  <a:pt x="768" y="0"/>
                  <a:pt x="768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2"/>
                  <a:pt x="0" y="27"/>
                </a:cubicBezTo>
                <a:cubicBezTo>
                  <a:pt x="0" y="669"/>
                  <a:pt x="0" y="669"/>
                  <a:pt x="0" y="669"/>
                </a:cubicBezTo>
                <a:cubicBezTo>
                  <a:pt x="0" y="684"/>
                  <a:pt x="11" y="696"/>
                  <a:pt x="24" y="696"/>
                </a:cubicBezTo>
                <a:cubicBezTo>
                  <a:pt x="768" y="696"/>
                  <a:pt x="768" y="696"/>
                  <a:pt x="768" y="696"/>
                </a:cubicBezTo>
                <a:cubicBezTo>
                  <a:pt x="833" y="696"/>
                  <a:pt x="833" y="696"/>
                  <a:pt x="833" y="696"/>
                </a:cubicBezTo>
                <a:cubicBezTo>
                  <a:pt x="1577" y="696"/>
                  <a:pt x="1577" y="696"/>
                  <a:pt x="1577" y="696"/>
                </a:cubicBezTo>
                <a:cubicBezTo>
                  <a:pt x="1590" y="696"/>
                  <a:pt x="1601" y="684"/>
                  <a:pt x="1601" y="669"/>
                </a:cubicBezTo>
                <a:cubicBezTo>
                  <a:pt x="1601" y="27"/>
                  <a:pt x="1601" y="27"/>
                  <a:pt x="1601" y="27"/>
                </a:cubicBezTo>
                <a:cubicBezTo>
                  <a:pt x="1601" y="12"/>
                  <a:pt x="1590" y="0"/>
                  <a:pt x="1577" y="0"/>
                </a:cubicBezTo>
                <a:close/>
              </a:path>
            </a:pathLst>
          </a:cu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BA2675A-EA3B-8A57-2FAD-F3E19AD7C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89538" y="258931"/>
            <a:ext cx="7765322" cy="970450"/>
          </a:xfrm>
        </p:spPr>
        <p:txBody>
          <a:bodyPr/>
          <a:lstStyle/>
          <a:p>
            <a:r>
              <a:rPr lang="ru-RU" dirty="0"/>
              <a:t>Проблемы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352CEA-5E27-4386-DCBF-BFDBAC324888}"/>
              </a:ext>
            </a:extLst>
          </p:cNvPr>
          <p:cNvSpPr txBox="1"/>
          <p:nvPr/>
        </p:nvSpPr>
        <p:spPr>
          <a:xfrm>
            <a:off x="809793" y="1642620"/>
            <a:ext cx="764051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13637" lvl="0" indent="-413637">
              <a:buSzPct val="100000"/>
              <a:buFont typeface="Arial" pitchFamily="34"/>
              <a:buChar char="•"/>
            </a:pPr>
            <a:r>
              <a:rPr lang="ru-RU" sz="1800" dirty="0">
                <a:latin typeface="Times New Roman" pitchFamily="18"/>
                <a:cs typeface="Times New Roman" pitchFamily="18"/>
              </a:rPr>
              <a:t>Работники нефтегазодобывающих предприятий, заводов, фабрик, которые следят за оборудованием на предприятии, ищут поломки и устраняют их. У них: </a:t>
            </a:r>
          </a:p>
          <a:p>
            <a:pPr marL="413637" lvl="0" indent="-413637">
              <a:buSzPct val="100000"/>
              <a:buFont typeface="Arial" pitchFamily="34"/>
              <a:buChar char="•"/>
            </a:pPr>
            <a:r>
              <a:rPr lang="ru-RU" sz="1800" dirty="0">
                <a:latin typeface="Times New Roman" pitchFamily="18"/>
                <a:cs typeface="Times New Roman" pitchFamily="18"/>
              </a:rPr>
              <a:t>Ручной поиск поломок, на которое тратиться 1-3 часов на одну поломку. </a:t>
            </a:r>
          </a:p>
          <a:p>
            <a:pPr marL="413637" lvl="0" indent="-413637">
              <a:buSzPct val="100000"/>
              <a:buFont typeface="Arial" pitchFamily="34"/>
              <a:buChar char="•"/>
            </a:pPr>
            <a:r>
              <a:rPr lang="ru-RU" sz="1800" dirty="0">
                <a:latin typeface="Times New Roman" pitchFamily="18"/>
                <a:cs typeface="Times New Roman" pitchFamily="18"/>
              </a:rPr>
              <a:t>Неизвестность что именно произошло.</a:t>
            </a:r>
          </a:p>
          <a:p>
            <a:pPr marL="413637" lvl="0" indent="-413637">
              <a:buSzPct val="100000"/>
              <a:buFont typeface="Arial" pitchFamily="34"/>
              <a:buChar char="•"/>
            </a:pPr>
            <a:r>
              <a:rPr lang="ru-RU" sz="1800" dirty="0">
                <a:latin typeface="Times New Roman" pitchFamily="18"/>
                <a:cs typeface="Times New Roman" pitchFamily="18"/>
              </a:rPr>
              <a:t>Риск жизни и здоровья. По неизвестности, что произошло именно.</a:t>
            </a:r>
          </a:p>
          <a:p>
            <a:pPr marL="413637" lvl="0" indent="-413637">
              <a:buSzPct val="100000"/>
              <a:buFont typeface="Arial" pitchFamily="34"/>
              <a:buChar char="•"/>
            </a:pPr>
            <a:r>
              <a:rPr lang="ru-RU" sz="1800" dirty="0">
                <a:latin typeface="Times New Roman" pitchFamily="18"/>
                <a:cs typeface="Times New Roman" pitchFamily="18"/>
              </a:rPr>
              <a:t>Трата времени на поиск нужной инструкции, по устранению аварии. (Примерно 20 минут до 1,5 часа)</a:t>
            </a:r>
          </a:p>
          <a:p>
            <a:pPr marL="413637" lvl="0" indent="-413637">
              <a:buSzPct val="100000"/>
              <a:buFont typeface="Arial" pitchFamily="34"/>
              <a:buChar char="•"/>
            </a:pPr>
            <a:r>
              <a:rPr lang="ru-RU" sz="1800" dirty="0">
                <a:latin typeface="Times New Roman" pitchFamily="18"/>
                <a:cs typeface="Times New Roman" pitchFamily="18"/>
              </a:rPr>
              <a:t>Ошибки по устранению аварий, при использовании памяти и опыта.</a:t>
            </a:r>
          </a:p>
          <a:p>
            <a:pPr marL="413637" lvl="0" indent="-413637">
              <a:buSzPct val="100000"/>
              <a:buFont typeface="Arial" pitchFamily="34"/>
              <a:buChar char="•"/>
            </a:pPr>
            <a:r>
              <a:rPr lang="ru-RU" sz="1800" dirty="0">
                <a:latin typeface="Times New Roman" pitchFamily="18"/>
                <a:cs typeface="Times New Roman" pitchFamily="18"/>
              </a:rPr>
              <a:t>Из-за этого у кампании происходят:</a:t>
            </a:r>
          </a:p>
          <a:p>
            <a:pPr marL="413637" lvl="0" indent="-413637">
              <a:buSzPct val="100000"/>
              <a:buFont typeface="Arial" pitchFamily="34"/>
              <a:buChar char="•"/>
            </a:pPr>
            <a:r>
              <a:rPr lang="ru-RU" sz="1800" dirty="0">
                <a:latin typeface="Times New Roman" pitchFamily="18"/>
                <a:cs typeface="Times New Roman" pitchFamily="18"/>
              </a:rPr>
              <a:t>Экологические проблемы</a:t>
            </a:r>
          </a:p>
          <a:p>
            <a:pPr marL="413637" lvl="0" indent="-413637">
              <a:buSzPct val="100000"/>
              <a:buFont typeface="Arial" pitchFamily="34"/>
              <a:buChar char="•"/>
            </a:pPr>
            <a:r>
              <a:rPr lang="ru-RU" sz="1800" dirty="0">
                <a:latin typeface="Times New Roman" pitchFamily="18"/>
                <a:cs typeface="Times New Roman" pitchFamily="18"/>
              </a:rPr>
              <a:t>Потеря продаваемого ресурса</a:t>
            </a:r>
          </a:p>
          <a:p>
            <a:pPr marL="413637" lvl="0" indent="-413637">
              <a:buSzPct val="100000"/>
              <a:buFont typeface="Arial" pitchFamily="34"/>
              <a:buChar char="•"/>
            </a:pPr>
            <a:r>
              <a:rPr lang="ru-RU" sz="1800" dirty="0">
                <a:latin typeface="Times New Roman" pitchFamily="18"/>
                <a:cs typeface="Times New Roman" pitchFamily="18"/>
              </a:rPr>
              <a:t>Застои в работе</a:t>
            </a:r>
          </a:p>
        </p:txBody>
      </p:sp>
    </p:spTree>
    <p:extLst>
      <p:ext uri="{BB962C8B-B14F-4D97-AF65-F5344CB8AC3E}">
        <p14:creationId xmlns:p14="http://schemas.microsoft.com/office/powerpoint/2010/main" val="1335530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Freeform 5">
            <a:extLst>
              <a:ext uri="{FF2B5EF4-FFF2-40B4-BE49-F238E27FC236}">
                <a16:creationId xmlns:a16="http://schemas.microsoft.com/office/drawing/2014/main" id="{37D54B6C-87D0-4C03-8335-3955179D2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-791955" y="1884155"/>
            <a:ext cx="5624423" cy="3075314"/>
          </a:xfrm>
          <a:custGeom>
            <a:avLst/>
            <a:gdLst>
              <a:gd name="T0" fmla="*/ 1577 w 1601"/>
              <a:gd name="T1" fmla="*/ 0 h 696"/>
              <a:gd name="T2" fmla="*/ 833 w 1601"/>
              <a:gd name="T3" fmla="*/ 0 h 696"/>
              <a:gd name="T4" fmla="*/ 768 w 1601"/>
              <a:gd name="T5" fmla="*/ 0 h 696"/>
              <a:gd name="T6" fmla="*/ 24 w 1601"/>
              <a:gd name="T7" fmla="*/ 0 h 696"/>
              <a:gd name="T8" fmla="*/ 0 w 1601"/>
              <a:gd name="T9" fmla="*/ 27 h 696"/>
              <a:gd name="T10" fmla="*/ 0 w 1601"/>
              <a:gd name="T11" fmla="*/ 669 h 696"/>
              <a:gd name="T12" fmla="*/ 24 w 1601"/>
              <a:gd name="T13" fmla="*/ 696 h 696"/>
              <a:gd name="T14" fmla="*/ 768 w 1601"/>
              <a:gd name="T15" fmla="*/ 696 h 696"/>
              <a:gd name="T16" fmla="*/ 833 w 1601"/>
              <a:gd name="T17" fmla="*/ 696 h 696"/>
              <a:gd name="T18" fmla="*/ 1577 w 1601"/>
              <a:gd name="T19" fmla="*/ 696 h 696"/>
              <a:gd name="T20" fmla="*/ 1601 w 1601"/>
              <a:gd name="T21" fmla="*/ 669 h 696"/>
              <a:gd name="T22" fmla="*/ 1601 w 1601"/>
              <a:gd name="T23" fmla="*/ 27 h 696"/>
              <a:gd name="T24" fmla="*/ 1577 w 1601"/>
              <a:gd name="T25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01" h="696">
                <a:moveTo>
                  <a:pt x="1577" y="0"/>
                </a:moveTo>
                <a:cubicBezTo>
                  <a:pt x="833" y="0"/>
                  <a:pt x="833" y="0"/>
                  <a:pt x="833" y="0"/>
                </a:cubicBezTo>
                <a:cubicBezTo>
                  <a:pt x="768" y="0"/>
                  <a:pt x="768" y="0"/>
                  <a:pt x="768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2"/>
                  <a:pt x="0" y="27"/>
                </a:cubicBezTo>
                <a:cubicBezTo>
                  <a:pt x="0" y="669"/>
                  <a:pt x="0" y="669"/>
                  <a:pt x="0" y="669"/>
                </a:cubicBezTo>
                <a:cubicBezTo>
                  <a:pt x="0" y="684"/>
                  <a:pt x="11" y="696"/>
                  <a:pt x="24" y="696"/>
                </a:cubicBezTo>
                <a:cubicBezTo>
                  <a:pt x="768" y="696"/>
                  <a:pt x="768" y="696"/>
                  <a:pt x="768" y="696"/>
                </a:cubicBezTo>
                <a:cubicBezTo>
                  <a:pt x="833" y="696"/>
                  <a:pt x="833" y="696"/>
                  <a:pt x="833" y="696"/>
                </a:cubicBezTo>
                <a:cubicBezTo>
                  <a:pt x="1577" y="696"/>
                  <a:pt x="1577" y="696"/>
                  <a:pt x="1577" y="696"/>
                </a:cubicBezTo>
                <a:cubicBezTo>
                  <a:pt x="1590" y="696"/>
                  <a:pt x="1601" y="684"/>
                  <a:pt x="1601" y="669"/>
                </a:cubicBezTo>
                <a:cubicBezTo>
                  <a:pt x="1601" y="27"/>
                  <a:pt x="1601" y="27"/>
                  <a:pt x="1601" y="27"/>
                </a:cubicBezTo>
                <a:cubicBezTo>
                  <a:pt x="1601" y="12"/>
                  <a:pt x="1590" y="0"/>
                  <a:pt x="1577" y="0"/>
                </a:cubicBezTo>
                <a:close/>
              </a:path>
            </a:pathLst>
          </a:cu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825334F-C21F-EC28-F5E9-4D3BC579C88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1861976" y="249115"/>
            <a:ext cx="7764463" cy="969963"/>
          </a:xfrm>
        </p:spPr>
        <p:txBody>
          <a:bodyPr/>
          <a:lstStyle/>
          <a:p>
            <a:pPr lvl="0"/>
            <a:r>
              <a:rPr lang="en-US" sz="4000" dirty="0" err="1"/>
              <a:t>Решение</a:t>
            </a:r>
            <a:endParaRPr lang="en-US" sz="4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F46250-51B9-CE53-5AD8-F858A1D73C2F}"/>
              </a:ext>
            </a:extLst>
          </p:cNvPr>
          <p:cNvSpPr txBox="1"/>
          <p:nvPr/>
        </p:nvSpPr>
        <p:spPr>
          <a:xfrm>
            <a:off x="334107" y="1443662"/>
            <a:ext cx="8721970" cy="35086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13857" lvl="0" indent="-413857"/>
            <a:r>
              <a:rPr lang="ru-RU" sz="2000" dirty="0">
                <a:latin typeface="Times New Roman" pitchFamily="18"/>
                <a:cs typeface="Times New Roman" pitchFamily="18"/>
              </a:rPr>
              <a:t>Работники нефтегазодобывающих предприятий, заводов, фабрик, которые следят за оборудованием на предприятии, ищут поломки и устраняют их, благодаря </a:t>
            </a:r>
            <a:r>
              <a:rPr lang="ru-RU" sz="2000" dirty="0" err="1">
                <a:latin typeface="Times New Roman" pitchFamily="18"/>
                <a:cs typeface="Times New Roman" pitchFamily="18"/>
              </a:rPr>
              <a:t>Нейролизу</a:t>
            </a:r>
            <a:r>
              <a:rPr lang="ru-RU" sz="2000" dirty="0">
                <a:latin typeface="Times New Roman" pitchFamily="18"/>
                <a:cs typeface="Times New Roman" pitchFamily="18"/>
              </a:rPr>
              <a:t>. У них: </a:t>
            </a:r>
            <a:endParaRPr lang="ru-RU" sz="1800" b="1" dirty="0">
              <a:latin typeface="Arial" pitchFamily="18"/>
              <a:cs typeface="Arial" pitchFamily="2"/>
            </a:endParaRPr>
          </a:p>
          <a:p>
            <a:pPr marL="413857" lvl="0" indent="-413857">
              <a:buFont typeface="Arial" panose="020B0604020202020204" pitchFamily="34" charset="0"/>
              <a:buChar char="•"/>
            </a:pPr>
            <a:r>
              <a:rPr lang="ru-RU" sz="1800" dirty="0">
                <a:latin typeface="Arial" pitchFamily="18"/>
                <a:cs typeface="Arial" pitchFamily="2"/>
              </a:rPr>
              <a:t>Уменьшение ручного поиска на предприятии (Примерно 5 минут).</a:t>
            </a:r>
          </a:p>
          <a:p>
            <a:pPr marL="413857" lvl="0" indent="-413857">
              <a:buFont typeface="Arial" panose="020B0604020202020204" pitchFamily="34" charset="0"/>
              <a:buChar char="•"/>
            </a:pPr>
            <a:r>
              <a:rPr lang="ru-RU" sz="1800" dirty="0">
                <a:latin typeface="Arial" pitchFamily="18"/>
                <a:cs typeface="Arial" pitchFamily="2"/>
              </a:rPr>
              <a:t>Станет сразу известно, что произошло.</a:t>
            </a:r>
          </a:p>
          <a:p>
            <a:pPr marL="413857" lvl="0" indent="-413857">
              <a:buFont typeface="Arial" panose="020B0604020202020204" pitchFamily="34" charset="0"/>
              <a:buChar char="•"/>
            </a:pPr>
            <a:r>
              <a:rPr lang="ru-RU" sz="1800" dirty="0">
                <a:latin typeface="Arial" pitchFamily="18"/>
                <a:cs typeface="Arial" pitchFamily="2"/>
              </a:rPr>
              <a:t>Сократятся риски жизни и здоровья, в 2 раза.</a:t>
            </a:r>
          </a:p>
          <a:p>
            <a:pPr marL="413857" lvl="0" indent="-413857">
              <a:buFont typeface="Arial" panose="020B0604020202020204" pitchFamily="34" charset="0"/>
              <a:buChar char="•"/>
            </a:pPr>
            <a:r>
              <a:rPr lang="ru-RU" sz="1800" dirty="0">
                <a:latin typeface="Arial" pitchFamily="18"/>
                <a:cs typeface="Arial" pitchFamily="2"/>
              </a:rPr>
              <a:t>Сократиться время нахождения инструкции. (До моментального уровня).</a:t>
            </a:r>
          </a:p>
          <a:p>
            <a:pPr marL="413857" lvl="0" indent="-413857">
              <a:buFont typeface="Arial" panose="020B0604020202020204" pitchFamily="34" charset="0"/>
              <a:buChar char="•"/>
            </a:pPr>
            <a:r>
              <a:rPr lang="ru-RU" sz="1800" dirty="0">
                <a:latin typeface="Arial" pitchFamily="18"/>
                <a:cs typeface="Arial" pitchFamily="2"/>
              </a:rPr>
              <a:t>Устраняют ошибки, по человеческому фактору.</a:t>
            </a:r>
          </a:p>
          <a:p>
            <a:pPr marL="413857" lvl="0" indent="-413857"/>
            <a:r>
              <a:rPr lang="ru-RU" sz="1800" dirty="0">
                <a:latin typeface="Arial" pitchFamily="18"/>
                <a:cs typeface="Arial" pitchFamily="2"/>
              </a:rPr>
              <a:t>У предприятия:</a:t>
            </a:r>
          </a:p>
          <a:p>
            <a:pPr marL="413857" lvl="0" indent="-413857">
              <a:buFont typeface="Arial" panose="020B0604020202020204" pitchFamily="34" charset="0"/>
              <a:buChar char="•"/>
            </a:pPr>
            <a:r>
              <a:rPr lang="ru-RU" sz="1800" dirty="0">
                <a:latin typeface="Arial" pitchFamily="18"/>
                <a:cs typeface="Arial" pitchFamily="2"/>
              </a:rPr>
              <a:t>Сократиться потеря ресурса на 90%.</a:t>
            </a:r>
          </a:p>
          <a:p>
            <a:pPr marL="413857" lvl="0" indent="-413857">
              <a:buFont typeface="Arial" panose="020B0604020202020204" pitchFamily="34" charset="0"/>
              <a:buChar char="•"/>
            </a:pPr>
            <a:r>
              <a:rPr lang="ru-RU" sz="1800" dirty="0">
                <a:latin typeface="Arial" pitchFamily="18"/>
                <a:cs typeface="Arial" pitchFamily="2"/>
              </a:rPr>
              <a:t>Экологические проблемы на 80%.</a:t>
            </a:r>
          </a:p>
          <a:p>
            <a:pPr marL="413857" lvl="0" indent="-413857">
              <a:buFont typeface="Arial" panose="020B0604020202020204" pitchFamily="34" charset="0"/>
              <a:buChar char="•"/>
            </a:pPr>
            <a:r>
              <a:rPr lang="ru-RU" sz="1800" dirty="0">
                <a:latin typeface="Arial" pitchFamily="18"/>
                <a:cs typeface="Arial" pitchFamily="2"/>
              </a:rPr>
              <a:t>Застои будут занимать не более 30 минут.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BE21A846-CABB-D0CE-B6F7-971730E49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Продукт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51D0DA-9A35-B9F6-B83E-45BEF55202BC}"/>
              </a:ext>
            </a:extLst>
          </p:cNvPr>
          <p:cNvSpPr txBox="1"/>
          <p:nvPr/>
        </p:nvSpPr>
        <p:spPr>
          <a:xfrm>
            <a:off x="571046" y="1962381"/>
            <a:ext cx="816850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Для решения выявленных проблем мы предлагаем свой продукт – Нейролиз.</a:t>
            </a:r>
          </a:p>
          <a:p>
            <a:r>
              <a:rPr lang="ru-RU" dirty="0"/>
              <a:t>Нейролиз – это инновационная узконаправленная нейросеть, предназначенная для поиска неисправности на предприятии и систематизации путей её устранения. </a:t>
            </a:r>
          </a:p>
          <a:p>
            <a:r>
              <a:rPr lang="ru-RU" dirty="0"/>
              <a:t>Путём анализа данных датчиков, которыми оборудованы все системы на предприятии, система сверяет характеристики с нормой и, в случае отклонения, типизирует поломку согласно с загруженной базой данных и предлагает оператору наиболее оптимальный путь разрешения аварийной ситуации. Программа внедряется на сервера предприятия и может работать с любого системного компьютера. Использование </a:t>
            </a:r>
            <a:r>
              <a:rPr lang="ru-RU" dirty="0" err="1"/>
              <a:t>Нейролиза</a:t>
            </a:r>
            <a:r>
              <a:rPr lang="ru-RU" dirty="0"/>
              <a:t> уменьшает время, затрачиваемое сотрудниками на поиск и устранение неисправностей, а также позволяет снизить количество операторов на объекте.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>
            <a:extLst>
              <a:ext uri="{FF2B5EF4-FFF2-40B4-BE49-F238E27FC236}">
                <a16:creationId xmlns:a16="http://schemas.microsoft.com/office/drawing/2014/main" id="{A42A846C-F6FA-EB9D-195A-887D170508B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629283" y="2227112"/>
            <a:ext cx="3885870" cy="3261217"/>
          </a:xfrm>
        </p:spPr>
        <p:txBody>
          <a:bodyPr/>
          <a:lstStyle/>
          <a:p>
            <a:pPr>
              <a:spcBef>
                <a:spcPts val="752"/>
              </a:spcBef>
              <a:buNone/>
            </a:pPr>
            <a:endParaRPr lang="ru-RU" sz="2097" b="1">
              <a:latin typeface="Fedra Sans Alt Pro Light" pitchFamily="18"/>
            </a:endParaRPr>
          </a:p>
          <a:p>
            <a:pPr>
              <a:spcBef>
                <a:spcPts val="752"/>
              </a:spcBef>
              <a:buNone/>
            </a:pPr>
            <a:endParaRPr lang="ru-RU" b="1">
              <a:latin typeface="Fedra Sans Alt Pro Light" pitchFamily="18"/>
            </a:endParaRPr>
          </a:p>
        </p:txBody>
      </p:sp>
      <p:sp>
        <p:nvSpPr>
          <p:cNvPr id="3" name="Заголовок 3">
            <a:extLst>
              <a:ext uri="{FF2B5EF4-FFF2-40B4-BE49-F238E27FC236}">
                <a16:creationId xmlns:a16="http://schemas.microsoft.com/office/drawing/2014/main" id="{FE23438D-EE5E-2303-868F-55ED6DF531E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72788" y="1051934"/>
            <a:ext cx="8284123" cy="267552"/>
          </a:xfrm>
        </p:spPr>
        <p:txBody>
          <a:bodyPr anchorCtr="1">
            <a:normAutofit fontScale="90000"/>
          </a:bodyPr>
          <a:lstStyle/>
          <a:p>
            <a:pPr lvl="0" algn="ctr"/>
            <a:r>
              <a:rPr lang="ru-RU" sz="2705" b="1">
                <a:latin typeface="Fedra Sans Alt Pro" pitchFamily="18"/>
              </a:rPr>
              <a:t>Анализ конкурентных решений</a:t>
            </a:r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638EEED0-BC33-730E-042E-0F050CEB61A0}"/>
              </a:ext>
            </a:extLst>
          </p:cNvPr>
          <p:cNvSpPr txBox="1"/>
          <p:nvPr/>
        </p:nvSpPr>
        <p:spPr>
          <a:xfrm>
            <a:off x="6599807" y="5594650"/>
            <a:ext cx="2057097" cy="24942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7635" tIns="33814" rIns="67635" bIns="33814" anchor="t" anchorCtr="0" compatLnSpc="1">
            <a:noAutofit/>
          </a:bodyPr>
          <a:lstStyle/>
          <a:p>
            <a:pPr defTabSz="687172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63A90797-1A5F-435D-86BA-2F55F939BE5B}" type="slidenum">
              <a:rPr lang="ru-RU" sz="1353">
                <a:solidFill>
                  <a:srgbClr val="000000"/>
                </a:solidFill>
                <a:latin typeface="Montserrat" pitchFamily="18"/>
                <a:cs typeface="Tahoma" pitchFamily="2"/>
              </a:rPr>
              <a:pPr defTabSz="687172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5</a:t>
            </a:fld>
            <a:endParaRPr lang="ru-RU" sz="1353">
              <a:solidFill>
                <a:srgbClr val="000000"/>
              </a:solidFill>
              <a:latin typeface="Montserrat" pitchFamily="18"/>
              <a:cs typeface="Tahoma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0BBECC-02E6-3040-28A7-53D426942132}"/>
              </a:ext>
            </a:extLst>
          </p:cNvPr>
          <p:cNvSpPr txBox="1"/>
          <p:nvPr/>
        </p:nvSpPr>
        <p:spPr>
          <a:xfrm>
            <a:off x="161681" y="1680006"/>
            <a:ext cx="3795993" cy="4097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53" dirty="0"/>
              <a:t>Прямых конкурентов нашей программы нет, есть только косвенные.</a:t>
            </a:r>
          </a:p>
          <a:p>
            <a:endParaRPr lang="ru-RU" sz="1353" dirty="0"/>
          </a:p>
          <a:p>
            <a:pPr marL="171793">
              <a:lnSpc>
                <a:spcPct val="115000"/>
              </a:lnSpc>
              <a:spcAft>
                <a:spcPts val="601"/>
              </a:spcAft>
            </a:pPr>
            <a:r>
              <a:rPr lang="ru-RU" sz="1353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Мы их сравнили по следующим критериям:</a:t>
            </a:r>
          </a:p>
          <a:p>
            <a:pPr marL="171793">
              <a:lnSpc>
                <a:spcPct val="115000"/>
              </a:lnSpc>
              <a:spcAft>
                <a:spcPts val="601"/>
              </a:spcAft>
            </a:pPr>
            <a:r>
              <a:rPr lang="ru-RU" sz="1353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 скорости обработки информации</a:t>
            </a:r>
          </a:p>
          <a:p>
            <a:pPr marL="171793">
              <a:lnSpc>
                <a:spcPct val="115000"/>
              </a:lnSpc>
              <a:spcAft>
                <a:spcPts val="601"/>
              </a:spcAft>
            </a:pPr>
            <a:r>
              <a:rPr lang="ru-RU" sz="1353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 передачи данных</a:t>
            </a:r>
          </a:p>
          <a:p>
            <a:pPr marL="171793">
              <a:lnSpc>
                <a:spcPct val="115000"/>
              </a:lnSpc>
              <a:spcAft>
                <a:spcPts val="601"/>
              </a:spcAft>
            </a:pPr>
            <a:r>
              <a:rPr lang="ru-RU" sz="1353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 вместимости</a:t>
            </a:r>
          </a:p>
          <a:p>
            <a:pPr marL="171793">
              <a:lnSpc>
                <a:spcPct val="115000"/>
              </a:lnSpc>
              <a:spcAft>
                <a:spcPts val="601"/>
              </a:spcAft>
            </a:pPr>
            <a:r>
              <a:rPr lang="ru-RU" sz="1353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 максимально возможному объёму анализа данных в секунду</a:t>
            </a:r>
          </a:p>
          <a:p>
            <a:pPr marL="171793">
              <a:lnSpc>
                <a:spcPct val="115000"/>
              </a:lnSpc>
              <a:spcAft>
                <a:spcPts val="601"/>
              </a:spcAft>
            </a:pPr>
            <a:r>
              <a:rPr lang="ru-RU" sz="1353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 частоте обновления</a:t>
            </a:r>
          </a:p>
          <a:p>
            <a:pPr marL="171793">
              <a:lnSpc>
                <a:spcPct val="115000"/>
              </a:lnSpc>
              <a:spcAft>
                <a:spcPts val="601"/>
              </a:spcAft>
            </a:pPr>
            <a:r>
              <a:rPr lang="ru-RU" sz="1353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Проанализировав наших конкурентов мы выявили их слабые стороны, и сделали вывод, и поняли на что стоит обратить особое внимание в нашем проекте.</a:t>
            </a:r>
          </a:p>
          <a:p>
            <a:endParaRPr lang="ru-RU" sz="1353" dirty="0"/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377AC58E-E8CF-BCA3-858D-E727576CCD5D}"/>
              </a:ext>
            </a:extLst>
          </p:cNvPr>
          <p:cNvGraphicFramePr/>
          <p:nvPr/>
        </p:nvGraphicFramePr>
        <p:xfrm>
          <a:off x="3148332" y="1599821"/>
          <a:ext cx="5995669" cy="39948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CF5688-BA00-DE5B-9A7A-96B3295FEE4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 vert="horz" lIns="0" tIns="0" rIns="0" bIns="0" rtlCol="0" anchor="ctr">
            <a:normAutofit/>
          </a:bodyPr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91D4AEA-4C8B-9BF3-01AA-97C89BE4EE3B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/>
        <p:txBody>
          <a:bodyPr vert="horz" lIns="0" tIns="0" rIns="0" bIns="0" rtlCol="0" anchor="ctr" anchorCtr="1">
            <a:normAutofit/>
          </a:bodyPr>
          <a:lstStyle/>
          <a:p>
            <a:endParaRPr lang="ru-RU"/>
          </a:p>
        </p:txBody>
      </p:sp>
      <p:pic>
        <p:nvPicPr>
          <p:cNvPr id="4" name="">
            <a:extLst>
              <a:ext uri="{FF2B5EF4-FFF2-40B4-BE49-F238E27FC236}">
                <a16:creationId xmlns:a16="http://schemas.microsoft.com/office/drawing/2014/main" id="{DFCE26B7-DCDF-444B-E6EC-A5AA7289D87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-128" y="837743"/>
            <a:ext cx="9144129" cy="518251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583E3F4-50CC-5AA4-7906-4AFE66306DA6}"/>
              </a:ext>
            </a:extLst>
          </p:cNvPr>
          <p:cNvSpPr/>
          <p:nvPr/>
        </p:nvSpPr>
        <p:spPr>
          <a:xfrm>
            <a:off x="215061" y="1467868"/>
            <a:ext cx="1352639" cy="791079"/>
          </a:xfrm>
          <a:prstGeom prst="rect">
            <a:avLst/>
          </a:prstGeom>
          <a:solidFill>
            <a:srgbClr val="CFE7F5"/>
          </a:solidFill>
          <a:ln w="0" cap="flat">
            <a:solidFill>
              <a:srgbClr val="808080"/>
            </a:solidFill>
            <a:prstDash val="solid"/>
            <a:miter/>
          </a:ln>
        </p:spPr>
        <p:txBody>
          <a:bodyPr vert="horz" wrap="none" lIns="67635" tIns="33814" rIns="67635" bIns="33814" anchor="ctr" anchorCtr="0" compatLnSpc="0">
            <a:noAutofit/>
          </a:bodyPr>
          <a:lstStyle/>
          <a:p>
            <a:pPr defTabSz="687172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353">
              <a:solidFill>
                <a:srgbClr val="000000"/>
              </a:solidFill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20E7268-B42E-7AE0-041D-8FDBCE530901}"/>
              </a:ext>
            </a:extLst>
          </p:cNvPr>
          <p:cNvSpPr/>
          <p:nvPr/>
        </p:nvSpPr>
        <p:spPr>
          <a:xfrm>
            <a:off x="7574793" y="1465840"/>
            <a:ext cx="1406745" cy="2841863"/>
          </a:xfrm>
          <a:prstGeom prst="rect">
            <a:avLst/>
          </a:prstGeom>
          <a:solidFill>
            <a:srgbClr val="CFE7F5"/>
          </a:solidFill>
          <a:ln w="0" cap="flat">
            <a:solidFill>
              <a:srgbClr val="808080"/>
            </a:solidFill>
            <a:prstDash val="solid"/>
            <a:miter/>
          </a:ln>
        </p:spPr>
        <p:txBody>
          <a:bodyPr vert="horz" wrap="none" lIns="67635" tIns="33814" rIns="67635" bIns="33814" anchor="ctr" anchorCtr="0" compatLnSpc="0">
            <a:noAutofit/>
          </a:bodyPr>
          <a:lstStyle/>
          <a:p>
            <a:pPr defTabSz="687172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353" dirty="0">
                <a:solidFill>
                  <a:srgbClr val="000000"/>
                </a:solidFill>
                <a:latin typeface="Arial" pitchFamily="18"/>
                <a:ea typeface="Microsoft YaHei" pitchFamily="2"/>
                <a:cs typeface="Lucida Sans" pitchFamily="2"/>
              </a:rPr>
              <a:t>Нефтегазовые </a:t>
            </a:r>
          </a:p>
          <a:p>
            <a:pPr defTabSz="687172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353" dirty="0">
                <a:solidFill>
                  <a:srgbClr val="000000"/>
                </a:solidFill>
                <a:latin typeface="Arial" pitchFamily="18"/>
                <a:ea typeface="Microsoft YaHei" pitchFamily="2"/>
                <a:cs typeface="Lucida Sans" pitchFamily="2"/>
              </a:rPr>
              <a:t>кампании:</a:t>
            </a:r>
          </a:p>
          <a:p>
            <a:pPr marL="214741" indent="-214741" defTabSz="687172" hangingPunct="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353" dirty="0">
                <a:solidFill>
                  <a:srgbClr val="000000"/>
                </a:solidFill>
                <a:latin typeface="Arial" pitchFamily="18"/>
                <a:ea typeface="Microsoft YaHei" pitchFamily="2"/>
                <a:cs typeface="Lucida Sans" pitchFamily="2"/>
              </a:rPr>
              <a:t>Лукойл</a:t>
            </a:r>
          </a:p>
          <a:p>
            <a:pPr marL="214741" indent="-214741" defTabSz="687172" hangingPunct="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353" dirty="0">
                <a:solidFill>
                  <a:srgbClr val="000000"/>
                </a:solidFill>
                <a:latin typeface="Arial" pitchFamily="18"/>
                <a:ea typeface="Microsoft YaHei" pitchFamily="2"/>
                <a:cs typeface="Lucida Sans" pitchFamily="2"/>
              </a:rPr>
              <a:t>Газпром</a:t>
            </a:r>
          </a:p>
          <a:p>
            <a:pPr marL="214741" indent="-214741" defTabSz="687172" hangingPunct="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353" dirty="0">
                <a:solidFill>
                  <a:srgbClr val="000000"/>
                </a:solidFill>
                <a:latin typeface="Arial" pitchFamily="18"/>
                <a:ea typeface="Microsoft YaHei" pitchFamily="2"/>
                <a:cs typeface="Lucida Sans" pitchFamily="2"/>
              </a:rPr>
              <a:t>Роснефть</a:t>
            </a:r>
          </a:p>
          <a:p>
            <a:pPr marL="214741" indent="-214741" defTabSz="687172" hangingPunct="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353" dirty="0" err="1">
                <a:solidFill>
                  <a:srgbClr val="000000"/>
                </a:solidFill>
                <a:latin typeface="Arial" pitchFamily="18"/>
                <a:ea typeface="Microsoft YaHei" pitchFamily="2"/>
                <a:cs typeface="Lucida Sans" pitchFamily="2"/>
              </a:rPr>
              <a:t>Сибурнефть</a:t>
            </a:r>
            <a:endParaRPr lang="ru-RU" sz="1353" dirty="0">
              <a:solidFill>
                <a:srgbClr val="000000"/>
              </a:solidFill>
              <a:latin typeface="Arial" pitchFamily="18"/>
              <a:ea typeface="Microsoft YaHei" pitchFamily="2"/>
              <a:cs typeface="Lucida Sans" pitchFamily="2"/>
            </a:endParaRPr>
          </a:p>
          <a:p>
            <a:pPr marL="214741" indent="-214741" defTabSz="687172" hangingPunct="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353" dirty="0">
                <a:solidFill>
                  <a:srgbClr val="000000"/>
                </a:solidFill>
                <a:latin typeface="Arial" pitchFamily="18"/>
                <a:ea typeface="Microsoft YaHei" pitchFamily="2"/>
                <a:cs typeface="Lucida Sans" pitchFamily="2"/>
              </a:rPr>
              <a:t>и другие </a:t>
            </a:r>
          </a:p>
          <a:p>
            <a:pPr defTabSz="687172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353" dirty="0">
                <a:solidFill>
                  <a:srgbClr val="000000"/>
                </a:solidFill>
                <a:latin typeface="Arial" pitchFamily="18"/>
                <a:ea typeface="Microsoft YaHei" pitchFamily="2"/>
                <a:cs typeface="Lucida Sans" pitchFamily="2"/>
              </a:rPr>
              <a:t>кампании </a:t>
            </a:r>
          </a:p>
          <a:p>
            <a:pPr defTabSz="687172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353" dirty="0">
                <a:solidFill>
                  <a:srgbClr val="000000"/>
                </a:solidFill>
                <a:latin typeface="Arial" pitchFamily="18"/>
                <a:ea typeface="Microsoft YaHei" pitchFamily="2"/>
                <a:cs typeface="Lucida Sans" pitchFamily="2"/>
              </a:rPr>
              <a:t>похожего </a:t>
            </a:r>
          </a:p>
          <a:p>
            <a:pPr defTabSz="687172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353" dirty="0">
                <a:solidFill>
                  <a:srgbClr val="000000"/>
                </a:solidFill>
                <a:latin typeface="Arial" pitchFamily="18"/>
                <a:ea typeface="Microsoft YaHei" pitchFamily="2"/>
                <a:cs typeface="Lucida Sans" pitchFamily="2"/>
              </a:rPr>
              <a:t>сегмента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DAF4DA3-4C4F-1A7C-0A78-1FACD1998E0B}"/>
              </a:ext>
            </a:extLst>
          </p:cNvPr>
          <p:cNvSpPr/>
          <p:nvPr/>
        </p:nvSpPr>
        <p:spPr>
          <a:xfrm>
            <a:off x="5728450" y="3569298"/>
            <a:ext cx="1636476" cy="1064961"/>
          </a:xfrm>
          <a:prstGeom prst="rect">
            <a:avLst/>
          </a:prstGeom>
          <a:solidFill>
            <a:srgbClr val="CFE7F5"/>
          </a:solidFill>
          <a:ln w="0" cap="flat">
            <a:solidFill>
              <a:srgbClr val="808080"/>
            </a:solidFill>
            <a:prstDash val="solid"/>
            <a:miter/>
          </a:ln>
        </p:spPr>
        <p:txBody>
          <a:bodyPr vert="horz" wrap="none" lIns="67635" tIns="33814" rIns="67635" bIns="33814" anchor="ctr" anchorCtr="1" compatLnSpc="0">
            <a:noAutofit/>
          </a:bodyPr>
          <a:lstStyle/>
          <a:p>
            <a:pPr algn="ctr" defTabSz="687172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052" dirty="0">
                <a:solidFill>
                  <a:srgbClr val="000000"/>
                </a:solidFill>
                <a:latin typeface="Arial" pitchFamily="18"/>
                <a:ea typeface="Microsoft YaHei" pitchFamily="2"/>
                <a:cs typeface="Lucida Sans" pitchFamily="2"/>
              </a:rPr>
              <a:t>Представление на </a:t>
            </a:r>
          </a:p>
          <a:p>
            <a:pPr algn="ctr" defTabSz="687172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052" dirty="0">
                <a:solidFill>
                  <a:srgbClr val="000000"/>
                </a:solidFill>
                <a:latin typeface="Arial" pitchFamily="18"/>
                <a:ea typeface="Microsoft YaHei" pitchFamily="2"/>
                <a:cs typeface="Lucida Sans" pitchFamily="2"/>
              </a:rPr>
              <a:t>конференциях</a:t>
            </a:r>
          </a:p>
          <a:p>
            <a:pPr algn="ctr" defTabSz="687172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052" dirty="0">
                <a:solidFill>
                  <a:srgbClr val="000000"/>
                </a:solidFill>
                <a:latin typeface="Arial" pitchFamily="18"/>
                <a:ea typeface="Microsoft YaHei" pitchFamily="2"/>
                <a:cs typeface="Lucida Sans" pitchFamily="2"/>
              </a:rPr>
              <a:t>Социальные сети</a:t>
            </a:r>
          </a:p>
          <a:p>
            <a:pPr algn="ctr" defTabSz="687172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052" dirty="0">
                <a:solidFill>
                  <a:srgbClr val="000000"/>
                </a:solidFill>
                <a:latin typeface="Arial" pitchFamily="18"/>
                <a:ea typeface="Microsoft YaHei" pitchFamily="2"/>
                <a:cs typeface="Lucida Sans" pitchFamily="2"/>
              </a:rPr>
              <a:t>Статьи в интернете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AEB31FE-EABD-A848-5F12-661224F9E157}"/>
              </a:ext>
            </a:extLst>
          </p:cNvPr>
          <p:cNvSpPr/>
          <p:nvPr/>
        </p:nvSpPr>
        <p:spPr>
          <a:xfrm>
            <a:off x="4742762" y="5217823"/>
            <a:ext cx="3563573" cy="398219"/>
          </a:xfrm>
          <a:prstGeom prst="rect">
            <a:avLst/>
          </a:prstGeom>
          <a:solidFill>
            <a:srgbClr val="156082"/>
          </a:solidFill>
          <a:ln w="19046" cap="flat">
            <a:solidFill>
              <a:srgbClr val="042433"/>
            </a:solidFill>
            <a:prstDash val="solid"/>
            <a:miter/>
          </a:ln>
        </p:spPr>
        <p:txBody>
          <a:bodyPr vert="horz" wrap="square" lIns="68714" tIns="34357" rIns="68714" bIns="34357" anchor="ctr" anchorCtr="1" compatLnSpc="1">
            <a:noAutofit/>
          </a:bodyPr>
          <a:lstStyle/>
          <a:p>
            <a:pPr algn="ctr" defTabSz="687172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353" dirty="0">
                <a:solidFill>
                  <a:srgbClr val="FFFFFF"/>
                </a:solidFill>
                <a:latin typeface="Aptos"/>
              </a:rPr>
              <a:t>Программное обеспечение, оборудование , наши датчики.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BA790E87-8BE8-5BC5-E432-8BFA989C43E9}"/>
              </a:ext>
            </a:extLst>
          </p:cNvPr>
          <p:cNvSpPr/>
          <p:nvPr/>
        </p:nvSpPr>
        <p:spPr>
          <a:xfrm>
            <a:off x="5461823" y="1497655"/>
            <a:ext cx="1950509" cy="1515049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156082"/>
          </a:solidFill>
          <a:ln w="19046" cap="flat">
            <a:solidFill>
              <a:srgbClr val="042433"/>
            </a:solidFill>
            <a:prstDash val="solid"/>
            <a:miter/>
          </a:ln>
        </p:spPr>
        <p:txBody>
          <a:bodyPr vert="horz" wrap="square" lIns="68714" tIns="34357" rIns="68714" bIns="34357" anchor="ctr" anchorCtr="1" compatLnSpc="1">
            <a:noAutofit/>
          </a:bodyPr>
          <a:lstStyle/>
          <a:p>
            <a:pPr algn="ctr" defTabSz="687172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052" dirty="0">
                <a:solidFill>
                  <a:srgbClr val="FFFFFF"/>
                </a:solidFill>
                <a:latin typeface="Aptos"/>
              </a:rPr>
              <a:t>Прямое поддержание деловых взаимоотношений.</a:t>
            </a:r>
          </a:p>
          <a:p>
            <a:pPr algn="ctr" defTabSz="687172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052" dirty="0">
                <a:solidFill>
                  <a:srgbClr val="FFFFFF"/>
                </a:solidFill>
                <a:latin typeface="Aptos"/>
              </a:rPr>
              <a:t>Техническая поддержка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2FC3E67-AB4E-33A6-B7BD-F50A3A1254EC}"/>
              </a:ext>
            </a:extLst>
          </p:cNvPr>
          <p:cNvSpPr/>
          <p:nvPr/>
        </p:nvSpPr>
        <p:spPr>
          <a:xfrm>
            <a:off x="3731738" y="1490619"/>
            <a:ext cx="1786845" cy="3066139"/>
          </a:xfrm>
          <a:prstGeom prst="rect">
            <a:avLst/>
          </a:prstGeom>
          <a:solidFill>
            <a:srgbClr val="156082"/>
          </a:solidFill>
          <a:ln w="19046" cap="flat">
            <a:solidFill>
              <a:srgbClr val="042433"/>
            </a:solidFill>
            <a:prstDash val="solid"/>
            <a:miter/>
          </a:ln>
        </p:spPr>
        <p:txBody>
          <a:bodyPr vert="horz" wrap="square" lIns="68714" tIns="34357" rIns="68714" bIns="34357" anchor="ctr" anchorCtr="1" compatLnSpc="1">
            <a:noAutofit/>
          </a:bodyPr>
          <a:lstStyle/>
          <a:p>
            <a:pPr marL="311014" indent="-311014"/>
            <a:r>
              <a:rPr lang="ru-RU" sz="1052" dirty="0">
                <a:solidFill>
                  <a:schemeClr val="bg1">
                    <a:lumMod val="95000"/>
                  </a:schemeClr>
                </a:solidFill>
                <a:latin typeface="Arial" pitchFamily="18"/>
                <a:cs typeface="Arial" pitchFamily="2"/>
              </a:rPr>
              <a:t>Уменьшение ручного поиска на предприятии (Примерно 5 минут).</a:t>
            </a:r>
          </a:p>
          <a:p>
            <a:pPr marL="311014" indent="-311014"/>
            <a:r>
              <a:rPr lang="ru-RU" sz="1052" dirty="0">
                <a:solidFill>
                  <a:schemeClr val="bg1">
                    <a:lumMod val="95000"/>
                  </a:schemeClr>
                </a:solidFill>
                <a:latin typeface="Arial" pitchFamily="18"/>
                <a:cs typeface="Arial" pitchFamily="2"/>
              </a:rPr>
              <a:t>Станет сразу известно, что произошло.</a:t>
            </a:r>
          </a:p>
          <a:p>
            <a:pPr marL="311014" indent="-311014"/>
            <a:r>
              <a:rPr lang="ru-RU" sz="1052" dirty="0">
                <a:solidFill>
                  <a:schemeClr val="bg1">
                    <a:lumMod val="95000"/>
                  </a:schemeClr>
                </a:solidFill>
                <a:latin typeface="Arial" pitchFamily="18"/>
                <a:cs typeface="Arial" pitchFamily="2"/>
              </a:rPr>
              <a:t>Сократятся риски жизни и здоровья, в 2 раза.</a:t>
            </a:r>
          </a:p>
          <a:p>
            <a:pPr marL="311014" indent="-311014"/>
            <a:r>
              <a:rPr lang="ru-RU" sz="1052" dirty="0">
                <a:solidFill>
                  <a:schemeClr val="bg1">
                    <a:lumMod val="95000"/>
                  </a:schemeClr>
                </a:solidFill>
                <a:latin typeface="Arial" pitchFamily="18"/>
                <a:cs typeface="Arial" pitchFamily="2"/>
              </a:rPr>
              <a:t>Сократиться время нахождения инструкции. (До моментального уровня).</a:t>
            </a:r>
          </a:p>
          <a:p>
            <a:pPr marL="311014" indent="-311014"/>
            <a:r>
              <a:rPr lang="ru-RU" sz="1052" dirty="0">
                <a:solidFill>
                  <a:schemeClr val="bg1">
                    <a:lumMod val="95000"/>
                  </a:schemeClr>
                </a:solidFill>
                <a:latin typeface="Arial" pitchFamily="18"/>
                <a:cs typeface="Arial" pitchFamily="2"/>
              </a:rPr>
              <a:t>Устраняют ошибки, по человеческому фактору.</a:t>
            </a:r>
          </a:p>
          <a:p>
            <a:pPr algn="ctr" defTabSz="687172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353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A7AF6B1-2C6C-9B38-FA35-CB9D9C3AD53B}"/>
              </a:ext>
            </a:extLst>
          </p:cNvPr>
          <p:cNvSpPr/>
          <p:nvPr/>
        </p:nvSpPr>
        <p:spPr>
          <a:xfrm>
            <a:off x="2054527" y="1392323"/>
            <a:ext cx="1352639" cy="1620381"/>
          </a:xfrm>
          <a:prstGeom prst="rect">
            <a:avLst/>
          </a:prstGeom>
          <a:solidFill>
            <a:srgbClr val="156082"/>
          </a:solidFill>
          <a:ln w="19046" cap="flat">
            <a:solidFill>
              <a:srgbClr val="042433"/>
            </a:solidFill>
            <a:prstDash val="solid"/>
            <a:miter/>
          </a:ln>
        </p:spPr>
        <p:txBody>
          <a:bodyPr vert="horz" wrap="square" lIns="68714" tIns="34357" rIns="68714" bIns="34357" anchor="ctr" anchorCtr="1" compatLnSpc="1">
            <a:noAutofit/>
          </a:bodyPr>
          <a:lstStyle/>
          <a:p>
            <a:pPr marL="214741" indent="-214741" defTabSz="687172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02" dirty="0">
                <a:solidFill>
                  <a:srgbClr val="FFFFFF"/>
                </a:solidFill>
                <a:latin typeface="Aptos"/>
              </a:rPr>
              <a:t>Разработка программы</a:t>
            </a:r>
          </a:p>
          <a:p>
            <a:pPr marL="214741" indent="-214741" defTabSz="687172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02" dirty="0">
                <a:solidFill>
                  <a:srgbClr val="FFFFFF"/>
                </a:solidFill>
                <a:latin typeface="Aptos"/>
              </a:rPr>
              <a:t>Регулярное её обновление</a:t>
            </a:r>
          </a:p>
          <a:p>
            <a:pPr marL="214741" indent="-214741" defTabSz="687172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02" dirty="0">
                <a:solidFill>
                  <a:srgbClr val="FFFFFF"/>
                </a:solidFill>
                <a:latin typeface="Aptos"/>
              </a:rPr>
              <a:t>Оказание тех. Поддержки.</a:t>
            </a:r>
          </a:p>
          <a:p>
            <a:pPr marL="214741" indent="-214741" defTabSz="687172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02" dirty="0">
                <a:solidFill>
                  <a:srgbClr val="FFFFFF"/>
                </a:solidFill>
                <a:latin typeface="Aptos"/>
              </a:rPr>
              <a:t>Выступление на конференциях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C809215-94F7-9D9F-657F-AFCCC1549E8D}"/>
              </a:ext>
            </a:extLst>
          </p:cNvPr>
          <p:cNvSpPr/>
          <p:nvPr/>
        </p:nvSpPr>
        <p:spPr>
          <a:xfrm>
            <a:off x="1837989" y="3720555"/>
            <a:ext cx="1786844" cy="92246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3" dirty="0"/>
              <a:t>Облако хранения           (Сервера), ноутбуки.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3D7D765-F002-8A7A-8890-CBAE6D508FD6}"/>
              </a:ext>
            </a:extLst>
          </p:cNvPr>
          <p:cNvSpPr/>
          <p:nvPr/>
        </p:nvSpPr>
        <p:spPr>
          <a:xfrm>
            <a:off x="1567700" y="4955701"/>
            <a:ext cx="1975797" cy="92246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3" dirty="0"/>
              <a:t>Вход на конференции, оплата помощи специалистов.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4B09A3-D8E1-5D8B-1380-8931DA047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35951" y="-116646"/>
            <a:ext cx="7080026" cy="108833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 dirty="0" err="1"/>
              <a:t>Финансы</a:t>
            </a:r>
            <a:r>
              <a:rPr lang="en-US" sz="4200" dirty="0"/>
              <a:t> 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0248FC5A-B806-6CC0-9FE1-712164B181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6565933"/>
              </p:ext>
            </p:extLst>
          </p:nvPr>
        </p:nvGraphicFramePr>
        <p:xfrm>
          <a:off x="479957" y="2132274"/>
          <a:ext cx="8184086" cy="3392798"/>
        </p:xfrm>
        <a:graphic>
          <a:graphicData uri="http://schemas.openxmlformats.org/drawingml/2006/table">
            <a:tbl>
              <a:tblPr/>
              <a:tblGrid>
                <a:gridCol w="1534699">
                  <a:extLst>
                    <a:ext uri="{9D8B030D-6E8A-4147-A177-3AD203B41FA5}">
                      <a16:colId xmlns:a16="http://schemas.microsoft.com/office/drawing/2014/main" val="1889335234"/>
                    </a:ext>
                  </a:extLst>
                </a:gridCol>
                <a:gridCol w="5083595">
                  <a:extLst>
                    <a:ext uri="{9D8B030D-6E8A-4147-A177-3AD203B41FA5}">
                      <a16:colId xmlns:a16="http://schemas.microsoft.com/office/drawing/2014/main" val="1600525466"/>
                    </a:ext>
                  </a:extLst>
                </a:gridCol>
                <a:gridCol w="842408">
                  <a:extLst>
                    <a:ext uri="{9D8B030D-6E8A-4147-A177-3AD203B41FA5}">
                      <a16:colId xmlns:a16="http://schemas.microsoft.com/office/drawing/2014/main" val="3301376813"/>
                    </a:ext>
                  </a:extLst>
                </a:gridCol>
                <a:gridCol w="723384">
                  <a:extLst>
                    <a:ext uri="{9D8B030D-6E8A-4147-A177-3AD203B41FA5}">
                      <a16:colId xmlns:a16="http://schemas.microsoft.com/office/drawing/2014/main" val="2744804788"/>
                    </a:ext>
                  </a:extLst>
                </a:gridCol>
              </a:tblGrid>
              <a:tr h="324138">
                <a:tc>
                  <a:txBody>
                    <a:bodyPr/>
                    <a:lstStyle/>
                    <a:p>
                      <a:pPr algn="l" fontAlgn="b"/>
                      <a:r>
                        <a:rPr lang="ru-RU" sz="17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Курсы</a:t>
                      </a:r>
                      <a:endParaRPr lang="ru-RU" sz="2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660" marR="11660" marT="116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SKILLFACTORY "</a:t>
                      </a:r>
                      <a:r>
                        <a:rPr lang="ru-RU" sz="17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Специалист по нейронным сетям"</a:t>
                      </a:r>
                      <a:endParaRPr lang="ru-RU" sz="2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660" marR="11660" marT="116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7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179682</a:t>
                      </a:r>
                      <a:endParaRPr lang="ru-RU" sz="2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660" marR="11660" marT="116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660" marR="11660" marT="116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5000505"/>
                  </a:ext>
                </a:extLst>
              </a:tr>
              <a:tr h="324138">
                <a:tc>
                  <a:txBody>
                    <a:bodyPr/>
                    <a:lstStyle/>
                    <a:p>
                      <a:pPr algn="l" fontAlgn="b"/>
                      <a:endParaRPr lang="ru-RU" sz="2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660" marR="11660" marT="116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SKILLBOX "</a:t>
                      </a:r>
                      <a:r>
                        <a:rPr lang="az-Cyrl-AZ" sz="17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Нейросети:практический курс"</a:t>
                      </a:r>
                      <a:endParaRPr lang="az-Cyrl-AZ" sz="2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660" marR="11660" marT="116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7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104388</a:t>
                      </a:r>
                      <a:endParaRPr lang="ru-RU" sz="2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660" marR="11660" marT="116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660" marR="11660" marT="116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8553319"/>
                  </a:ext>
                </a:extLst>
              </a:tr>
              <a:tr h="324138">
                <a:tc>
                  <a:txBody>
                    <a:bodyPr/>
                    <a:lstStyle/>
                    <a:p>
                      <a:pPr algn="l" fontAlgn="b"/>
                      <a:endParaRPr lang="ru-RU" sz="2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660" marR="11660" marT="116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GEEKBRAINS "</a:t>
                      </a:r>
                      <a:r>
                        <a:rPr lang="az-Cyrl-AZ" sz="17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Разработчик искуственного интеллекта"</a:t>
                      </a:r>
                      <a:endParaRPr lang="az-Cyrl-AZ" sz="2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660" marR="11660" marT="116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7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114408</a:t>
                      </a:r>
                      <a:endParaRPr lang="ru-RU" sz="2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660" marR="11660" marT="116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660" marR="11660" marT="116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7685919"/>
                  </a:ext>
                </a:extLst>
              </a:tr>
              <a:tr h="324138">
                <a:tc>
                  <a:txBody>
                    <a:bodyPr/>
                    <a:lstStyle/>
                    <a:p>
                      <a:pPr algn="l" fontAlgn="b"/>
                      <a:r>
                        <a:rPr lang="ru-RU" sz="17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Облако</a:t>
                      </a:r>
                      <a:endParaRPr lang="ru-RU" sz="2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660" marR="11660" marT="116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Cloud Backup 3</a:t>
                      </a:r>
                      <a:r>
                        <a:rPr lang="az-Cyrl-AZ" sz="17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ТБ</a:t>
                      </a:r>
                      <a:endParaRPr lang="az-Cyrl-AZ" sz="2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660" marR="11660" marT="116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7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165888</a:t>
                      </a:r>
                      <a:endParaRPr lang="ru-RU" sz="2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660" marR="11660" marT="116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660" marR="11660" marT="116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5266722"/>
                  </a:ext>
                </a:extLst>
              </a:tr>
              <a:tr h="324138">
                <a:tc>
                  <a:txBody>
                    <a:bodyPr/>
                    <a:lstStyle/>
                    <a:p>
                      <a:pPr algn="l" fontAlgn="b"/>
                      <a:r>
                        <a:rPr lang="ru-RU" sz="17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Сотрудники</a:t>
                      </a:r>
                      <a:endParaRPr lang="ru-RU" sz="2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660" marR="11660" marT="116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AI-</a:t>
                      </a:r>
                      <a:r>
                        <a:rPr lang="az-Cyrl-AZ" sz="17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разработчик </a:t>
                      </a:r>
                      <a:endParaRPr lang="az-Cyrl-AZ" sz="2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660" marR="11660" marT="116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7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100000</a:t>
                      </a:r>
                      <a:endParaRPr lang="ru-RU" sz="2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660" marR="11660" marT="116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7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р\мес</a:t>
                      </a:r>
                      <a:endParaRPr lang="ru-RU" sz="2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660" marR="11660" marT="116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5352790"/>
                  </a:ext>
                </a:extLst>
              </a:tr>
              <a:tr h="324138">
                <a:tc>
                  <a:txBody>
                    <a:bodyPr/>
                    <a:lstStyle/>
                    <a:p>
                      <a:pPr algn="l" fontAlgn="b"/>
                      <a:endParaRPr lang="ru-RU" sz="2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660" marR="11660" marT="116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7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Оператор</a:t>
                      </a:r>
                      <a:endParaRPr lang="ru-RU" sz="2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660" marR="11660" marT="116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7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80000</a:t>
                      </a:r>
                      <a:endParaRPr lang="ru-RU" sz="2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660" marR="11660" marT="116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7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р\мес</a:t>
                      </a:r>
                      <a:endParaRPr lang="ru-RU" sz="2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660" marR="11660" marT="116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80774"/>
                  </a:ext>
                </a:extLst>
              </a:tr>
              <a:tr h="324138">
                <a:tc>
                  <a:txBody>
                    <a:bodyPr/>
                    <a:lstStyle/>
                    <a:p>
                      <a:pPr algn="l" fontAlgn="b"/>
                      <a:r>
                        <a:rPr lang="ru-RU" sz="17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Оборудование</a:t>
                      </a:r>
                      <a:endParaRPr lang="ru-RU" sz="2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660" marR="11660" marT="116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7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Ноутбук </a:t>
                      </a:r>
                      <a:r>
                        <a:rPr lang="en-US" sz="17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MSI Katana 17</a:t>
                      </a:r>
                      <a:endParaRPr lang="en-US" sz="2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660" marR="11660" marT="116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7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119999</a:t>
                      </a:r>
                      <a:endParaRPr lang="ru-RU" sz="2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660" marR="11660" marT="116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660" marR="11660" marT="116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9666200"/>
                  </a:ext>
                </a:extLst>
              </a:tr>
              <a:tr h="324138">
                <a:tc>
                  <a:txBody>
                    <a:bodyPr/>
                    <a:lstStyle/>
                    <a:p>
                      <a:pPr algn="l" fontAlgn="b"/>
                      <a:r>
                        <a:rPr lang="ru-RU" sz="17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Итого</a:t>
                      </a:r>
                      <a:endParaRPr lang="ru-RU" sz="2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660" marR="11660" marT="116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660" marR="11660" marT="116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7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864365</a:t>
                      </a:r>
                      <a:endParaRPr lang="ru-RU" sz="2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660" marR="11660" marT="116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660" marR="11660" marT="116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173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6716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62D6745A-6EAB-E754-E309-42904E3FC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Анализ рынка 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91938495-D3EC-5845-41BD-4B80DFE7D68A}"/>
              </a:ext>
            </a:extLst>
          </p:cNvPr>
          <p:cNvSpPr/>
          <p:nvPr/>
        </p:nvSpPr>
        <p:spPr>
          <a:xfrm>
            <a:off x="457200" y="2440965"/>
            <a:ext cx="8168053" cy="3807435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74F54166-1CFB-8545-968C-47B67928D41F}"/>
              </a:ext>
            </a:extLst>
          </p:cNvPr>
          <p:cNvSpPr/>
          <p:nvPr/>
        </p:nvSpPr>
        <p:spPr>
          <a:xfrm>
            <a:off x="1002323" y="3201777"/>
            <a:ext cx="4888523" cy="2540977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ru-RU" dirty="0"/>
              <a:t>             Нефтегазовые кампании РФ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F0809214-1989-566B-85E3-8DD2999A0284}"/>
              </a:ext>
            </a:extLst>
          </p:cNvPr>
          <p:cNvSpPr/>
          <p:nvPr/>
        </p:nvSpPr>
        <p:spPr>
          <a:xfrm>
            <a:off x="1090247" y="3774657"/>
            <a:ext cx="2445522" cy="114601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Кампании нашего региона (72)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1AB391-1597-76B1-9CA5-DEF5C5377609}"/>
              </a:ext>
            </a:extLst>
          </p:cNvPr>
          <p:cNvSpPr txBox="1"/>
          <p:nvPr/>
        </p:nvSpPr>
        <p:spPr>
          <a:xfrm flipH="1">
            <a:off x="5890846" y="4149099"/>
            <a:ext cx="29642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Нефтегазовые кампании СНГ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2">
            <a:extLst>
              <a:ext uri="{FF2B5EF4-FFF2-40B4-BE49-F238E27FC236}">
                <a16:creationId xmlns:a16="http://schemas.microsoft.com/office/drawing/2014/main" id="{30A31904-CB24-0D16-2D4F-4DB74F3649D1}"/>
              </a:ext>
            </a:extLst>
          </p:cNvPr>
          <p:cNvSpPr/>
          <p:nvPr/>
        </p:nvSpPr>
        <p:spPr>
          <a:xfrm>
            <a:off x="0" y="858779"/>
            <a:ext cx="9141421" cy="514003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174489"/>
          </a:solidFill>
          <a:ln cap="flat">
            <a:noFill/>
            <a:prstDash val="solid"/>
          </a:ln>
        </p:spPr>
        <p:txBody>
          <a:bodyPr vert="horz" wrap="square" lIns="67635" tIns="33814" rIns="67635" bIns="33814" anchor="ctr" anchorCtr="0" compatLnSpc="0">
            <a:noAutofit/>
          </a:bodyPr>
          <a:lstStyle/>
          <a:p>
            <a:pPr defTabSz="687172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353">
              <a:solidFill>
                <a:srgbClr val="000000"/>
              </a:solidFill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3" name="TextBox 8">
            <a:extLst>
              <a:ext uri="{FF2B5EF4-FFF2-40B4-BE49-F238E27FC236}">
                <a16:creationId xmlns:a16="http://schemas.microsoft.com/office/drawing/2014/main" id="{0A63CEF7-7196-6ADA-16B4-FFB33255D469}"/>
              </a:ext>
            </a:extLst>
          </p:cNvPr>
          <p:cNvSpPr/>
          <p:nvPr/>
        </p:nvSpPr>
        <p:spPr>
          <a:xfrm>
            <a:off x="628707" y="1280264"/>
            <a:ext cx="7886446" cy="84567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68714" tIns="34357" rIns="68714" bIns="34357" anchor="ctr" anchorCtr="0" compatLnSpc="0">
            <a:noAutofit/>
          </a:bodyPr>
          <a:lstStyle/>
          <a:p>
            <a:pPr defTabSz="687172">
              <a:lnSpc>
                <a:spcPct val="90000"/>
              </a:lnSpc>
              <a:spcAft>
                <a:spcPts val="451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3833">
                <a:solidFill>
                  <a:srgbClr val="000000"/>
                </a:solidFill>
                <a:latin typeface="Montserrat" pitchFamily="18"/>
                <a:ea typeface="Microsoft YaHei" pitchFamily="2"/>
                <a:cs typeface="Lucida Sans" pitchFamily="2"/>
              </a:rPr>
              <a:t>Анализ рисков - Диаграмма Исикавы</a:t>
            </a:r>
          </a:p>
        </p:txBody>
      </p:sp>
      <p:pic>
        <p:nvPicPr>
          <p:cNvPr id="4" name="Рисунок 7">
            <a:extLst>
              <a:ext uri="{FF2B5EF4-FFF2-40B4-BE49-F238E27FC236}">
                <a16:creationId xmlns:a16="http://schemas.microsoft.com/office/drawing/2014/main" id="{B209E032-DF63-E403-628C-3CAB286C3649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4271"/>
          <a:stretch>
            <a:fillRect/>
          </a:stretch>
        </p:blipFill>
        <p:spPr>
          <a:xfrm>
            <a:off x="628707" y="2241988"/>
            <a:ext cx="7884007" cy="333534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B032F457-1F1F-E9BC-DE2D-7AD162694998}"/>
              </a:ext>
            </a:extLst>
          </p:cNvPr>
          <p:cNvSpPr txBox="1"/>
          <p:nvPr/>
        </p:nvSpPr>
        <p:spPr>
          <a:xfrm>
            <a:off x="6458057" y="5623325"/>
            <a:ext cx="2057097" cy="2735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714" tIns="34357" rIns="68714" bIns="34357" anchor="ctr" anchorCtr="0" compatLnSpc="1">
            <a:noAutofit/>
          </a:bodyPr>
          <a:lstStyle/>
          <a:p>
            <a:pPr defTabSz="687172">
              <a:spcAft>
                <a:spcPts val="451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9A256B5-FB5F-4366-871C-2CE0194F382B}" type="slidenum">
              <a:rPr lang="ru-RU" sz="902">
                <a:solidFill>
                  <a:srgbClr val="000000"/>
                </a:solidFill>
                <a:latin typeface="Montserrat" pitchFamily="18"/>
                <a:cs typeface="Tahoma" pitchFamily="2"/>
              </a:rPr>
              <a:pPr defTabSz="687172">
                <a:spcAft>
                  <a:spcPts val="451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9</a:t>
            </a:fld>
            <a:endParaRPr lang="ru-RU" sz="902">
              <a:solidFill>
                <a:srgbClr val="000000"/>
              </a:solidFill>
              <a:latin typeface="Montserrat" pitchFamily="18"/>
              <a:cs typeface="Tahoma" pitchFamily="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6AF1DB-DFCC-C4FE-4EAB-0E0E09579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539108" y="187570"/>
            <a:ext cx="7765322" cy="970450"/>
          </a:xfrm>
        </p:spPr>
        <p:txBody>
          <a:bodyPr/>
          <a:lstStyle/>
          <a:p>
            <a:r>
              <a:rPr lang="ru-RU" dirty="0"/>
              <a:t>Дорожная карта </a:t>
            </a: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8EC40E04-6ADF-EC3B-0677-290DDA6878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468" y="998038"/>
            <a:ext cx="8974532" cy="5672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1E8AA73-21C2-898E-6534-07A29E7B549B}"/>
              </a:ext>
            </a:extLst>
          </p:cNvPr>
          <p:cNvSpPr txBox="1"/>
          <p:nvPr/>
        </p:nvSpPr>
        <p:spPr>
          <a:xfrm>
            <a:off x="835269" y="3673427"/>
            <a:ext cx="25585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Формирование команды выбор темы (сентябрь-октябрь 2024)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5BF772-62CA-D5C1-5927-277BA5CD93DF}"/>
              </a:ext>
            </a:extLst>
          </p:cNvPr>
          <p:cNvSpPr txBox="1"/>
          <p:nvPr/>
        </p:nvSpPr>
        <p:spPr>
          <a:xfrm>
            <a:off x="6984367" y="3117317"/>
            <a:ext cx="17741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Анализ информации по теме (Ноябрь 2024)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7CFAA3-06B9-E1B8-91D9-4D6BB7304FC9}"/>
              </a:ext>
            </a:extLst>
          </p:cNvPr>
          <p:cNvSpPr txBox="1"/>
          <p:nvPr/>
        </p:nvSpPr>
        <p:spPr>
          <a:xfrm>
            <a:off x="1271868" y="1916988"/>
            <a:ext cx="25585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Разработка и представление проекта (декабрь 2024)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9000EF-61AD-6C12-F57A-AE397A7A9E19}"/>
              </a:ext>
            </a:extLst>
          </p:cNvPr>
          <p:cNvSpPr txBox="1"/>
          <p:nvPr/>
        </p:nvSpPr>
        <p:spPr>
          <a:xfrm>
            <a:off x="4100657" y="1039824"/>
            <a:ext cx="199016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Работа над ошибками и завершающий момент (апрель – май 2025)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945503-A556-4DC6-BD9C-D01A5E6CA3D6}"/>
              </a:ext>
            </a:extLst>
          </p:cNvPr>
          <p:cNvSpPr txBox="1"/>
          <p:nvPr/>
        </p:nvSpPr>
        <p:spPr>
          <a:xfrm>
            <a:off x="8296835" y="998038"/>
            <a:ext cx="92336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Выход на рынок (лето 2025)</a:t>
            </a:r>
          </a:p>
        </p:txBody>
      </p:sp>
    </p:spTree>
    <p:extLst>
      <p:ext uri="{BB962C8B-B14F-4D97-AF65-F5344CB8AC3E}">
        <p14:creationId xmlns:p14="http://schemas.microsoft.com/office/powerpoint/2010/main" val="145259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3" name="Picture 4102">
            <a:extLst>
              <a:ext uri="{FF2B5EF4-FFF2-40B4-BE49-F238E27FC236}">
                <a16:creationId xmlns:a16="http://schemas.microsoft.com/office/drawing/2014/main" id="{B536FA4E-0152-4E27-91DA-0FC22D184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" r="2807" b="1446"/>
          <a:stretch/>
        </p:blipFill>
        <p:spPr>
          <a:xfrm>
            <a:off x="3414712" y="1"/>
            <a:ext cx="5729288" cy="6858000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BEE846B-AF6A-366F-AC23-1E13A3701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Запрос инвесторам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573C27-BA01-2F26-40AF-6B0271A43D74}"/>
              </a:ext>
            </a:extLst>
          </p:cNvPr>
          <p:cNvSpPr txBox="1"/>
          <p:nvPr/>
        </p:nvSpPr>
        <p:spPr>
          <a:xfrm>
            <a:off x="349623" y="2027401"/>
            <a:ext cx="462578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Оборудование для создания датчиков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Компьютер для создания нейросети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Облако для хранения данных для нейросети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Помещение, для комфортной работы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Консультанта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3">
            <a:extLst>
              <a:ext uri="{FF2B5EF4-FFF2-40B4-BE49-F238E27FC236}">
                <a16:creationId xmlns:a16="http://schemas.microsoft.com/office/drawing/2014/main" id="{E2DB4521-6D29-3272-A1A1-F4E374C61A5E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t="13367" b="13367"/>
          <a:stretch>
            <a:fillRect/>
          </a:stretch>
        </p:blipFill>
        <p:spPr>
          <a:xfrm>
            <a:off x="413364" y="1328687"/>
            <a:ext cx="1385374" cy="135237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Рисунок 15">
            <a:extLst>
              <a:ext uri="{FF2B5EF4-FFF2-40B4-BE49-F238E27FC236}">
                <a16:creationId xmlns:a16="http://schemas.microsoft.com/office/drawing/2014/main" id="{5A7238CF-F4F2-4212-3E22-4122A7F8563A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 l="9438" r="9438"/>
          <a:stretch>
            <a:fillRect/>
          </a:stretch>
        </p:blipFill>
        <p:spPr>
          <a:xfrm>
            <a:off x="2511586" y="1328687"/>
            <a:ext cx="1385374" cy="135237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Рисунок 19">
            <a:extLst>
              <a:ext uri="{FF2B5EF4-FFF2-40B4-BE49-F238E27FC236}">
                <a16:creationId xmlns:a16="http://schemas.microsoft.com/office/drawing/2014/main" id="{26F87190-A4D6-5AAA-163E-DEF588F0F8D6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 t="14526" b="14526"/>
          <a:stretch>
            <a:fillRect/>
          </a:stretch>
        </p:blipFill>
        <p:spPr>
          <a:xfrm>
            <a:off x="5012619" y="1318950"/>
            <a:ext cx="1389435" cy="135237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Текст 6">
            <a:extLst>
              <a:ext uri="{FF2B5EF4-FFF2-40B4-BE49-F238E27FC236}">
                <a16:creationId xmlns:a16="http://schemas.microsoft.com/office/drawing/2014/main" id="{14CE5146-71E9-FA16-08D5-E4DFE6A743F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293171" y="2788461"/>
            <a:ext cx="1822204" cy="591375"/>
          </a:xfrm>
        </p:spPr>
        <p:txBody>
          <a:bodyPr anchorCtr="1">
            <a:normAutofit fontScale="77500" lnSpcReduction="20000"/>
          </a:bodyPr>
          <a:lstStyle/>
          <a:p>
            <a:pPr marL="36900" indent="0" algn="ctr">
              <a:spcBef>
                <a:spcPts val="752"/>
              </a:spcBef>
              <a:buNone/>
            </a:pPr>
            <a:r>
              <a:rPr lang="ru-RU" sz="2100" b="1" dirty="0">
                <a:latin typeface="Fedra Sans Alt Pro Light" pitchFamily="18"/>
              </a:rPr>
              <a:t>Боярская Полина</a:t>
            </a:r>
          </a:p>
          <a:p>
            <a:pPr algn="ctr">
              <a:spcBef>
                <a:spcPts val="752"/>
              </a:spcBef>
              <a:buNone/>
            </a:pPr>
            <a:endParaRPr lang="ru-RU" sz="1127" dirty="0">
              <a:latin typeface="Fedra Sans Alt Pro Light" pitchFamily="18"/>
            </a:endParaRPr>
          </a:p>
        </p:txBody>
      </p:sp>
      <p:sp>
        <p:nvSpPr>
          <p:cNvPr id="6" name="Текст 7">
            <a:extLst>
              <a:ext uri="{FF2B5EF4-FFF2-40B4-BE49-F238E27FC236}">
                <a16:creationId xmlns:a16="http://schemas.microsoft.com/office/drawing/2014/main" id="{52926C89-96E5-875B-AB1C-E09F37B67C7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710032" y="2848448"/>
            <a:ext cx="1994608" cy="580552"/>
          </a:xfrm>
        </p:spPr>
        <p:txBody>
          <a:bodyPr anchorCtr="1">
            <a:noAutofit/>
          </a:bodyPr>
          <a:lstStyle/>
          <a:p>
            <a:pPr marL="36900" indent="0" algn="ctr">
              <a:spcBef>
                <a:spcPts val="752"/>
              </a:spcBef>
              <a:buNone/>
            </a:pPr>
            <a:r>
              <a:rPr lang="ru-RU" sz="1500" b="1" dirty="0">
                <a:latin typeface="Fedra Sans Alt Pro Light" pitchFamily="18"/>
              </a:rPr>
              <a:t>Антошкин Арсений</a:t>
            </a:r>
          </a:p>
        </p:txBody>
      </p:sp>
      <p:sp>
        <p:nvSpPr>
          <p:cNvPr id="7" name="Номер слайда 10">
            <a:extLst>
              <a:ext uri="{FF2B5EF4-FFF2-40B4-BE49-F238E27FC236}">
                <a16:creationId xmlns:a16="http://schemas.microsoft.com/office/drawing/2014/main" id="{B2391165-12DF-B412-5303-E587E99B19B1}"/>
              </a:ext>
            </a:extLst>
          </p:cNvPr>
          <p:cNvSpPr txBox="1"/>
          <p:nvPr/>
        </p:nvSpPr>
        <p:spPr>
          <a:xfrm>
            <a:off x="6599807" y="5594650"/>
            <a:ext cx="2057097" cy="24942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7635" tIns="33814" rIns="67635" bIns="33814" anchor="t" anchorCtr="0" compatLnSpc="1">
            <a:noAutofit/>
          </a:bodyPr>
          <a:lstStyle/>
          <a:p>
            <a:pPr defTabSz="687172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B4E0008-0CE9-49B0-A238-76DC8F3CE348}" type="slidenum">
              <a:rPr lang="ru-RU" sz="1353">
                <a:solidFill>
                  <a:srgbClr val="000000"/>
                </a:solidFill>
                <a:latin typeface="Montserrat" pitchFamily="18"/>
                <a:cs typeface="Tahoma" pitchFamily="2"/>
              </a:rPr>
              <a:pPr defTabSz="687172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12</a:t>
            </a:fld>
            <a:endParaRPr lang="ru-RU" sz="1353">
              <a:solidFill>
                <a:srgbClr val="000000"/>
              </a:solidFill>
              <a:latin typeface="Montserrat" pitchFamily="18"/>
              <a:cs typeface="Tahoma" pitchFamily="2"/>
            </a:endParaRPr>
          </a:p>
        </p:txBody>
      </p:sp>
      <p:pic>
        <p:nvPicPr>
          <p:cNvPr id="8" name="Рисунок 18">
            <a:extLst>
              <a:ext uri="{FF2B5EF4-FFF2-40B4-BE49-F238E27FC236}">
                <a16:creationId xmlns:a16="http://schemas.microsoft.com/office/drawing/2014/main" id="{47D614BB-DCAF-D70D-CC3C-73A8D01156F6}"/>
              </a:ext>
            </a:extLst>
          </p:cNvPr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 b="2389"/>
          <a:stretch>
            <a:fillRect/>
          </a:stretch>
        </p:blipFill>
        <p:spPr>
          <a:xfrm>
            <a:off x="2511586" y="3385516"/>
            <a:ext cx="1385374" cy="135237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9" name="Текст 6">
            <a:extLst>
              <a:ext uri="{FF2B5EF4-FFF2-40B4-BE49-F238E27FC236}">
                <a16:creationId xmlns:a16="http://schemas.microsoft.com/office/drawing/2014/main" id="{D0A48C1D-20D2-3061-3F8A-BD7D09DFDE7B}"/>
              </a:ext>
            </a:extLst>
          </p:cNvPr>
          <p:cNvSpPr/>
          <p:nvPr/>
        </p:nvSpPr>
        <p:spPr>
          <a:xfrm>
            <a:off x="2331142" y="5003274"/>
            <a:ext cx="1746261" cy="59137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68714" tIns="34357" rIns="68714" bIns="34357" anchor="t" anchorCtr="1" compatLnSpc="0">
            <a:noAutofit/>
          </a:bodyPr>
          <a:lstStyle/>
          <a:p>
            <a:pPr algn="ctr" defTabSz="687172">
              <a:lnSpc>
                <a:spcPct val="90000"/>
              </a:lnSpc>
              <a:spcBef>
                <a:spcPts val="752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503" b="1" dirty="0">
                <a:solidFill>
                  <a:schemeClr val="tx2"/>
                </a:solidFill>
                <a:latin typeface="Fedra Sans Pro Light" pitchFamily="34"/>
                <a:ea typeface="Fedra Sans Alt Pro Light" pitchFamily="2"/>
                <a:cs typeface="Fedra Sans Alt Pro Light" pitchFamily="2"/>
              </a:rPr>
              <a:t>Илюшин Павел</a:t>
            </a:r>
          </a:p>
        </p:txBody>
      </p:sp>
      <p:pic>
        <p:nvPicPr>
          <p:cNvPr id="10" name="Рисунок 1">
            <a:extLst>
              <a:ext uri="{FF2B5EF4-FFF2-40B4-BE49-F238E27FC236}">
                <a16:creationId xmlns:a16="http://schemas.microsoft.com/office/drawing/2014/main" id="{FEA4BC96-2C49-EE67-BF62-105BA4883369}"/>
              </a:ext>
            </a:extLst>
          </p:cNvPr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 b="29415"/>
          <a:stretch>
            <a:fillRect/>
          </a:stretch>
        </p:blipFill>
        <p:spPr>
          <a:xfrm>
            <a:off x="5020734" y="3539952"/>
            <a:ext cx="1381320" cy="135237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1" name="Текст 6">
            <a:extLst>
              <a:ext uri="{FF2B5EF4-FFF2-40B4-BE49-F238E27FC236}">
                <a16:creationId xmlns:a16="http://schemas.microsoft.com/office/drawing/2014/main" id="{F64590E1-0D5B-DBD7-CED4-5C3E57D60F89}"/>
              </a:ext>
            </a:extLst>
          </p:cNvPr>
          <p:cNvSpPr/>
          <p:nvPr/>
        </p:nvSpPr>
        <p:spPr>
          <a:xfrm>
            <a:off x="4834205" y="5003275"/>
            <a:ext cx="1746261" cy="59137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68714" tIns="34357" rIns="68714" bIns="34357" anchor="t" anchorCtr="1" compatLnSpc="0">
            <a:noAutofit/>
          </a:bodyPr>
          <a:lstStyle/>
          <a:p>
            <a:pPr algn="ctr" defTabSz="687172">
              <a:lnSpc>
                <a:spcPct val="90000"/>
              </a:lnSpc>
              <a:spcBef>
                <a:spcPts val="752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503" b="1" dirty="0" err="1">
                <a:solidFill>
                  <a:schemeClr val="tx2"/>
                </a:solidFill>
                <a:latin typeface="Fedra Sans Pro Light" pitchFamily="34"/>
                <a:ea typeface="Fedra Sans Alt Pro Light" pitchFamily="2"/>
                <a:cs typeface="Fedra Sans Alt Pro Light" pitchFamily="2"/>
              </a:rPr>
              <a:t>Пейчев</a:t>
            </a:r>
            <a:r>
              <a:rPr lang="ru-RU" sz="1503" b="1" dirty="0">
                <a:solidFill>
                  <a:schemeClr val="tx2"/>
                </a:solidFill>
                <a:latin typeface="Fedra Sans Pro Light" pitchFamily="34"/>
                <a:ea typeface="Fedra Sans Alt Pro Light" pitchFamily="2"/>
                <a:cs typeface="Fedra Sans Alt Pro Light" pitchFamily="2"/>
              </a:rPr>
              <a:t> Арсений</a:t>
            </a:r>
          </a:p>
        </p:txBody>
      </p:sp>
      <p:sp>
        <p:nvSpPr>
          <p:cNvPr id="12" name="Текст 6">
            <a:extLst>
              <a:ext uri="{FF2B5EF4-FFF2-40B4-BE49-F238E27FC236}">
                <a16:creationId xmlns:a16="http://schemas.microsoft.com/office/drawing/2014/main" id="{394246D9-B1B3-3153-2E90-EAED482D218A}"/>
              </a:ext>
            </a:extLst>
          </p:cNvPr>
          <p:cNvSpPr/>
          <p:nvPr/>
        </p:nvSpPr>
        <p:spPr>
          <a:xfrm>
            <a:off x="6055233" y="4743838"/>
            <a:ext cx="1746261" cy="59137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68714" tIns="34357" rIns="68714" bIns="34357" anchor="t" anchorCtr="0" compatLnSpc="0">
            <a:noAutofit/>
          </a:bodyPr>
          <a:lstStyle/>
          <a:p>
            <a:pPr defTabSz="687172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353">
              <a:solidFill>
                <a:srgbClr val="000000"/>
              </a:solidFill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13" name="Текст 6">
            <a:extLst>
              <a:ext uri="{FF2B5EF4-FFF2-40B4-BE49-F238E27FC236}">
                <a16:creationId xmlns:a16="http://schemas.microsoft.com/office/drawing/2014/main" id="{978BC2B0-B244-479F-F16D-AEFD981C8F2A}"/>
              </a:ext>
            </a:extLst>
          </p:cNvPr>
          <p:cNvSpPr/>
          <p:nvPr/>
        </p:nvSpPr>
        <p:spPr>
          <a:xfrm>
            <a:off x="259786" y="2794141"/>
            <a:ext cx="1746261" cy="59137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68714" tIns="34357" rIns="68714" bIns="34357" anchor="t" anchorCtr="1" compatLnSpc="0">
            <a:noAutofit/>
          </a:bodyPr>
          <a:lstStyle/>
          <a:p>
            <a:pPr algn="ctr" defTabSz="687172">
              <a:lnSpc>
                <a:spcPct val="90000"/>
              </a:lnSpc>
              <a:spcBef>
                <a:spcPts val="752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503" b="1" dirty="0">
                <a:solidFill>
                  <a:schemeClr val="tx2"/>
                </a:solidFill>
                <a:latin typeface="Fedra Sans Pro Light" pitchFamily="34"/>
                <a:ea typeface="Fedra Sans Alt Pro Light" pitchFamily="2"/>
                <a:cs typeface="Fedra Sans Alt Pro Light" pitchFamily="2"/>
              </a:rPr>
              <a:t>Грекова Ксения</a:t>
            </a:r>
          </a:p>
        </p:txBody>
      </p:sp>
      <p:sp>
        <p:nvSpPr>
          <p:cNvPr id="14" name="Текст 6">
            <a:extLst>
              <a:ext uri="{FF2B5EF4-FFF2-40B4-BE49-F238E27FC236}">
                <a16:creationId xmlns:a16="http://schemas.microsoft.com/office/drawing/2014/main" id="{F5C7AE31-2E7A-EB39-68FC-73BD52D2885B}"/>
              </a:ext>
            </a:extLst>
          </p:cNvPr>
          <p:cNvSpPr/>
          <p:nvPr/>
        </p:nvSpPr>
        <p:spPr>
          <a:xfrm>
            <a:off x="7158044" y="2921021"/>
            <a:ext cx="1746261" cy="59137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68714" tIns="34357" rIns="68714" bIns="34357" anchor="t" anchorCtr="1" compatLnSpc="0">
            <a:noAutofit/>
          </a:bodyPr>
          <a:lstStyle/>
          <a:p>
            <a:pPr algn="ctr" defTabSz="687172">
              <a:lnSpc>
                <a:spcPct val="90000"/>
              </a:lnSpc>
              <a:spcBef>
                <a:spcPts val="752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503" b="1" dirty="0">
                <a:solidFill>
                  <a:schemeClr val="tx2"/>
                </a:solidFill>
                <a:latin typeface="Fedra Sans Pro Light" pitchFamily="34"/>
                <a:ea typeface="Fedra Sans Alt Pro Light" pitchFamily="2"/>
                <a:cs typeface="Fedra Sans Alt Pro Light" pitchFamily="2"/>
              </a:rPr>
              <a:t>Глухих Никита</a:t>
            </a:r>
          </a:p>
        </p:txBody>
      </p:sp>
      <p:pic>
        <p:nvPicPr>
          <p:cNvPr id="15" name="Рисунок 25">
            <a:extLst>
              <a:ext uri="{FF2B5EF4-FFF2-40B4-BE49-F238E27FC236}">
                <a16:creationId xmlns:a16="http://schemas.microsoft.com/office/drawing/2014/main" id="{46EA8F49-183A-CBAD-628B-BD4A8F6D6191}"/>
              </a:ext>
            </a:extLst>
          </p:cNvPr>
          <p:cNvPicPr>
            <a:picLocks noChangeAspect="1"/>
          </p:cNvPicPr>
          <p:nvPr/>
        </p:nvPicPr>
        <p:blipFill>
          <a:blip r:embed="rId8">
            <a:lum/>
            <a:alphaModFix/>
          </a:blip>
          <a:srcRect b="28001"/>
          <a:stretch>
            <a:fillRect/>
          </a:stretch>
        </p:blipFill>
        <p:spPr>
          <a:xfrm>
            <a:off x="7331861" y="1318950"/>
            <a:ext cx="1398629" cy="134263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73D4445-30DB-B216-F307-1D7E6064F1FD}"/>
              </a:ext>
            </a:extLst>
          </p:cNvPr>
          <p:cNvSpPr txBox="1"/>
          <p:nvPr/>
        </p:nvSpPr>
        <p:spPr>
          <a:xfrm>
            <a:off x="564178" y="394983"/>
            <a:ext cx="28837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Наша команда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95CB840F-8E41-4CA5-B79B-25CC80AD23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9F0219FF-9928-92C3-D968-9872396E9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530315" y="64478"/>
            <a:ext cx="7765322" cy="97045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Контакты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910345-0C1C-8A0F-6E4D-4F469663DFAA}"/>
              </a:ext>
            </a:extLst>
          </p:cNvPr>
          <p:cNvSpPr txBox="1"/>
          <p:nvPr/>
        </p:nvSpPr>
        <p:spPr>
          <a:xfrm>
            <a:off x="316523" y="1274885"/>
            <a:ext cx="6282489" cy="590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2"/>
                </a:solidFill>
              </a:rPr>
              <a:t>Наш телеграмм:</a:t>
            </a:r>
          </a:p>
          <a:p>
            <a:endParaRPr lang="ru-RU" dirty="0">
              <a:solidFill>
                <a:schemeClr val="bg2"/>
              </a:solidFill>
            </a:endParaRPr>
          </a:p>
          <a:p>
            <a:r>
              <a:rPr lang="ru-RU" dirty="0">
                <a:solidFill>
                  <a:schemeClr val="bg2"/>
                </a:solidFill>
              </a:rPr>
              <a:t>Арсений Антошкин –</a:t>
            </a:r>
          </a:p>
          <a:p>
            <a:endParaRPr lang="ru-RU" dirty="0">
              <a:solidFill>
                <a:schemeClr val="bg2"/>
              </a:solidFill>
            </a:endParaRPr>
          </a:p>
          <a:p>
            <a:r>
              <a:rPr lang="ru-RU" dirty="0">
                <a:solidFill>
                  <a:schemeClr val="bg2"/>
                </a:solidFill>
              </a:rPr>
              <a:t> </a:t>
            </a:r>
          </a:p>
          <a:p>
            <a:r>
              <a:rPr lang="ru-RU" dirty="0">
                <a:solidFill>
                  <a:schemeClr val="bg2"/>
                </a:solidFill>
              </a:rPr>
              <a:t>                                                                    Грекова Ксения – </a:t>
            </a:r>
          </a:p>
          <a:p>
            <a:endParaRPr lang="ru-RU" dirty="0">
              <a:solidFill>
                <a:schemeClr val="bg2"/>
              </a:solidFill>
            </a:endParaRPr>
          </a:p>
          <a:p>
            <a:endParaRPr lang="ru-RU" dirty="0">
              <a:solidFill>
                <a:schemeClr val="bg2"/>
              </a:solidFill>
            </a:endParaRPr>
          </a:p>
          <a:p>
            <a:r>
              <a:rPr lang="ru-RU" dirty="0">
                <a:solidFill>
                  <a:schemeClr val="bg2"/>
                </a:solidFill>
              </a:rPr>
              <a:t>Боярская Полина –</a:t>
            </a:r>
          </a:p>
          <a:p>
            <a:endParaRPr lang="ru-RU" dirty="0">
              <a:solidFill>
                <a:schemeClr val="bg2"/>
              </a:solidFill>
            </a:endParaRPr>
          </a:p>
          <a:p>
            <a:endParaRPr lang="ru-RU" dirty="0">
              <a:solidFill>
                <a:schemeClr val="bg2"/>
              </a:solidFill>
            </a:endParaRPr>
          </a:p>
          <a:p>
            <a:r>
              <a:rPr lang="ru-RU" dirty="0">
                <a:solidFill>
                  <a:schemeClr val="bg2"/>
                </a:solidFill>
              </a:rPr>
              <a:t>                                                                     </a:t>
            </a:r>
            <a:r>
              <a:rPr lang="ru-RU" dirty="0" err="1">
                <a:solidFill>
                  <a:schemeClr val="bg2"/>
                </a:solidFill>
              </a:rPr>
              <a:t>Пейчев</a:t>
            </a:r>
            <a:r>
              <a:rPr lang="ru-RU" dirty="0">
                <a:solidFill>
                  <a:schemeClr val="bg2"/>
                </a:solidFill>
              </a:rPr>
              <a:t> Арсений –</a:t>
            </a:r>
          </a:p>
          <a:p>
            <a:endParaRPr lang="ru-RU" dirty="0">
              <a:solidFill>
                <a:schemeClr val="bg2"/>
              </a:solidFill>
            </a:endParaRPr>
          </a:p>
          <a:p>
            <a:endParaRPr lang="ru-RU" dirty="0">
              <a:solidFill>
                <a:schemeClr val="bg2"/>
              </a:solidFill>
            </a:endParaRPr>
          </a:p>
          <a:p>
            <a:r>
              <a:rPr lang="ru-RU" dirty="0">
                <a:solidFill>
                  <a:schemeClr val="bg2"/>
                </a:solidFill>
              </a:rPr>
              <a:t>Илюшин Павел –</a:t>
            </a:r>
          </a:p>
          <a:p>
            <a:endParaRPr lang="ru-RU" dirty="0">
              <a:solidFill>
                <a:schemeClr val="bg2"/>
              </a:solidFill>
            </a:endParaRPr>
          </a:p>
          <a:p>
            <a:endParaRPr lang="ru-RU" dirty="0">
              <a:solidFill>
                <a:schemeClr val="bg2"/>
              </a:solidFill>
            </a:endParaRPr>
          </a:p>
          <a:p>
            <a:r>
              <a:rPr lang="ru-RU" dirty="0">
                <a:solidFill>
                  <a:schemeClr val="bg2"/>
                </a:solidFill>
              </a:rPr>
              <a:t>                                                                    Глухих Никита –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EFE6009-85CD-B364-A0D3-E6B9F8BC4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2825" y="1274885"/>
            <a:ext cx="1382459" cy="142162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F51AD30-B9E1-CA7F-8F43-1883CDD38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9012" y="3611618"/>
            <a:ext cx="1378518" cy="148831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93113EF-AA1E-043D-7F54-BB2688F226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1895" y="1759707"/>
            <a:ext cx="1435635" cy="15805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5AB082A-0755-6418-416D-5D68C47B61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2825" y="2936464"/>
            <a:ext cx="1435635" cy="154280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ECB7A4E-D1F2-EE66-CFF8-DD484BB200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2825" y="4719229"/>
            <a:ext cx="1435635" cy="149273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1110AA4-F00A-5C66-B495-F879645B8B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99012" y="5356476"/>
            <a:ext cx="1378518" cy="150152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Светлый туннель">
            <a:extLst>
              <a:ext uri="{FF2B5EF4-FFF2-40B4-BE49-F238E27FC236}">
                <a16:creationId xmlns:a16="http://schemas.microsoft.com/office/drawing/2014/main" id="{70E82E57-7122-6E0E-2B17-EA1A224700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rcRect l="8715" r="6952" b="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9334E0-4DB0-8E58-549A-1F7078ACF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019" y="1769540"/>
            <a:ext cx="7080026" cy="182880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defRPr/>
            </a:pPr>
            <a:br>
              <a:rPr lang="en-US" sz="5400" b="0"/>
            </a:br>
            <a:endParaRPr lang="en-US" sz="54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13F044-CF7A-C933-AAD6-49963D4B0FB9}"/>
              </a:ext>
            </a:extLst>
          </p:cNvPr>
          <p:cNvSpPr txBox="1"/>
          <p:nvPr/>
        </p:nvSpPr>
        <p:spPr>
          <a:xfrm>
            <a:off x="1028019" y="3598339"/>
            <a:ext cx="7080026" cy="104986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</a:pPr>
            <a:r>
              <a:rPr lang="en-US" sz="20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ПОДВАЛ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CBB3A950-B8A3-8BF8-0EE0-ACF0747B3F04}"/>
              </a:ext>
            </a:extLst>
          </p:cNvPr>
          <p:cNvSpPr/>
          <p:nvPr/>
        </p:nvSpPr>
        <p:spPr>
          <a:xfrm>
            <a:off x="0" y="858779"/>
            <a:ext cx="9143861" cy="514003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174489"/>
          </a:solidFill>
          <a:ln cap="flat">
            <a:noFill/>
            <a:prstDash val="solid"/>
          </a:ln>
        </p:spPr>
        <p:txBody>
          <a:bodyPr vert="horz" wrap="square" lIns="67635" tIns="33814" rIns="67635" bIns="33814" anchor="ctr" anchorCtr="0" compatLnSpc="0">
            <a:noAutofit/>
          </a:bodyPr>
          <a:lstStyle/>
          <a:p>
            <a:pPr defTabSz="687172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353">
              <a:solidFill>
                <a:srgbClr val="000000"/>
              </a:solidFill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B15D9642-A691-D1E1-3EE1-531BDA1B753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232827" y="1209111"/>
            <a:ext cx="3146513" cy="1538222"/>
          </a:xfrm>
        </p:spPr>
        <p:txBody>
          <a:bodyPr vert="horz" lIns="68714" tIns="34357" rIns="68714" bIns="34357" rtlCol="0" anchor="b">
            <a:normAutofit/>
          </a:bodyPr>
          <a:lstStyle/>
          <a:p>
            <a:pPr lvl="0"/>
            <a:r>
              <a:rPr lang="ru-RU" sz="2555" b="1">
                <a:latin typeface="Montserrat" pitchFamily="18"/>
              </a:rPr>
              <a:t>Список использованных источников</a:t>
            </a:r>
          </a:p>
        </p:txBody>
      </p:sp>
      <p:sp>
        <p:nvSpPr>
          <p:cNvPr id="4" name="Freeform: Shape 18">
            <a:extLst>
              <a:ext uri="{FF2B5EF4-FFF2-40B4-BE49-F238E27FC236}">
                <a16:creationId xmlns:a16="http://schemas.microsoft.com/office/drawing/2014/main" id="{30C22F20-4875-11F7-1775-048E7FA1028B}"/>
              </a:ext>
            </a:extLst>
          </p:cNvPr>
          <p:cNvSpPr/>
          <p:nvPr/>
        </p:nvSpPr>
        <p:spPr>
          <a:xfrm>
            <a:off x="116869" y="858778"/>
            <a:ext cx="3146513" cy="1913718"/>
          </a:xfrm>
          <a:custGeom>
            <a:avLst/>
            <a:gdLst>
              <a:gd name="f0" fmla="val w"/>
              <a:gd name="f1" fmla="val h"/>
              <a:gd name="f2" fmla="val 0"/>
              <a:gd name="f3" fmla="val 4195674"/>
              <a:gd name="f4" fmla="val 2553552"/>
              <a:gd name="f5" fmla="val 51087"/>
              <a:gd name="f6" fmla="val 4144587"/>
              <a:gd name="f7" fmla="val 4153054"/>
              <a:gd name="f8" fmla="val 32928"/>
              <a:gd name="f9" fmla="val 4180999"/>
              <a:gd name="f10" fmla="val 169492"/>
              <a:gd name="f11" fmla="val 310890"/>
              <a:gd name="f12" fmla="val 455715"/>
              <a:gd name="f13" fmla="val 1614318"/>
              <a:gd name="f14" fmla="val 3256440"/>
              <a:gd name="f15" fmla="val 2097837"/>
              <a:gd name="f16" fmla="val 939234"/>
              <a:gd name="f17" fmla="val 14676"/>
              <a:gd name="f18" fmla="val 42621"/>
              <a:gd name="f19" fmla="*/ f0 1 4195674"/>
              <a:gd name="f20" fmla="*/ f1 1 2553552"/>
              <a:gd name="f21" fmla="+- f4 0 f2"/>
              <a:gd name="f22" fmla="+- f3 0 f2"/>
              <a:gd name="f23" fmla="*/ f22 1 4195674"/>
              <a:gd name="f24" fmla="*/ f21 1 2553552"/>
              <a:gd name="f25" fmla="*/ f2 1 f23"/>
              <a:gd name="f26" fmla="*/ f3 1 f23"/>
              <a:gd name="f27" fmla="*/ f2 1 f24"/>
              <a:gd name="f28" fmla="*/ f4 1 f24"/>
              <a:gd name="f29" fmla="*/ f25 f19 1"/>
              <a:gd name="f30" fmla="*/ f26 f19 1"/>
              <a:gd name="f31" fmla="*/ f28 f20 1"/>
              <a:gd name="f32" fmla="*/ f27 f2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9" t="f32" r="f30" b="f31"/>
            <a:pathLst>
              <a:path w="4195674" h="2553552">
                <a:moveTo>
                  <a:pt x="f5" y="f2"/>
                </a:moveTo>
                <a:lnTo>
                  <a:pt x="f6" y="f2"/>
                </a:lnTo>
                <a:lnTo>
                  <a:pt x="f7" y="f8"/>
                </a:lnTo>
                <a:cubicBezTo>
                  <a:pt x="f9" y="f10"/>
                  <a:pt x="f3" y="f11"/>
                  <a:pt x="f3" y="f12"/>
                </a:cubicBezTo>
                <a:cubicBezTo>
                  <a:pt x="f3" y="f13"/>
                  <a:pt x="f14" y="f4"/>
                  <a:pt x="f15" y="f4"/>
                </a:cubicBezTo>
                <a:cubicBezTo>
                  <a:pt x="f16" y="f4"/>
                  <a:pt x="f2" y="f13"/>
                  <a:pt x="f2" y="f12"/>
                </a:cubicBezTo>
                <a:cubicBezTo>
                  <a:pt x="f2" y="f11"/>
                  <a:pt x="f17" y="f10"/>
                  <a:pt x="f18" y="f8"/>
                </a:cubicBezTo>
                <a:close/>
              </a:path>
            </a:pathLst>
          </a:custGeom>
          <a:gradFill>
            <a:gsLst>
              <a:gs pos="0">
                <a:srgbClr val="174489"/>
              </a:gs>
              <a:gs pos="100000">
                <a:srgbClr val="007EB2"/>
              </a:gs>
            </a:gsLst>
            <a:lin ang="2700000"/>
          </a:gradFill>
          <a:ln cap="flat">
            <a:noFill/>
            <a:prstDash val="solid"/>
          </a:ln>
        </p:spPr>
        <p:txBody>
          <a:bodyPr vert="horz" wrap="square" lIns="67635" tIns="33814" rIns="67635" bIns="33814" anchor="ctr" anchorCtr="0" compatLnSpc="0">
            <a:noAutofit/>
          </a:bodyPr>
          <a:lstStyle/>
          <a:p>
            <a:pPr defTabSz="687172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353">
              <a:solidFill>
                <a:srgbClr val="000000"/>
              </a:solidFill>
              <a:latin typeface="Arial" pitchFamily="18"/>
              <a:ea typeface="Microsoft YaHei" pitchFamily="2"/>
              <a:cs typeface="Lucida Sans" pitchFamily="2"/>
            </a:endParaRPr>
          </a:p>
        </p:txBody>
      </p:sp>
      <p:pic>
        <p:nvPicPr>
          <p:cNvPr id="5" name="Рисунок 7">
            <a:extLst>
              <a:ext uri="{FF2B5EF4-FFF2-40B4-BE49-F238E27FC236}">
                <a16:creationId xmlns:a16="http://schemas.microsoft.com/office/drawing/2014/main" id="{F235DCCF-8D7E-E67E-1413-41ADCF6A6B0F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902478" y="961039"/>
            <a:ext cx="1450570" cy="145057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Graphic 11">
            <a:extLst>
              <a:ext uri="{FF2B5EF4-FFF2-40B4-BE49-F238E27FC236}">
                <a16:creationId xmlns:a16="http://schemas.microsoft.com/office/drawing/2014/main" id="{33F77A40-2EDC-836F-776C-521CA759B2E4}"/>
              </a:ext>
            </a:extLst>
          </p:cNvPr>
          <p:cNvSpPr/>
          <p:nvPr/>
        </p:nvSpPr>
        <p:spPr>
          <a:xfrm>
            <a:off x="3492791" y="1598672"/>
            <a:ext cx="128502" cy="128227"/>
          </a:xfrm>
          <a:custGeom>
            <a:avLst/>
            <a:gdLst>
              <a:gd name="f0" fmla="val w"/>
              <a:gd name="f1" fmla="val h"/>
              <a:gd name="f2" fmla="val 0"/>
              <a:gd name="f3" fmla="val 171515"/>
              <a:gd name="f4" fmla="val 159874"/>
              <a:gd name="f5" fmla="val 74116"/>
              <a:gd name="f6" fmla="val 97399"/>
              <a:gd name="f7" fmla="val 11641"/>
              <a:gd name="f8" fmla="val 5212"/>
              <a:gd name="f9" fmla="val 92187"/>
              <a:gd name="f10" fmla="val 85758"/>
              <a:gd name="f11" fmla="val 79328"/>
              <a:gd name="f12" fmla="val 166303"/>
              <a:gd name="f13" fmla="*/ f0 1 171515"/>
              <a:gd name="f14" fmla="*/ f1 1 171515"/>
              <a:gd name="f15" fmla="+- f3 0 f2"/>
              <a:gd name="f16" fmla="*/ f15 1 171515"/>
              <a:gd name="f17" fmla="*/ f2 1 f16"/>
              <a:gd name="f18" fmla="*/ f3 1 f16"/>
              <a:gd name="f19" fmla="*/ f17 f13 1"/>
              <a:gd name="f20" fmla="*/ f18 f13 1"/>
              <a:gd name="f21" fmla="*/ f18 f14 1"/>
              <a:gd name="f22" fmla="*/ f17 f1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9" t="f22" r="f20" b="f21"/>
            <a:pathLst>
              <a:path w="171515" h="171515">
                <a:moveTo>
                  <a:pt x="f4" y="f5"/>
                </a:moveTo>
                <a:lnTo>
                  <a:pt x="f6" y="f5"/>
                </a:lnTo>
                <a:lnTo>
                  <a:pt x="f6" y="f7"/>
                </a:lnTo>
                <a:cubicBezTo>
                  <a:pt x="f6" y="f8"/>
                  <a:pt x="f9" y="f2"/>
                  <a:pt x="f10" y="f2"/>
                </a:cubicBezTo>
                <a:cubicBezTo>
                  <a:pt x="f11" y="f2"/>
                  <a:pt x="f5" y="f8"/>
                  <a:pt x="f5" y="f7"/>
                </a:cubicBezTo>
                <a:lnTo>
                  <a:pt x="f5" y="f5"/>
                </a:lnTo>
                <a:lnTo>
                  <a:pt x="f7" y="f5"/>
                </a:lnTo>
                <a:cubicBezTo>
                  <a:pt x="f8" y="f5"/>
                  <a:pt x="f2" y="f11"/>
                  <a:pt x="f2" y="f10"/>
                </a:cubicBezTo>
                <a:cubicBezTo>
                  <a:pt x="f2" y="f9"/>
                  <a:pt x="f8" y="f6"/>
                  <a:pt x="f7" y="f6"/>
                </a:cubicBezTo>
                <a:lnTo>
                  <a:pt x="f5" y="f6"/>
                </a:lnTo>
                <a:lnTo>
                  <a:pt x="f5" y="f4"/>
                </a:lnTo>
                <a:cubicBezTo>
                  <a:pt x="f5" y="f12"/>
                  <a:pt x="f11" y="f3"/>
                  <a:pt x="f10" y="f3"/>
                </a:cubicBezTo>
                <a:cubicBezTo>
                  <a:pt x="f9" y="f3"/>
                  <a:pt x="f6" y="f12"/>
                  <a:pt x="f6" y="f4"/>
                </a:cubicBezTo>
                <a:lnTo>
                  <a:pt x="f6" y="f6"/>
                </a:lnTo>
                <a:lnTo>
                  <a:pt x="f4" y="f6"/>
                </a:lnTo>
                <a:cubicBezTo>
                  <a:pt x="f12" y="f6"/>
                  <a:pt x="f3" y="f9"/>
                  <a:pt x="f3" y="f10"/>
                </a:cubicBezTo>
                <a:cubicBezTo>
                  <a:pt x="f3" y="f11"/>
                  <a:pt x="f12" y="f5"/>
                  <a:pt x="f4" y="f5"/>
                </a:cubicBezTo>
                <a:close/>
              </a:path>
            </a:pathLst>
          </a:custGeom>
          <a:solidFill>
            <a:srgbClr val="174489"/>
          </a:solidFill>
          <a:ln cap="flat">
            <a:noFill/>
            <a:prstDash val="solid"/>
          </a:ln>
        </p:spPr>
        <p:txBody>
          <a:bodyPr vert="horz" wrap="square" lIns="67635" tIns="33814" rIns="67635" bIns="33814" anchor="ctr" anchorCtr="0" compatLnSpc="0">
            <a:noAutofit/>
          </a:bodyPr>
          <a:lstStyle/>
          <a:p>
            <a:pPr defTabSz="687172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353">
              <a:solidFill>
                <a:srgbClr val="000000"/>
              </a:solidFill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7" name="Freeform: Shape 22">
            <a:extLst>
              <a:ext uri="{FF2B5EF4-FFF2-40B4-BE49-F238E27FC236}">
                <a16:creationId xmlns:a16="http://schemas.microsoft.com/office/drawing/2014/main" id="{F002B1A1-1337-9AF9-BB00-FED1E7E0428A}"/>
              </a:ext>
            </a:extLst>
          </p:cNvPr>
          <p:cNvSpPr/>
          <p:nvPr/>
        </p:nvSpPr>
        <p:spPr>
          <a:xfrm>
            <a:off x="0" y="2925077"/>
            <a:ext cx="3380251" cy="3073744"/>
          </a:xfrm>
          <a:custGeom>
            <a:avLst/>
            <a:gdLst>
              <a:gd name="f0" fmla="val w"/>
              <a:gd name="f1" fmla="val h"/>
              <a:gd name="f2" fmla="val 0"/>
              <a:gd name="f3" fmla="val 4507268"/>
              <a:gd name="f4" fmla="val 4101189"/>
              <a:gd name="f5" fmla="val 1188901"/>
              <a:gd name="f6" fmla="val 3021585"/>
              <a:gd name="f7" fmla="val 1485684"/>
              <a:gd name="f8" fmla="val 3318367"/>
              <a:gd name="f9" fmla="val 3547453"/>
              <a:gd name="f10" fmla="val 4484055"/>
              <a:gd name="f11" fmla="val 3771117"/>
              <a:gd name="f12" fmla="val 4439851"/>
              <a:gd name="f13" fmla="val 3987135"/>
              <a:gd name="f14" fmla="val 4410525"/>
              <a:gd name="f15" fmla="val 221283"/>
              <a:gd name="f16" fmla="val 47936"/>
              <a:gd name="f17" fmla="val 201358"/>
              <a:gd name="f18" fmla="val 403707"/>
              <a:gd name="f19" fmla="val 71093"/>
              <a:gd name="f20" fmla="val 788002"/>
              <a:gd name="f21" fmla="*/ f0 1 4507268"/>
              <a:gd name="f22" fmla="*/ f1 1 4101189"/>
              <a:gd name="f23" fmla="+- f4 0 f2"/>
              <a:gd name="f24" fmla="+- f3 0 f2"/>
              <a:gd name="f25" fmla="*/ f24 1 4507268"/>
              <a:gd name="f26" fmla="*/ f23 1 4101189"/>
              <a:gd name="f27" fmla="*/ f2 1 f25"/>
              <a:gd name="f28" fmla="*/ f3 1 f25"/>
              <a:gd name="f29" fmla="*/ f2 1 f26"/>
              <a:gd name="f30" fmla="*/ f4 1 f26"/>
              <a:gd name="f31" fmla="*/ f27 f21 1"/>
              <a:gd name="f32" fmla="*/ f28 f21 1"/>
              <a:gd name="f33" fmla="*/ f30 f22 1"/>
              <a:gd name="f34" fmla="*/ f29 f2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1" t="f34" r="f32" b="f33"/>
            <a:pathLst>
              <a:path w="4507268" h="4101189">
                <a:moveTo>
                  <a:pt x="f5" y="f2"/>
                </a:moveTo>
                <a:cubicBezTo>
                  <a:pt x="f6" y="f2"/>
                  <a:pt x="f3" y="f7"/>
                  <a:pt x="f3" y="f8"/>
                </a:cubicBezTo>
                <a:cubicBezTo>
                  <a:pt x="f3" y="f9"/>
                  <a:pt x="f10" y="f11"/>
                  <a:pt x="f12" y="f13"/>
                </a:cubicBezTo>
                <a:lnTo>
                  <a:pt x="f14" y="f4"/>
                </a:lnTo>
                <a:lnTo>
                  <a:pt x="f2" y="f4"/>
                </a:lnTo>
                <a:lnTo>
                  <a:pt x="f2" y="f15"/>
                </a:lnTo>
                <a:lnTo>
                  <a:pt x="f16" y="f17"/>
                </a:lnTo>
                <a:cubicBezTo>
                  <a:pt x="f18" y="f19"/>
                  <a:pt x="f20" y="f2"/>
                  <a:pt x="f5" y="f2"/>
                </a:cubicBezTo>
                <a:close/>
              </a:path>
            </a:pathLst>
          </a:custGeom>
          <a:gradFill>
            <a:gsLst>
              <a:gs pos="0">
                <a:srgbClr val="174489"/>
              </a:gs>
              <a:gs pos="100000">
                <a:srgbClr val="007EB2"/>
              </a:gs>
            </a:gsLst>
            <a:lin ang="2700000"/>
          </a:gradFill>
          <a:ln cap="flat">
            <a:noFill/>
            <a:prstDash val="solid"/>
          </a:ln>
        </p:spPr>
        <p:txBody>
          <a:bodyPr vert="horz" wrap="square" lIns="67635" tIns="33814" rIns="67635" bIns="33814" anchor="ctr" anchorCtr="0" compatLnSpc="0">
            <a:noAutofit/>
          </a:bodyPr>
          <a:lstStyle/>
          <a:p>
            <a:pPr defTabSz="687172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353">
              <a:solidFill>
                <a:srgbClr val="000000"/>
              </a:solidFill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8" name="Oval 24">
            <a:extLst>
              <a:ext uri="{FF2B5EF4-FFF2-40B4-BE49-F238E27FC236}">
                <a16:creationId xmlns:a16="http://schemas.microsoft.com/office/drawing/2014/main" id="{087063B3-83ED-3421-D80B-EC6AC5E67DF8}"/>
              </a:ext>
            </a:extLst>
          </p:cNvPr>
          <p:cNvSpPr/>
          <p:nvPr/>
        </p:nvSpPr>
        <p:spPr>
          <a:xfrm>
            <a:off x="2880045" y="2059112"/>
            <a:ext cx="2065755" cy="206466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*/ 0 f7 1"/>
              <a:gd name="f15" fmla="*/ f5 f0 1"/>
              <a:gd name="f16" fmla="*/ f9 f0 1"/>
              <a:gd name="f17" fmla="+- f6 0 f5"/>
              <a:gd name="f18" fmla="*/ f11 f0 1"/>
              <a:gd name="f19" fmla="*/ f14 1 f2"/>
              <a:gd name="f20" fmla="*/ f15 1 f2"/>
              <a:gd name="f21" fmla="*/ f16 1 f2"/>
              <a:gd name="f22" fmla="*/ f17 1 21600"/>
              <a:gd name="f23" fmla="*/ f18 1 f2"/>
              <a:gd name="f24" fmla="+- 0 0 f19"/>
              <a:gd name="f25" fmla="+- f20 0 f1"/>
              <a:gd name="f26" fmla="+- f21 0 f1"/>
              <a:gd name="f27" fmla="*/ 3163 f22 1"/>
              <a:gd name="f28" fmla="*/ 18437 f22 1"/>
              <a:gd name="f29" fmla="*/ 10800 f22 1"/>
              <a:gd name="f30" fmla="*/ 0 f22 1"/>
              <a:gd name="f31" fmla="*/ 21600 f22 1"/>
              <a:gd name="f32" fmla="+- f23 0 f1"/>
              <a:gd name="f33" fmla="*/ f24 f0 1"/>
              <a:gd name="f34" fmla="+- f26 0 f25"/>
              <a:gd name="f35" fmla="*/ f29 1 f22"/>
              <a:gd name="f36" fmla="*/ f30 1 f22"/>
              <a:gd name="f37" fmla="*/ f27 1 f22"/>
              <a:gd name="f38" fmla="*/ f28 1 f22"/>
              <a:gd name="f39" fmla="*/ f31 1 f22"/>
              <a:gd name="f40" fmla="*/ f33 1 f7"/>
              <a:gd name="f41" fmla="*/ f37 f12 1"/>
              <a:gd name="f42" fmla="*/ f38 f12 1"/>
              <a:gd name="f43" fmla="*/ f38 f13 1"/>
              <a:gd name="f44" fmla="*/ f37 f13 1"/>
              <a:gd name="f45" fmla="*/ f35 f12 1"/>
              <a:gd name="f46" fmla="*/ f36 f13 1"/>
              <a:gd name="f47" fmla="*/ f36 f12 1"/>
              <a:gd name="f48" fmla="*/ f35 f13 1"/>
              <a:gd name="f49" fmla="*/ f39 f13 1"/>
              <a:gd name="f50" fmla="*/ f39 f12 1"/>
              <a:gd name="f51" fmla="+- f40 0 f1"/>
              <a:gd name="f52" fmla="+- f51 f1 0"/>
              <a:gd name="f53" fmla="*/ f52 f7 1"/>
              <a:gd name="f54" fmla="*/ f53 1 f0"/>
              <a:gd name="f55" fmla="+- 0 0 f54"/>
              <a:gd name="f56" fmla="+- 0 0 f55"/>
              <a:gd name="f57" fmla="*/ f56 f0 1"/>
              <a:gd name="f58" fmla="*/ f57 1 f7"/>
              <a:gd name="f59" fmla="+- f58 0 f1"/>
              <a:gd name="f60" fmla="cos 1 f59"/>
              <a:gd name="f61" fmla="sin 1 f59"/>
              <a:gd name="f62" fmla="+- 0 0 f60"/>
              <a:gd name="f63" fmla="+- 0 0 f61"/>
              <a:gd name="f64" fmla="+- 0 0 f62"/>
              <a:gd name="f65" fmla="+- 0 0 f63"/>
              <a:gd name="f66" fmla="val f64"/>
              <a:gd name="f67" fmla="val f65"/>
              <a:gd name="f68" fmla="+- 0 0 f66"/>
              <a:gd name="f69" fmla="+- 0 0 f67"/>
              <a:gd name="f70" fmla="*/ 10800 f68 1"/>
              <a:gd name="f71" fmla="*/ 10800 f69 1"/>
              <a:gd name="f72" fmla="*/ f70 f70 1"/>
              <a:gd name="f73" fmla="*/ f71 f71 1"/>
              <a:gd name="f74" fmla="+- f72 f73 0"/>
              <a:gd name="f75" fmla="sqrt f74"/>
              <a:gd name="f76" fmla="*/ f8 1 f75"/>
              <a:gd name="f77" fmla="*/ f68 f76 1"/>
              <a:gd name="f78" fmla="*/ f69 f76 1"/>
              <a:gd name="f79" fmla="+- 10800 0 f77"/>
              <a:gd name="f80" fmla="+- 10800 0 f78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45" y="f46"/>
              </a:cxn>
              <a:cxn ang="f32">
                <a:pos x="f41" y="f44"/>
              </a:cxn>
              <a:cxn ang="f32">
                <a:pos x="f47" y="f48"/>
              </a:cxn>
              <a:cxn ang="f32">
                <a:pos x="f41" y="f43"/>
              </a:cxn>
              <a:cxn ang="f32">
                <a:pos x="f45" y="f49"/>
              </a:cxn>
              <a:cxn ang="f32">
                <a:pos x="f42" y="f43"/>
              </a:cxn>
              <a:cxn ang="f32">
                <a:pos x="f50" y="f48"/>
              </a:cxn>
              <a:cxn ang="f32">
                <a:pos x="f42" y="f44"/>
              </a:cxn>
            </a:cxnLst>
            <a:rect l="f41" t="f44" r="f42" b="f43"/>
            <a:pathLst>
              <a:path w="21600" h="21600">
                <a:moveTo>
                  <a:pt x="f79" y="f80"/>
                </a:moveTo>
                <a:arcTo wR="f10" hR="f10" stAng="f25" swAng="f34"/>
                <a:close/>
              </a:path>
            </a:pathLst>
          </a:custGeom>
          <a:gradFill>
            <a:gsLst>
              <a:gs pos="0">
                <a:srgbClr val="174489"/>
              </a:gs>
              <a:gs pos="100000">
                <a:srgbClr val="007EB2"/>
              </a:gs>
            </a:gsLst>
            <a:lin ang="2700000"/>
          </a:gradFill>
          <a:ln cap="flat">
            <a:noFill/>
            <a:prstDash val="solid"/>
          </a:ln>
        </p:spPr>
        <p:txBody>
          <a:bodyPr vert="horz" wrap="square" lIns="67635" tIns="33814" rIns="67635" bIns="33814" anchor="ctr" anchorCtr="0" compatLnSpc="0">
            <a:noAutofit/>
          </a:bodyPr>
          <a:lstStyle/>
          <a:p>
            <a:pPr defTabSz="687172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353">
              <a:solidFill>
                <a:srgbClr val="000000"/>
              </a:solidFill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9" name="Graphic 12">
            <a:extLst>
              <a:ext uri="{FF2B5EF4-FFF2-40B4-BE49-F238E27FC236}">
                <a16:creationId xmlns:a16="http://schemas.microsoft.com/office/drawing/2014/main" id="{182DBD41-1D31-9A39-43B0-9C38D800BDCC}"/>
              </a:ext>
            </a:extLst>
          </p:cNvPr>
          <p:cNvSpPr/>
          <p:nvPr/>
        </p:nvSpPr>
        <p:spPr>
          <a:xfrm>
            <a:off x="4272993" y="4538231"/>
            <a:ext cx="117947" cy="117947"/>
          </a:xfrm>
          <a:custGeom>
            <a:avLst/>
            <a:gdLst>
              <a:gd name="f0" fmla="val w"/>
              <a:gd name="f1" fmla="val h"/>
              <a:gd name="f2" fmla="val 0"/>
              <a:gd name="f3" fmla="val 157545"/>
              <a:gd name="f4" fmla="val 78773"/>
              <a:gd name="f5" fmla="val 23283"/>
              <a:gd name="f6" fmla="val 109419"/>
              <a:gd name="f7" fmla="val 134262"/>
              <a:gd name="f8" fmla="val 48126"/>
              <a:gd name="f9" fmla="val 23312"/>
              <a:gd name="f10" fmla="val 48139"/>
              <a:gd name="f11" fmla="val 35268"/>
              <a:gd name="f12" fmla="val 122277"/>
              <a:gd name="f13" fmla="*/ f0 1 157545"/>
              <a:gd name="f14" fmla="*/ f1 1 157545"/>
              <a:gd name="f15" fmla="+- f3 0 f2"/>
              <a:gd name="f16" fmla="*/ f15 1 157545"/>
              <a:gd name="f17" fmla="*/ f2 1 f16"/>
              <a:gd name="f18" fmla="*/ f3 1 f16"/>
              <a:gd name="f19" fmla="*/ f17 f13 1"/>
              <a:gd name="f20" fmla="*/ f18 f13 1"/>
              <a:gd name="f21" fmla="*/ f18 f14 1"/>
              <a:gd name="f22" fmla="*/ f17 f1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9" t="f22" r="f20" b="f21"/>
            <a:pathLst>
              <a:path w="157545" h="157545">
                <a:moveTo>
                  <a:pt x="f4" y="f5"/>
                </a:moveTo>
                <a:cubicBezTo>
                  <a:pt x="f6" y="f5"/>
                  <a:pt x="f7" y="f8"/>
                  <a:pt x="f7" y="f4"/>
                </a:cubicBezTo>
                <a:cubicBezTo>
                  <a:pt x="f7" y="f6"/>
                  <a:pt x="f6" y="f7"/>
                  <a:pt x="f4" y="f7"/>
                </a:cubicBezTo>
                <a:cubicBezTo>
                  <a:pt x="f8" y="f7"/>
                  <a:pt x="f5" y="f6"/>
                  <a:pt x="f5" y="f4"/>
                </a:cubicBezTo>
                <a:cubicBezTo>
                  <a:pt x="f9" y="f10"/>
                  <a:pt x="f10" y="f9"/>
                  <a:pt x="f4" y="f5"/>
                </a:cubicBezTo>
                <a:moveTo>
                  <a:pt x="f4" y="f2"/>
                </a:moveTo>
                <a:cubicBezTo>
                  <a:pt x="f11" y="f2"/>
                  <a:pt x="f2" y="f11"/>
                  <a:pt x="f2" y="f4"/>
                </a:cubicBezTo>
                <a:cubicBezTo>
                  <a:pt x="f2" y="f12"/>
                  <a:pt x="f11" y="f3"/>
                  <a:pt x="f4" y="f3"/>
                </a:cubicBezTo>
                <a:cubicBezTo>
                  <a:pt x="f12" y="f3"/>
                  <a:pt x="f3" y="f12"/>
                  <a:pt x="f3" y="f4"/>
                </a:cubicBezTo>
                <a:cubicBezTo>
                  <a:pt x="f3" y="f11"/>
                  <a:pt x="f12" y="f2"/>
                  <a:pt x="f4" y="f2"/>
                </a:cubicBezTo>
                <a:close/>
              </a:path>
            </a:pathLst>
          </a:custGeom>
          <a:solidFill>
            <a:srgbClr val="174489"/>
          </a:solidFill>
          <a:ln cap="flat">
            <a:noFill/>
            <a:prstDash val="solid"/>
          </a:ln>
        </p:spPr>
        <p:txBody>
          <a:bodyPr vert="horz" wrap="square" lIns="67635" tIns="33814" rIns="67635" bIns="33814" anchor="ctr" anchorCtr="0" compatLnSpc="0">
            <a:noAutofit/>
          </a:bodyPr>
          <a:lstStyle/>
          <a:p>
            <a:pPr defTabSz="687172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353">
              <a:solidFill>
                <a:srgbClr val="000000"/>
              </a:solidFill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10" name="Graphic 10">
            <a:extLst>
              <a:ext uri="{FF2B5EF4-FFF2-40B4-BE49-F238E27FC236}">
                <a16:creationId xmlns:a16="http://schemas.microsoft.com/office/drawing/2014/main" id="{53665A06-DE66-AED4-14FC-6854FBB6A7A0}"/>
              </a:ext>
            </a:extLst>
          </p:cNvPr>
          <p:cNvSpPr/>
          <p:nvPr/>
        </p:nvSpPr>
        <p:spPr>
          <a:xfrm>
            <a:off x="4090660" y="5187505"/>
            <a:ext cx="84134" cy="84134"/>
          </a:xfrm>
          <a:custGeom>
            <a:avLst/>
            <a:gdLst>
              <a:gd name="f0" fmla="val w"/>
              <a:gd name="f1" fmla="val h"/>
              <a:gd name="f2" fmla="val 0"/>
              <a:gd name="f3" fmla="val 112426"/>
              <a:gd name="f4" fmla="val 56213"/>
              <a:gd name="f5" fmla="val 87259"/>
              <a:gd name="f6" fmla="val 25167"/>
              <a:gd name="f7" fmla="*/ f0 1 112426"/>
              <a:gd name="f8" fmla="*/ f1 1 112426"/>
              <a:gd name="f9" fmla="+- f3 0 f2"/>
              <a:gd name="f10" fmla="*/ f9 1 112426"/>
              <a:gd name="f11" fmla="*/ f2 1 f10"/>
              <a:gd name="f12" fmla="*/ f3 1 f10"/>
              <a:gd name="f13" fmla="*/ f11 f7 1"/>
              <a:gd name="f14" fmla="*/ f12 f7 1"/>
              <a:gd name="f15" fmla="*/ f12 f8 1"/>
              <a:gd name="f16" fmla="*/ f11 f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3" t="f16" r="f14" b="f15"/>
            <a:pathLst>
              <a:path w="112426" h="112426">
                <a:moveTo>
                  <a:pt x="f3" y="f4"/>
                </a:moveTo>
                <a:cubicBezTo>
                  <a:pt x="f3" y="f5"/>
                  <a:pt x="f5" y="f3"/>
                  <a:pt x="f4" y="f3"/>
                </a:cubicBezTo>
                <a:cubicBezTo>
                  <a:pt x="f6" y="f3"/>
                  <a:pt x="f2" y="f5"/>
                  <a:pt x="f2" y="f4"/>
                </a:cubicBezTo>
                <a:cubicBezTo>
                  <a:pt x="f2" y="f6"/>
                  <a:pt x="f6" y="f2"/>
                  <a:pt x="f4" y="f2"/>
                </a:cubicBezTo>
                <a:cubicBezTo>
                  <a:pt x="f5" y="f2"/>
                  <a:pt x="f3" y="f6"/>
                  <a:pt x="f3" y="f4"/>
                </a:cubicBezTo>
                <a:close/>
              </a:path>
            </a:pathLst>
          </a:custGeom>
          <a:solidFill>
            <a:srgbClr val="174489"/>
          </a:solidFill>
          <a:ln cap="flat">
            <a:noFill/>
            <a:prstDash val="solid"/>
          </a:ln>
        </p:spPr>
        <p:txBody>
          <a:bodyPr vert="horz" wrap="square" lIns="67635" tIns="33814" rIns="67635" bIns="33814" anchor="ctr" anchorCtr="0" compatLnSpc="0">
            <a:noAutofit/>
          </a:bodyPr>
          <a:lstStyle/>
          <a:p>
            <a:pPr defTabSz="687172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353">
              <a:solidFill>
                <a:srgbClr val="000000"/>
              </a:solidFill>
              <a:latin typeface="Arial" pitchFamily="18"/>
              <a:ea typeface="Microsoft YaHei" pitchFamily="2"/>
              <a:cs typeface="Lucida Sans" pitchFamily="2"/>
            </a:endParaRPr>
          </a:p>
        </p:txBody>
      </p:sp>
      <p:pic>
        <p:nvPicPr>
          <p:cNvPr id="11" name="Объект 11">
            <a:extLst>
              <a:ext uri="{FF2B5EF4-FFF2-40B4-BE49-F238E27FC236}">
                <a16:creationId xmlns:a16="http://schemas.microsoft.com/office/drawing/2014/main" id="{BEC9167F-6174-A890-B976-AB5ED32FD4A1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232291" y="3224279"/>
            <a:ext cx="2906824" cy="193617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2" name="Объект 5">
            <a:extLst>
              <a:ext uri="{FF2B5EF4-FFF2-40B4-BE49-F238E27FC236}">
                <a16:creationId xmlns:a16="http://schemas.microsoft.com/office/drawing/2014/main" id="{BC00C941-3299-F917-A4FD-79F5F4F16A5C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141490" y="3564874"/>
            <a:ext cx="2236454" cy="223645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3" name="Рисунок 9">
            <a:extLst>
              <a:ext uri="{FF2B5EF4-FFF2-40B4-BE49-F238E27FC236}">
                <a16:creationId xmlns:a16="http://schemas.microsoft.com/office/drawing/2014/main" id="{0FE2B8EF-D38C-D6CA-5C44-1CFA0B8C493C}"/>
              </a:ext>
            </a:extLst>
          </p:cNvPr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3276912" y="2455167"/>
            <a:ext cx="1272291" cy="127229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4" name="Номер слайда 4">
            <a:extLst>
              <a:ext uri="{FF2B5EF4-FFF2-40B4-BE49-F238E27FC236}">
                <a16:creationId xmlns:a16="http://schemas.microsoft.com/office/drawing/2014/main" id="{6F99E890-82EF-ACE9-376D-B0BD64B711EC}"/>
              </a:ext>
            </a:extLst>
          </p:cNvPr>
          <p:cNvSpPr txBox="1"/>
          <p:nvPr/>
        </p:nvSpPr>
        <p:spPr>
          <a:xfrm>
            <a:off x="6458057" y="5623325"/>
            <a:ext cx="2057097" cy="2735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714" tIns="34357" rIns="68714" bIns="34357" anchor="ctr" anchorCtr="0" compatLnSpc="1">
            <a:noAutofit/>
          </a:bodyPr>
          <a:lstStyle/>
          <a:p>
            <a:pPr defTabSz="687172">
              <a:spcAft>
                <a:spcPts val="451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0C14DA8-CB59-42C4-90FC-F7BD52D71ADA}" type="slidenum">
              <a:rPr lang="ru-RU" sz="902">
                <a:solidFill>
                  <a:srgbClr val="000000"/>
                </a:solidFill>
                <a:latin typeface="Montserrat" pitchFamily="18"/>
                <a:cs typeface="Tahoma" pitchFamily="2"/>
              </a:rPr>
              <a:pPr defTabSz="687172">
                <a:spcAft>
                  <a:spcPts val="451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15</a:t>
            </a:fld>
            <a:endParaRPr lang="ru-RU" sz="902">
              <a:solidFill>
                <a:srgbClr val="000000"/>
              </a:solidFill>
              <a:latin typeface="Montserrat" pitchFamily="18"/>
              <a:cs typeface="Tahoma" pitchFamily="2"/>
            </a:endParaRPr>
          </a:p>
        </p:txBody>
      </p:sp>
      <p:sp>
        <p:nvSpPr>
          <p:cNvPr id="15" name="Straight Connector 30">
            <a:extLst>
              <a:ext uri="{FF2B5EF4-FFF2-40B4-BE49-F238E27FC236}">
                <a16:creationId xmlns:a16="http://schemas.microsoft.com/office/drawing/2014/main" id="{DA8BB185-6F24-E091-FBDC-402B6871A5E4}"/>
              </a:ext>
            </a:extLst>
          </p:cNvPr>
          <p:cNvSpPr/>
          <p:nvPr/>
        </p:nvSpPr>
        <p:spPr>
          <a:xfrm>
            <a:off x="8689371" y="3564873"/>
            <a:ext cx="0" cy="242745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25557" cap="flat">
            <a:solidFill>
              <a:srgbClr val="174489"/>
            </a:solidFill>
            <a:prstDash val="solid"/>
            <a:bevel/>
          </a:ln>
        </p:spPr>
        <p:txBody>
          <a:bodyPr vert="horz" wrap="square" lIns="67635" tIns="33814" rIns="67635" bIns="33814" anchor="ctr" anchorCtr="1" compatLnSpc="0">
            <a:noAutofit/>
          </a:bodyPr>
          <a:lstStyle/>
          <a:p>
            <a:pPr defTabSz="687172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353">
              <a:solidFill>
                <a:srgbClr val="000000"/>
              </a:solidFill>
              <a:latin typeface="Arial" pitchFamily="18"/>
              <a:ea typeface="Microsoft YaHei" pitchFamily="2"/>
              <a:cs typeface="Lucida Sans" pitchFamily="2"/>
            </a:endParaRPr>
          </a:p>
        </p:txBody>
      </p:sp>
      <p:graphicFrame>
        <p:nvGraphicFramePr>
          <p:cNvPr id="16" name="Таблица 15">
            <a:extLst>
              <a:ext uri="{FF2B5EF4-FFF2-40B4-BE49-F238E27FC236}">
                <a16:creationId xmlns:a16="http://schemas.microsoft.com/office/drawing/2014/main" id="{EFEB32B4-B64C-4240-D170-E194D93A87E7}"/>
              </a:ext>
            </a:extLst>
          </p:cNvPr>
          <p:cNvGraphicFramePr>
            <a:graphicFrameLocks noGrp="1"/>
          </p:cNvGraphicFramePr>
          <p:nvPr/>
        </p:nvGraphicFramePr>
        <p:xfrm>
          <a:off x="3130282" y="3712307"/>
          <a:ext cx="1668889" cy="815474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668889">
                  <a:extLst>
                    <a:ext uri="{9D8B030D-6E8A-4147-A177-3AD203B41FA5}">
                      <a16:colId xmlns:a16="http://schemas.microsoft.com/office/drawing/2014/main" val="2012750941"/>
                    </a:ext>
                  </a:extLst>
                </a:gridCol>
              </a:tblGrid>
              <a:tr h="689038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ru-RU" sz="700" b="1" i="0" u="none" strike="noStrike" kern="1200" spc="0">
                          <a:solidFill>
                            <a:srgbClr val="000000"/>
                          </a:solidFill>
                          <a:latin typeface="Tahoma" pitchFamily="34"/>
                          <a:ea typeface="Microsoft YaHei" pitchFamily="2"/>
                          <a:cs typeface="Lucida Sans" pitchFamily="2"/>
                        </a:rPr>
                        <a:t>АВТОМАТИЗИРОВАННАЯ ИНФОРМАЦИОННАЯ СИСТЕМА ПРОИЗВОДСТВА ПРОМЫШЛЕННОГО ПРЕДПРИЯТИЯ С ИСКУССТВЕННЫМ ИНТЕЛЛЕКТОМ</a:t>
                      </a:r>
                    </a:p>
                  </a:txBody>
                  <a:tcPr marL="68714" marR="68714" marT="34357" marB="34357"/>
                </a:tc>
                <a:extLst>
                  <a:ext uri="{0D108BD9-81ED-4DB2-BD59-A6C34878D82A}">
                    <a16:rowId xmlns:a16="http://schemas.microsoft.com/office/drawing/2014/main" val="2918423718"/>
                  </a:ext>
                </a:extLst>
              </a:tr>
            </a:tbl>
          </a:graphicData>
        </a:graphic>
      </p:graphicFrame>
      <p:pic>
        <p:nvPicPr>
          <p:cNvPr id="17" name="Рукописный ввод 19">
            <a:extLst>
              <a:ext uri="{FF2B5EF4-FFF2-40B4-BE49-F238E27FC236}">
                <a16:creationId xmlns:a16="http://schemas.microsoft.com/office/drawing/2014/main" id="{5B8F5805-224F-F200-5056-8280CD815DC7}"/>
              </a:ext>
            </a:extLst>
          </p:cNvPr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2560009" y="5448564"/>
            <a:ext cx="13254" cy="13254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18" name="Группа 39">
            <a:extLst>
              <a:ext uri="{FF2B5EF4-FFF2-40B4-BE49-F238E27FC236}">
                <a16:creationId xmlns:a16="http://schemas.microsoft.com/office/drawing/2014/main" id="{536EC632-9B68-FBC4-B04C-7C755319308F}"/>
              </a:ext>
            </a:extLst>
          </p:cNvPr>
          <p:cNvGrpSpPr/>
          <p:nvPr/>
        </p:nvGrpSpPr>
        <p:grpSpPr>
          <a:xfrm>
            <a:off x="3048856" y="4315858"/>
            <a:ext cx="133099" cy="222373"/>
            <a:chOff x="4057201" y="4600437"/>
            <a:chExt cx="177119" cy="295918"/>
          </a:xfrm>
        </p:grpSpPr>
        <p:pic>
          <p:nvPicPr>
            <p:cNvPr id="19" name="Рукописный ввод 21">
              <a:extLst>
                <a:ext uri="{FF2B5EF4-FFF2-40B4-BE49-F238E27FC236}">
                  <a16:creationId xmlns:a16="http://schemas.microsoft.com/office/drawing/2014/main" id="{484620FE-2A43-3E89-8678-D992FC77072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lum/>
              <a:alphaModFix/>
            </a:blip>
            <a:srcRect/>
            <a:stretch>
              <a:fillRect/>
            </a:stretch>
          </p:blipFill>
          <p:spPr>
            <a:xfrm>
              <a:off x="4057201" y="4600437"/>
              <a:ext cx="177119" cy="295918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20" name="Рукописный ввод 23">
              <a:extLst>
                <a:ext uri="{FF2B5EF4-FFF2-40B4-BE49-F238E27FC236}">
                  <a16:creationId xmlns:a16="http://schemas.microsoft.com/office/drawing/2014/main" id="{07FCD1B4-58B7-C048-629A-645A600C6C9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lum/>
              <a:alphaModFix/>
            </a:blip>
            <a:srcRect/>
            <a:stretch>
              <a:fillRect/>
            </a:stretch>
          </p:blipFill>
          <p:spPr>
            <a:xfrm>
              <a:off x="4123797" y="4613404"/>
              <a:ext cx="99358" cy="209516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21" name="Рукописный ввод 25">
              <a:extLst>
                <a:ext uri="{FF2B5EF4-FFF2-40B4-BE49-F238E27FC236}">
                  <a16:creationId xmlns:a16="http://schemas.microsoft.com/office/drawing/2014/main" id="{6DA60283-B592-CC49-A994-C28800FAD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lum/>
              <a:alphaModFix/>
            </a:blip>
            <a:srcRect/>
            <a:stretch>
              <a:fillRect/>
            </a:stretch>
          </p:blipFill>
          <p:spPr>
            <a:xfrm>
              <a:off x="4133517" y="4702676"/>
              <a:ext cx="57963" cy="53282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22" name="Рукописный ввод 27">
              <a:extLst>
                <a:ext uri="{FF2B5EF4-FFF2-40B4-BE49-F238E27FC236}">
                  <a16:creationId xmlns:a16="http://schemas.microsoft.com/office/drawing/2014/main" id="{6A01E9A0-784C-B649-A9D2-87C34D5E65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lum/>
              <a:alphaModFix/>
            </a:blip>
            <a:srcRect/>
            <a:stretch>
              <a:fillRect/>
            </a:stretch>
          </p:blipFill>
          <p:spPr>
            <a:xfrm>
              <a:off x="4142881" y="4603318"/>
              <a:ext cx="51837" cy="122758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23" name="Рукописный ввод 38">
              <a:extLst>
                <a:ext uri="{FF2B5EF4-FFF2-40B4-BE49-F238E27FC236}">
                  <a16:creationId xmlns:a16="http://schemas.microsoft.com/office/drawing/2014/main" id="{D65021A4-B007-D701-72D5-68060A3F31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lum/>
              <a:alphaModFix/>
            </a:blip>
            <a:srcRect/>
            <a:stretch>
              <a:fillRect/>
            </a:stretch>
          </p:blipFill>
          <p:spPr>
            <a:xfrm>
              <a:off x="4104723" y="4642920"/>
              <a:ext cx="63002" cy="76315"/>
            </a:xfrm>
            <a:prstGeom prst="rect">
              <a:avLst/>
            </a:prstGeom>
            <a:noFill/>
            <a:ln cap="flat">
              <a:noFill/>
            </a:ln>
          </p:spPr>
        </p:pic>
      </p:grpSp>
      <p:graphicFrame>
        <p:nvGraphicFramePr>
          <p:cNvPr id="24" name="Таблица 23">
            <a:extLst>
              <a:ext uri="{FF2B5EF4-FFF2-40B4-BE49-F238E27FC236}">
                <a16:creationId xmlns:a16="http://schemas.microsoft.com/office/drawing/2014/main" id="{4F72A2D1-AE72-B7CD-DE56-237AF549B016}"/>
              </a:ext>
            </a:extLst>
          </p:cNvPr>
          <p:cNvGraphicFramePr>
            <a:graphicFrameLocks noGrp="1"/>
          </p:cNvGraphicFramePr>
          <p:nvPr/>
        </p:nvGraphicFramePr>
        <p:xfrm>
          <a:off x="246182" y="2410256"/>
          <a:ext cx="2718540" cy="434474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718540">
                  <a:extLst>
                    <a:ext uri="{9D8B030D-6E8A-4147-A177-3AD203B41FA5}">
                      <a16:colId xmlns:a16="http://schemas.microsoft.com/office/drawing/2014/main" val="3438878824"/>
                    </a:ext>
                  </a:extLst>
                </a:gridCol>
              </a:tblGrid>
              <a:tr h="412285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ru-RU" sz="800" b="1" i="0" u="none" strike="noStrike" kern="1200" spc="0">
                          <a:solidFill>
                            <a:srgbClr val="000000"/>
                          </a:solidFill>
                          <a:latin typeface="Tahoma" pitchFamily="34"/>
                          <a:ea typeface="Microsoft YaHei" pitchFamily="2"/>
                          <a:cs typeface="Lucida Sans" pitchFamily="2"/>
                        </a:rPr>
                        <a:t>СИСТЕМА УПРАВЛЕНИЯ ПРОИЗВОДСТВОМ ОБОРУДОВАНИЯ ДЛЯ НЕФТЕГАЗОВОЙ ОТРАСЛИ НА ОСНОВЕ ИСКУССТВЕННОГО ИНТЕЛЛЕКТА</a:t>
                      </a:r>
                    </a:p>
                  </a:txBody>
                  <a:tcPr marL="68714" marR="68714" marT="34357" marB="34357"/>
                </a:tc>
                <a:extLst>
                  <a:ext uri="{0D108BD9-81ED-4DB2-BD59-A6C34878D82A}">
                    <a16:rowId xmlns:a16="http://schemas.microsoft.com/office/drawing/2014/main" val="2017395162"/>
                  </a:ext>
                </a:extLst>
              </a:tr>
            </a:tbl>
          </a:graphicData>
        </a:graphic>
      </p:graphicFrame>
      <p:sp>
        <p:nvSpPr>
          <p:cNvPr id="25" name="TextBox 45">
            <a:extLst>
              <a:ext uri="{FF2B5EF4-FFF2-40B4-BE49-F238E27FC236}">
                <a16:creationId xmlns:a16="http://schemas.microsoft.com/office/drawing/2014/main" id="{C7F2A460-BEC2-30E0-87E8-ED3CB888BAD9}"/>
              </a:ext>
            </a:extLst>
          </p:cNvPr>
          <p:cNvSpPr/>
          <p:nvPr/>
        </p:nvSpPr>
        <p:spPr>
          <a:xfrm>
            <a:off x="107132" y="5529180"/>
            <a:ext cx="3022882" cy="43473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DBDDDE">
              <a:alpha val="15000"/>
            </a:srgbClr>
          </a:solidFill>
          <a:ln cap="flat">
            <a:noFill/>
            <a:prstDash val="solid"/>
          </a:ln>
        </p:spPr>
        <p:txBody>
          <a:bodyPr vert="horz" wrap="square" lIns="67635" tIns="33814" rIns="67635" bIns="33814" anchor="t" anchorCtr="0" compatLnSpc="0">
            <a:spAutoFit/>
          </a:bodyPr>
          <a:lstStyle/>
          <a:p>
            <a:pPr defTabSz="687172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789" b="1">
                <a:solidFill>
                  <a:srgbClr val="000000"/>
                </a:solidFill>
                <a:latin typeface="Tahoma" pitchFamily="34"/>
                <a:ea typeface="Microsoft YaHei" pitchFamily="2"/>
                <a:cs typeface="Lucida Sans" pitchFamily="2"/>
              </a:rPr>
              <a:t>ОСНОВНЫЕ НАПРАВЛЕНИЯ ВНЕДРЕНИЯ РЕЗУЛЬТАТОВ ИССЛЕДОВАНИЙ СИСТЕМ ИСКУССТВЕННОГО ИНТЕЛЛЕКТА В ОТЕЧЕСТВЕННОЕ ПРОИЗВОДСТВО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6389820E-5AE7-E30C-C480-445C2B0441C8}"/>
              </a:ext>
            </a:extLst>
          </p:cNvPr>
          <p:cNvSpPr/>
          <p:nvPr/>
        </p:nvSpPr>
        <p:spPr>
          <a:xfrm>
            <a:off x="0" y="858779"/>
            <a:ext cx="9141421" cy="514003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174489"/>
          </a:solidFill>
          <a:ln cap="flat">
            <a:noFill/>
            <a:prstDash val="solid"/>
          </a:ln>
        </p:spPr>
        <p:txBody>
          <a:bodyPr vert="horz" wrap="square" lIns="67635" tIns="33814" rIns="67635" bIns="33814" anchor="ctr" anchorCtr="0" compatLnSpc="0">
            <a:noAutofit/>
          </a:bodyPr>
          <a:lstStyle/>
          <a:p>
            <a:pPr defTabSz="687172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353">
              <a:solidFill>
                <a:srgbClr val="000000"/>
              </a:solidFill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B8A8A3D6-5097-D1F5-F147-4C50F71836F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28707" y="1700121"/>
            <a:ext cx="4711252" cy="3099444"/>
          </a:xfrm>
        </p:spPr>
        <p:txBody>
          <a:bodyPr vert="horz" lIns="68714" tIns="34357" rIns="68714" bIns="34357" rtlCol="0" anchor="b">
            <a:normAutofit fontScale="90000"/>
          </a:bodyPr>
          <a:lstStyle/>
          <a:p>
            <a:pPr lvl="0"/>
            <a:r>
              <a:rPr lang="ru-RU" sz="4133" b="1">
                <a:latin typeface="Montserrat" pitchFamily="18"/>
              </a:rPr>
              <a:t>Нейролиз: датчик выявления неисправности на предприятии</a:t>
            </a: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3E83ABEB-5A1E-FEFA-472E-D128CB46A4B1}"/>
              </a:ext>
            </a:extLst>
          </p:cNvPr>
          <p:cNvSpPr/>
          <p:nvPr/>
        </p:nvSpPr>
        <p:spPr>
          <a:xfrm>
            <a:off x="5779565" y="1631676"/>
            <a:ext cx="2735581" cy="3324791"/>
          </a:xfrm>
          <a:custGeom>
            <a:avLst/>
            <a:gdLst>
              <a:gd name="f0" fmla="val w"/>
              <a:gd name="f1" fmla="val h"/>
              <a:gd name="f2" fmla="val 0"/>
              <a:gd name="f3" fmla="val 3640537"/>
              <a:gd name="f4" fmla="val 4424830"/>
              <a:gd name="f5" fmla="val 228924"/>
              <a:gd name="f6" fmla="+- 0 0 13170"/>
              <a:gd name="f7" fmla="val 381780"/>
              <a:gd name="f8" fmla="+- 0 0 2200"/>
              <a:gd name="f9" fmla="val 497540"/>
              <a:gd name="f10" fmla="val 613300"/>
              <a:gd name="f11" fmla="val 2200"/>
              <a:gd name="f12" fmla="val 935136"/>
              <a:gd name="f13" fmla="val 19988"/>
              <a:gd name="f14" fmla="val 1067891"/>
              <a:gd name="f15" fmla="val 1200646"/>
              <a:gd name="f16" fmla="+- 0 0 19988"/>
              <a:gd name="f17" fmla="val 1423920"/>
              <a:gd name="f18" fmla="+- 0 0 25273"/>
              <a:gd name="f19" fmla="val 1711052"/>
              <a:gd name="f20" fmla="val 1998184"/>
              <a:gd name="f21" fmla="val 25273"/>
              <a:gd name="f22" fmla="val 2130633"/>
              <a:gd name="f23" fmla="+- 0 0 5544"/>
              <a:gd name="f24" fmla="val 2281403"/>
              <a:gd name="f25" fmla="val 2432173"/>
              <a:gd name="f26" fmla="val 5544"/>
              <a:gd name="f27" fmla="val 2546476"/>
              <a:gd name="f28" fmla="+- 0 0 16170"/>
              <a:gd name="f29" fmla="val 2778943"/>
              <a:gd name="f30" fmla="val 3011410"/>
              <a:gd name="f31" fmla="val 16170"/>
              <a:gd name="f32" fmla="val 3324684"/>
              <a:gd name="f33" fmla="val 30273"/>
              <a:gd name="f34" fmla="val 3657690"/>
              <a:gd name="f35" fmla="val 217345"/>
              <a:gd name="f36" fmla="val 3625725"/>
              <a:gd name="f37" fmla="val 353144"/>
              <a:gd name="f38" fmla="val 632119"/>
              <a:gd name="f39" fmla="val 3655349"/>
              <a:gd name="f40" fmla="val 911094"/>
              <a:gd name="f41" fmla="val 3623932"/>
              <a:gd name="f42" fmla="val 1047740"/>
              <a:gd name="f43" fmla="val 1264237"/>
              <a:gd name="f44" fmla="val 3657142"/>
              <a:gd name="f45" fmla="val 1480734"/>
              <a:gd name="f46" fmla="val 3627743"/>
              <a:gd name="f47" fmla="val 1610678"/>
              <a:gd name="f48" fmla="val 1763611"/>
              <a:gd name="f49" fmla="val 3653331"/>
              <a:gd name="f50" fmla="val 1916544"/>
              <a:gd name="f51" fmla="val 3611245"/>
              <a:gd name="f52" fmla="val 2293096"/>
              <a:gd name="f53" fmla="val 2439978"/>
              <a:gd name="f54" fmla="val 3669829"/>
              <a:gd name="f55" fmla="val 2586860"/>
              <a:gd name="f56" fmla="val 3615639"/>
              <a:gd name="f57" fmla="val 2738074"/>
              <a:gd name="f58" fmla="val 2939351"/>
              <a:gd name="f59" fmla="val 3665435"/>
              <a:gd name="f60" fmla="val 3140628"/>
              <a:gd name="f61" fmla="val 3652122"/>
              <a:gd name="f62" fmla="val 3306492"/>
              <a:gd name="f63" fmla="val 3571470"/>
              <a:gd name="f64" fmla="val 3628952"/>
              <a:gd name="f65" fmla="val 3836448"/>
              <a:gd name="f66" fmla="val 3664751"/>
              <a:gd name="f67" fmla="val 4074862"/>
              <a:gd name="f68" fmla="val 3483897"/>
              <a:gd name="f69" fmla="val 4419265"/>
              <a:gd name="f70" fmla="val 3328658"/>
              <a:gd name="f71" fmla="val 4428994"/>
              <a:gd name="f72" fmla="val 3033781"/>
              <a:gd name="f73" fmla="val 2738904"/>
              <a:gd name="f74" fmla="val 4420666"/>
              <a:gd name="f75" fmla="val 2702207"/>
              <a:gd name="f76" fmla="val 4396225"/>
              <a:gd name="f77" fmla="val 2427025"/>
              <a:gd name="f78" fmla="val 2151843"/>
              <a:gd name="f79" fmla="val 4453435"/>
              <a:gd name="f80" fmla="val 2084479"/>
              <a:gd name="f81" fmla="val 4435705"/>
              <a:gd name="f82" fmla="val 1820269"/>
              <a:gd name="f83" fmla="val 1556059"/>
              <a:gd name="f84" fmla="val 4413955"/>
              <a:gd name="f85" fmla="val 1534571"/>
              <a:gd name="f86" fmla="val 4407423"/>
              <a:gd name="f87" fmla="val 1286323"/>
              <a:gd name="f88" fmla="val 1038075"/>
              <a:gd name="f89" fmla="val 4442237"/>
              <a:gd name="f90" fmla="val 849549"/>
              <a:gd name="f91" fmla="val 4425086"/>
              <a:gd name="f92" fmla="val 606756"/>
              <a:gd name="f93" fmla="val 363963"/>
              <a:gd name="f94" fmla="val 4424574"/>
              <a:gd name="f95" fmla="val 158818"/>
              <a:gd name="f96" fmla="val 4445764"/>
              <a:gd name="f97" fmla="val 4787"/>
              <a:gd name="f98" fmla="val 4136780"/>
              <a:gd name="f99" fmla="+- 0 0 16872"/>
              <a:gd name="f100" fmla="val 3966500"/>
              <a:gd name="f101" fmla="val 3748463"/>
              <a:gd name="f102" fmla="val 16872"/>
              <a:gd name="f103" fmla="val 3530426"/>
              <a:gd name="f104" fmla="val 7121"/>
              <a:gd name="f105" fmla="val 3357210"/>
              <a:gd name="f106" fmla="val 3027848"/>
              <a:gd name="f107" fmla="+- 0 0 7121"/>
              <a:gd name="f108" fmla="val 2698486"/>
              <a:gd name="f109" fmla="+- 0 0 13387"/>
              <a:gd name="f110" fmla="val 2615538"/>
              <a:gd name="f111" fmla="val 2395729"/>
              <a:gd name="f112" fmla="val 13387"/>
              <a:gd name="f113" fmla="val 2175920"/>
              <a:gd name="f114" fmla="+- 0 0 13698"/>
              <a:gd name="f115" fmla="val 1962546"/>
              <a:gd name="f116" fmla="val 13698"/>
              <a:gd name="f117" fmla="val 1564676"/>
              <a:gd name="f118" fmla="val 29008"/>
              <a:gd name="f119" fmla="val 1447911"/>
              <a:gd name="f120" fmla="val 1175741"/>
              <a:gd name="f121" fmla="+- 0 0 29008"/>
              <a:gd name="f122" fmla="val 903571"/>
              <a:gd name="f123" fmla="+- 0 0 14101"/>
              <a:gd name="f124" fmla="val 715641"/>
              <a:gd name="f125" fmla="val 587870"/>
              <a:gd name="f126" fmla="val 14101"/>
              <a:gd name="f127" fmla="val 460099"/>
              <a:gd name="f128" fmla="val 20723"/>
              <a:gd name="f129" fmla="val 217301"/>
              <a:gd name="f130" fmla="val 126507"/>
              <a:gd name="f131" fmla="val 14772"/>
              <a:gd name="f132" fmla="val 279966"/>
              <a:gd name="f133" fmla="val 18041"/>
              <a:gd name="f134" fmla="val 533945"/>
              <a:gd name="f135" fmla="val 787924"/>
              <a:gd name="f136" fmla="+- 0 0 18041"/>
              <a:gd name="f137" fmla="val 941833"/>
              <a:gd name="f138" fmla="val 10220"/>
              <a:gd name="f139" fmla="val 1193949"/>
              <a:gd name="f140" fmla="+- 0 0 10220"/>
              <a:gd name="f141" fmla="val 1528858"/>
              <a:gd name="f142" fmla="+- 0 0 14319"/>
              <a:gd name="f143" fmla="val 1674647"/>
              <a:gd name="f144" fmla="val 1820436"/>
              <a:gd name="f145" fmla="val 14319"/>
              <a:gd name="f146" fmla="val 2000770"/>
              <a:gd name="f147" fmla="+- 0 0 16443"/>
              <a:gd name="f148" fmla="val 2317809"/>
              <a:gd name="f149" fmla="val 2634848"/>
              <a:gd name="f150" fmla="val 16443"/>
              <a:gd name="f151" fmla="val 2629180"/>
              <a:gd name="f152" fmla="+- 0 0 19735"/>
              <a:gd name="f153" fmla="val 2888159"/>
              <a:gd name="f154" fmla="val 3147138"/>
              <a:gd name="f155" fmla="val 19735"/>
              <a:gd name="f156" fmla="val 3326315"/>
              <a:gd name="f157" fmla="+- 0 0 37218"/>
              <a:gd name="f158" fmla="val 3615187"/>
              <a:gd name="f159" fmla="val 222980"/>
              <a:gd name="f160" fmla="val 3619320"/>
              <a:gd name="f161" fmla="val 314577"/>
              <a:gd name="f162" fmla="val 543622"/>
              <a:gd name="f163" fmla="val 3661754"/>
              <a:gd name="f164" fmla="val 772667"/>
              <a:gd name="f165" fmla="val 3668006"/>
              <a:gd name="f166" fmla="val 1006691"/>
              <a:gd name="f167" fmla="val 1131492"/>
              <a:gd name="f168" fmla="val 3613069"/>
              <a:gd name="f169" fmla="val 1256293"/>
              <a:gd name="f170" fmla="val 3649108"/>
              <a:gd name="f171" fmla="val 1586426"/>
              <a:gd name="f172" fmla="val 1852107"/>
              <a:gd name="f173" fmla="val 3631966"/>
              <a:gd name="f174" fmla="val 2117788"/>
              <a:gd name="f175" fmla="val 3645164"/>
              <a:gd name="f176" fmla="val 2319087"/>
              <a:gd name="f177" fmla="val 2484226"/>
              <a:gd name="f178" fmla="val 3635910"/>
              <a:gd name="f179" fmla="val 2649365"/>
              <a:gd name="f180" fmla="val 3632650"/>
              <a:gd name="f181" fmla="val 2955889"/>
              <a:gd name="f182" fmla="val 3116345"/>
              <a:gd name="f183" fmla="val 3648424"/>
              <a:gd name="f184" fmla="val 3276801"/>
              <a:gd name="f185" fmla="val 3663747"/>
              <a:gd name="f186" fmla="val 3524595"/>
              <a:gd name="f187" fmla="val 3617327"/>
              <a:gd name="f188" fmla="val 3972331"/>
              <a:gd name="f189" fmla="val 3636624"/>
              <a:gd name="f190" fmla="val 4274174"/>
              <a:gd name="f191" fmla="val 3463659"/>
              <a:gd name="f192" fmla="val 4448533"/>
              <a:gd name="f193" fmla="val 3381643"/>
              <a:gd name="f194" fmla="val 4407363"/>
              <a:gd name="f195" fmla="val 3142997"/>
              <a:gd name="f196" fmla="val 2904351"/>
              <a:gd name="f197" fmla="val 4442297"/>
              <a:gd name="f198" fmla="val 2881215"/>
              <a:gd name="f199" fmla="val 4429093"/>
              <a:gd name="f200" fmla="val 2645457"/>
              <a:gd name="f201" fmla="val 2409699"/>
              <a:gd name="f202" fmla="val 4420567"/>
              <a:gd name="f203" fmla="val 2208470"/>
              <a:gd name="f204" fmla="val 4447664"/>
              <a:gd name="f205" fmla="val 2038701"/>
              <a:gd name="f206" fmla="val 1868932"/>
              <a:gd name="f207" fmla="val 4401996"/>
              <a:gd name="f208" fmla="val 1535627"/>
              <a:gd name="f209" fmla="val 4449878"/>
              <a:gd name="f210" fmla="val 1395539"/>
              <a:gd name="f211" fmla="val 1255451"/>
              <a:gd name="f212" fmla="val 4399782"/>
              <a:gd name="f213" fmla="val 1050092"/>
              <a:gd name="f214" fmla="val 4430371"/>
              <a:gd name="f215" fmla="val 897999"/>
              <a:gd name="f216" fmla="val 745906"/>
              <a:gd name="f217" fmla="val 4419289"/>
              <a:gd name="f218" fmla="val 182920"/>
              <a:gd name="f219" fmla="val 4393611"/>
              <a:gd name="f220" fmla="val 1982"/>
              <a:gd name="f221" fmla="val 4306002"/>
              <a:gd name="f222" fmla="+- 0 0 16466"/>
              <a:gd name="f223" fmla="val 4006242"/>
              <a:gd name="f224" fmla="val 3881208"/>
              <a:gd name="f225" fmla="val 16466"/>
              <a:gd name="f226" fmla="val 3756174"/>
              <a:gd name="f227" fmla="+- 0 0 10946"/>
              <a:gd name="f228" fmla="val 3565415"/>
              <a:gd name="f229" fmla="val 3293338"/>
              <a:gd name="f230" fmla="val 10946"/>
              <a:gd name="f231" fmla="val 3021261"/>
              <a:gd name="f232" fmla="val 17503"/>
              <a:gd name="f233" fmla="val 2945840"/>
              <a:gd name="f234" fmla="val 2749716"/>
              <a:gd name="f235" fmla="+- 0 0 17503"/>
              <a:gd name="f236" fmla="val 2553592"/>
              <a:gd name="f237" fmla="val 10147"/>
              <a:gd name="f238" fmla="val 2430375"/>
              <a:gd name="f239" fmla="val 2250342"/>
              <a:gd name="f240" fmla="+- 0 0 10147"/>
              <a:gd name="f241" fmla="val 2070309"/>
              <a:gd name="f242" fmla="val 26437"/>
              <a:gd name="f243" fmla="val 1823959"/>
              <a:gd name="f244" fmla="val 1662472"/>
              <a:gd name="f245" fmla="+- 0 0 26437"/>
              <a:gd name="f246" fmla="val 1500985"/>
              <a:gd name="f247" fmla="+- 0 0 14860"/>
              <a:gd name="f248" fmla="val 1165354"/>
              <a:gd name="f249" fmla="val 986105"/>
              <a:gd name="f250" fmla="val 14860"/>
              <a:gd name="f251" fmla="val 806856"/>
              <a:gd name="f252" fmla="+- 0 0 33134"/>
              <a:gd name="f253" fmla="val 467342"/>
              <a:gd name="f254" fmla="*/ f0 1 3640537"/>
              <a:gd name="f255" fmla="*/ f1 1 4424830"/>
              <a:gd name="f256" fmla="+- f4 0 f2"/>
              <a:gd name="f257" fmla="+- f3 0 f2"/>
              <a:gd name="f258" fmla="*/ f257 1 3640537"/>
              <a:gd name="f259" fmla="*/ f256 1 4424830"/>
              <a:gd name="f260" fmla="*/ f2 1 f258"/>
              <a:gd name="f261" fmla="*/ f3 1 f258"/>
              <a:gd name="f262" fmla="*/ f2 1 f259"/>
              <a:gd name="f263" fmla="*/ f4 1 f259"/>
              <a:gd name="f264" fmla="*/ f260 f254 1"/>
              <a:gd name="f265" fmla="*/ f261 f254 1"/>
              <a:gd name="f266" fmla="*/ f263 f255 1"/>
              <a:gd name="f267" fmla="*/ f262 f25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64" t="f267" r="f265" b="f266"/>
            <a:pathLst>
              <a:path w="3640537" h="4424830" fill="none">
                <a:moveTo>
                  <a:pt x="f2" y="f2"/>
                </a:moveTo>
                <a:cubicBezTo>
                  <a:pt x="f5" y="f6"/>
                  <a:pt x="f7" y="f8"/>
                  <a:pt x="f9" y="f2"/>
                </a:cubicBezTo>
                <a:cubicBezTo>
                  <a:pt x="f10" y="f11"/>
                  <a:pt x="f12" y="f13"/>
                  <a:pt x="f14" y="f2"/>
                </a:cubicBezTo>
                <a:cubicBezTo>
                  <a:pt x="f15" y="f16"/>
                  <a:pt x="f17" y="f18"/>
                  <a:pt x="f19" y="f2"/>
                </a:cubicBezTo>
                <a:cubicBezTo>
                  <a:pt x="f20" y="f21"/>
                  <a:pt x="f22" y="f23"/>
                  <a:pt x="f24" y="f2"/>
                </a:cubicBezTo>
                <a:cubicBezTo>
                  <a:pt x="f25" y="f26"/>
                  <a:pt x="f27" y="f28"/>
                  <a:pt x="f29" y="f2"/>
                </a:cubicBezTo>
                <a:cubicBezTo>
                  <a:pt x="f30" y="f31"/>
                  <a:pt x="f32" y="f33"/>
                  <a:pt x="f3" y="f2"/>
                </a:cubicBezTo>
                <a:cubicBezTo>
                  <a:pt x="f34" y="f35"/>
                  <a:pt x="f36" y="f37"/>
                  <a:pt x="f3" y="f38"/>
                </a:cubicBezTo>
                <a:cubicBezTo>
                  <a:pt x="f39" y="f40"/>
                  <a:pt x="f41" y="f42"/>
                  <a:pt x="f3" y="f43"/>
                </a:cubicBezTo>
                <a:cubicBezTo>
                  <a:pt x="f44" y="f45"/>
                  <a:pt x="f46" y="f47"/>
                  <a:pt x="f3" y="f48"/>
                </a:cubicBezTo>
                <a:cubicBezTo>
                  <a:pt x="f49" y="f50"/>
                  <a:pt x="f51" y="f52"/>
                  <a:pt x="f3" y="f53"/>
                </a:cubicBezTo>
                <a:cubicBezTo>
                  <a:pt x="f54" y="f55"/>
                  <a:pt x="f56" y="f57"/>
                  <a:pt x="f3" y="f58"/>
                </a:cubicBezTo>
                <a:cubicBezTo>
                  <a:pt x="f59" y="f60"/>
                  <a:pt x="f61" y="f62"/>
                  <a:pt x="f3" y="f63"/>
                </a:cubicBezTo>
                <a:cubicBezTo>
                  <a:pt x="f64" y="f65"/>
                  <a:pt x="f66" y="f67"/>
                  <a:pt x="f3" y="f4"/>
                </a:cubicBezTo>
                <a:cubicBezTo>
                  <a:pt x="f68" y="f69"/>
                  <a:pt x="f70" y="f71"/>
                  <a:pt x="f72" y="f4"/>
                </a:cubicBezTo>
                <a:cubicBezTo>
                  <a:pt x="f73" y="f74"/>
                  <a:pt x="f75" y="f76"/>
                  <a:pt x="f77" y="f4"/>
                </a:cubicBezTo>
                <a:cubicBezTo>
                  <a:pt x="f78" y="f79"/>
                  <a:pt x="f80" y="f81"/>
                  <a:pt x="f82" y="f4"/>
                </a:cubicBezTo>
                <a:cubicBezTo>
                  <a:pt x="f83" y="f84"/>
                  <a:pt x="f85" y="f86"/>
                  <a:pt x="f87" y="f4"/>
                </a:cubicBezTo>
                <a:cubicBezTo>
                  <a:pt x="f88" y="f89"/>
                  <a:pt x="f90" y="f91"/>
                  <a:pt x="f92" y="f4"/>
                </a:cubicBezTo>
                <a:cubicBezTo>
                  <a:pt x="f93" y="f94"/>
                  <a:pt x="f95" y="f96"/>
                  <a:pt x="f2" y="f4"/>
                </a:cubicBezTo>
                <a:cubicBezTo>
                  <a:pt x="f97" y="f98"/>
                  <a:pt x="f99" y="f100"/>
                  <a:pt x="f2" y="f101"/>
                </a:cubicBezTo>
                <a:cubicBezTo>
                  <a:pt x="f102" y="f103"/>
                  <a:pt x="f104" y="f105"/>
                  <a:pt x="f2" y="f106"/>
                </a:cubicBezTo>
                <a:cubicBezTo>
                  <a:pt x="f107" y="f108"/>
                  <a:pt x="f109" y="f110"/>
                  <a:pt x="f2" y="f111"/>
                </a:cubicBezTo>
                <a:cubicBezTo>
                  <a:pt x="f112" y="f113"/>
                  <a:pt x="f114" y="f115"/>
                  <a:pt x="f2" y="f48"/>
                </a:cubicBezTo>
                <a:cubicBezTo>
                  <a:pt x="f116" y="f117"/>
                  <a:pt x="f118" y="f119"/>
                  <a:pt x="f2" y="f120"/>
                </a:cubicBezTo>
                <a:cubicBezTo>
                  <a:pt x="f121" y="f122"/>
                  <a:pt x="f123" y="f124"/>
                  <a:pt x="f2" y="f125"/>
                </a:cubicBezTo>
                <a:cubicBezTo>
                  <a:pt x="f126" y="f127"/>
                  <a:pt x="f128" y="f129"/>
                  <a:pt x="f2" y="f2"/>
                </a:cubicBezTo>
                <a:close/>
              </a:path>
              <a:path w="3640537" h="4424830">
                <a:moveTo>
                  <a:pt x="f2" y="f2"/>
                </a:moveTo>
                <a:cubicBezTo>
                  <a:pt x="f130" y="f131"/>
                  <a:pt x="f132" y="f133"/>
                  <a:pt x="f134" y="f2"/>
                </a:cubicBezTo>
                <a:cubicBezTo>
                  <a:pt x="f135" y="f136"/>
                  <a:pt x="f137" y="f138"/>
                  <a:pt x="f14" y="f2"/>
                </a:cubicBezTo>
                <a:cubicBezTo>
                  <a:pt x="f139" y="f140"/>
                  <a:pt x="f141" y="f142"/>
                  <a:pt x="f143" y="f2"/>
                </a:cubicBezTo>
                <a:cubicBezTo>
                  <a:pt x="f144" y="f145"/>
                  <a:pt x="f146" y="f147"/>
                  <a:pt x="f148" y="f2"/>
                </a:cubicBezTo>
                <a:cubicBezTo>
                  <a:pt x="f149" y="f150"/>
                  <a:pt x="f151" y="f152"/>
                  <a:pt x="f153" y="f2"/>
                </a:cubicBezTo>
                <a:cubicBezTo>
                  <a:pt x="f154" y="f155"/>
                  <a:pt x="f156" y="f157"/>
                  <a:pt x="f3" y="f2"/>
                </a:cubicBezTo>
                <a:cubicBezTo>
                  <a:pt x="f158" y="f159"/>
                  <a:pt x="f160" y="f161"/>
                  <a:pt x="f3" y="f162"/>
                </a:cubicBezTo>
                <a:cubicBezTo>
                  <a:pt x="f163" y="f164"/>
                  <a:pt x="f165" y="f166"/>
                  <a:pt x="f3" y="f167"/>
                </a:cubicBezTo>
                <a:cubicBezTo>
                  <a:pt x="f168" y="f169"/>
                  <a:pt x="f170" y="f171"/>
                  <a:pt x="f3" y="f172"/>
                </a:cubicBezTo>
                <a:cubicBezTo>
                  <a:pt x="f173" y="f174"/>
                  <a:pt x="f175" y="f176"/>
                  <a:pt x="f3" y="f177"/>
                </a:cubicBezTo>
                <a:cubicBezTo>
                  <a:pt x="f178" y="f179"/>
                  <a:pt x="f180" y="f181"/>
                  <a:pt x="f3" y="f182"/>
                </a:cubicBezTo>
                <a:cubicBezTo>
                  <a:pt x="f183" y="f184"/>
                  <a:pt x="f185" y="f186"/>
                  <a:pt x="f3" y="f101"/>
                </a:cubicBezTo>
                <a:cubicBezTo>
                  <a:pt x="f187" y="f188"/>
                  <a:pt x="f189" y="f190"/>
                  <a:pt x="f3" y="f4"/>
                </a:cubicBezTo>
                <a:cubicBezTo>
                  <a:pt x="f191" y="f192"/>
                  <a:pt x="f193" y="f194"/>
                  <a:pt x="f195" y="f4"/>
                </a:cubicBezTo>
                <a:cubicBezTo>
                  <a:pt x="f196" y="f197"/>
                  <a:pt x="f198" y="f199"/>
                  <a:pt x="f200" y="f4"/>
                </a:cubicBezTo>
                <a:cubicBezTo>
                  <a:pt x="f201" y="f202"/>
                  <a:pt x="f203" y="f204"/>
                  <a:pt x="f205" y="f4"/>
                </a:cubicBezTo>
                <a:cubicBezTo>
                  <a:pt x="f206" y="f207"/>
                  <a:pt x="f208" y="f209"/>
                  <a:pt x="f210" y="f4"/>
                </a:cubicBezTo>
                <a:cubicBezTo>
                  <a:pt x="f211" y="f212"/>
                  <a:pt x="f213" y="f214"/>
                  <a:pt x="f215" y="f4"/>
                </a:cubicBezTo>
                <a:cubicBezTo>
                  <a:pt x="f216" y="f217"/>
                  <a:pt x="f218" y="f219"/>
                  <a:pt x="f2" y="f4"/>
                </a:cubicBezTo>
                <a:cubicBezTo>
                  <a:pt x="f220" y="f221"/>
                  <a:pt x="f222" y="f223"/>
                  <a:pt x="f2" y="f224"/>
                </a:cubicBezTo>
                <a:cubicBezTo>
                  <a:pt x="f225" y="f226"/>
                  <a:pt x="f227" y="f228"/>
                  <a:pt x="f2" y="f229"/>
                </a:cubicBezTo>
                <a:cubicBezTo>
                  <a:pt x="f230" y="f231"/>
                  <a:pt x="f232" y="f233"/>
                  <a:pt x="f2" y="f234"/>
                </a:cubicBezTo>
                <a:cubicBezTo>
                  <a:pt x="f235" y="f236"/>
                  <a:pt x="f237" y="f238"/>
                  <a:pt x="f2" y="f239"/>
                </a:cubicBezTo>
                <a:cubicBezTo>
                  <a:pt x="f240" y="f241"/>
                  <a:pt x="f242" y="f243"/>
                  <a:pt x="f2" y="f244"/>
                </a:cubicBezTo>
                <a:cubicBezTo>
                  <a:pt x="f245" y="f246"/>
                  <a:pt x="f247" y="f248"/>
                  <a:pt x="f2" y="f249"/>
                </a:cubicBezTo>
                <a:cubicBezTo>
                  <a:pt x="f250" y="f251"/>
                  <a:pt x="f252" y="f253"/>
                  <a:pt x="f2" y="f2"/>
                </a:cubicBezTo>
                <a:close/>
              </a:path>
            </a:pathLst>
          </a:custGeom>
          <a:solidFill>
            <a:srgbClr val="007EB2"/>
          </a:solidFill>
          <a:ln w="57241" cap="flat">
            <a:solidFill>
              <a:srgbClr val="007EB2"/>
            </a:solidFill>
            <a:prstDash val="solid"/>
            <a:miter/>
          </a:ln>
        </p:spPr>
        <p:txBody>
          <a:bodyPr vert="horz" wrap="square" lIns="67635" tIns="33814" rIns="67635" bIns="33814" anchor="ctr" anchorCtr="0" compatLnSpc="0">
            <a:noAutofit/>
          </a:bodyPr>
          <a:lstStyle/>
          <a:p>
            <a:pPr defTabSz="687172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353">
              <a:solidFill>
                <a:srgbClr val="000000"/>
              </a:solidFill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5" name="sketch line">
            <a:extLst>
              <a:ext uri="{FF2B5EF4-FFF2-40B4-BE49-F238E27FC236}">
                <a16:creationId xmlns:a16="http://schemas.microsoft.com/office/drawing/2014/main" id="{9D800547-6108-876D-DF20-6C49528E5E81}"/>
              </a:ext>
            </a:extLst>
          </p:cNvPr>
          <p:cNvSpPr/>
          <p:nvPr/>
        </p:nvSpPr>
        <p:spPr>
          <a:xfrm>
            <a:off x="628707" y="4936451"/>
            <a:ext cx="4711252" cy="13529"/>
          </a:xfrm>
          <a:custGeom>
            <a:avLst/>
            <a:gdLst>
              <a:gd name="f0" fmla="val w"/>
              <a:gd name="f1" fmla="val h"/>
              <a:gd name="f2" fmla="val 0"/>
              <a:gd name="f3" fmla="val 6269659"/>
              <a:gd name="f4" fmla="val 18241"/>
              <a:gd name="f5" fmla="val 195476"/>
              <a:gd name="f6" fmla="val 25865"/>
              <a:gd name="f7" fmla="val 374355"/>
              <a:gd name="f8" fmla="+- 0 0 9784"/>
              <a:gd name="f9" fmla="val 571236"/>
              <a:gd name="f10" fmla="val 768117"/>
              <a:gd name="f11" fmla="val 9784"/>
              <a:gd name="f12" fmla="val 1062942"/>
              <a:gd name="f13" fmla="+- 0 0 24795"/>
              <a:gd name="f14" fmla="val 1205168"/>
              <a:gd name="f15" fmla="val 1347394"/>
              <a:gd name="f16" fmla="val 24795"/>
              <a:gd name="f17" fmla="val 1558369"/>
              <a:gd name="f18" fmla="+- 0 0 27679"/>
              <a:gd name="f19" fmla="val 1776403"/>
              <a:gd name="f20" fmla="val 1994438"/>
              <a:gd name="f21" fmla="val 27679"/>
              <a:gd name="f22" fmla="val 2217196"/>
              <a:gd name="f23" fmla="val 1741"/>
              <a:gd name="f24" fmla="val 2535729"/>
              <a:gd name="f25" fmla="val 2854262"/>
              <a:gd name="f26" fmla="+- 0 0 1741"/>
              <a:gd name="f27" fmla="val 2971672"/>
              <a:gd name="f28" fmla="val 25820"/>
              <a:gd name="f29" fmla="val 3232358"/>
              <a:gd name="f30" fmla="val 3493044"/>
              <a:gd name="f31" fmla="+- 0 0 25820"/>
              <a:gd name="f32" fmla="val 3751137"/>
              <a:gd name="f33" fmla="+- 0 0 2876"/>
              <a:gd name="f34" fmla="val 3928986"/>
              <a:gd name="f35" fmla="val 4106835"/>
              <a:gd name="f36" fmla="val 2876"/>
              <a:gd name="f37" fmla="val 4507089"/>
              <a:gd name="f38" fmla="val 34495"/>
              <a:gd name="f39" fmla="val 4751008"/>
              <a:gd name="f40" fmla="val 4994927"/>
              <a:gd name="f41" fmla="+- 0 0 34495"/>
              <a:gd name="f42" fmla="val 5290238"/>
              <a:gd name="f43" fmla="val 21713"/>
              <a:gd name="f44" fmla="val 5510334"/>
              <a:gd name="f45" fmla="val 5730430"/>
              <a:gd name="f46" fmla="+- 0 0 21713"/>
              <a:gd name="f47" fmla="val 6103070"/>
              <a:gd name="f48" fmla="+- 0 0 11851"/>
              <a:gd name="f49" fmla="val 6269417"/>
              <a:gd name="f50" fmla="val 7853"/>
              <a:gd name="f51" fmla="val 6270145"/>
              <a:gd name="f52" fmla="val 14277"/>
              <a:gd name="f53" fmla="val 6134521"/>
              <a:gd name="f54" fmla="val 2498"/>
              <a:gd name="f55" fmla="val 5960538"/>
              <a:gd name="f56" fmla="val 865"/>
              <a:gd name="f57" fmla="val 5761120"/>
              <a:gd name="f58" fmla="val 5561702"/>
              <a:gd name="f59" fmla="val 35617"/>
              <a:gd name="f60" fmla="val 5434775"/>
              <a:gd name="f61" fmla="val 7504"/>
              <a:gd name="f62" fmla="val 5189884"/>
              <a:gd name="f63" fmla="val 4944993"/>
              <a:gd name="f64" fmla="val 28978"/>
              <a:gd name="f65" fmla="val 4699009"/>
              <a:gd name="f66" fmla="val 39188"/>
              <a:gd name="f67" fmla="val 4430559"/>
              <a:gd name="f68" fmla="val 4162110"/>
              <a:gd name="f69" fmla="+- 0 0 2706"/>
              <a:gd name="f70" fmla="val 3817267"/>
              <a:gd name="f71" fmla="val 3786"/>
              <a:gd name="f72" fmla="val 3608537"/>
              <a:gd name="f73" fmla="val 3399807"/>
              <a:gd name="f74" fmla="val 32696"/>
              <a:gd name="f75" fmla="val 3204738"/>
              <a:gd name="f76" fmla="val 38313"/>
              <a:gd name="f77" fmla="val 2974605"/>
              <a:gd name="f78" fmla="val 2744472"/>
              <a:gd name="f79" fmla="+- 0 0 1831"/>
              <a:gd name="f80" fmla="val 2452692"/>
              <a:gd name="f81" fmla="val 22198"/>
              <a:gd name="f82" fmla="val 2152583"/>
              <a:gd name="f83" fmla="val 1852474"/>
              <a:gd name="f84" fmla="val 14284"/>
              <a:gd name="f85" fmla="val 1821450"/>
              <a:gd name="f86" fmla="val 15890"/>
              <a:gd name="f87" fmla="val 1581347"/>
              <a:gd name="f88" fmla="val 1341244"/>
              <a:gd name="f89" fmla="val 20592"/>
              <a:gd name="f90" fmla="val 1222528"/>
              <a:gd name="f91" fmla="val 32053"/>
              <a:gd name="f92" fmla="val 1072808"/>
              <a:gd name="f93" fmla="val 923088"/>
              <a:gd name="f94" fmla="val 4429"/>
              <a:gd name="f95" fmla="val 302545"/>
              <a:gd name="f96" fmla="+- 0 0 4767"/>
              <a:gd name="f97" fmla="val 481"/>
              <a:gd name="f98" fmla="val 13265"/>
              <a:gd name="f99" fmla="val 248"/>
              <a:gd name="f100" fmla="val 7603"/>
              <a:gd name="f101" fmla="val 290695"/>
              <a:gd name="f102" fmla="val 921"/>
              <a:gd name="f103" fmla="val 416253"/>
              <a:gd name="f104" fmla="val 16673"/>
              <a:gd name="f105" fmla="val 633932"/>
              <a:gd name="f106" fmla="val 851611"/>
              <a:gd name="f107" fmla="+- 0 0 16673"/>
              <a:gd name="f108" fmla="val 986298"/>
              <a:gd name="f109" fmla="+- 0 0 6493"/>
              <a:gd name="f110" fmla="val 1142471"/>
              <a:gd name="f111" fmla="val 1298644"/>
              <a:gd name="f112" fmla="val 6493"/>
              <a:gd name="f113" fmla="val 1575509"/>
              <a:gd name="f114" fmla="+- 0 0 31540"/>
              <a:gd name="f115" fmla="val 1964493"/>
              <a:gd name="f116" fmla="val 2353477"/>
              <a:gd name="f117" fmla="val 31540"/>
              <a:gd name="f118" fmla="val 2291111"/>
              <a:gd name="f119" fmla="val 8059"/>
              <a:gd name="f120" fmla="val 2598425"/>
              <a:gd name="f121" fmla="val 2905739"/>
              <a:gd name="f122" fmla="+- 0 0 8059"/>
              <a:gd name="f123" fmla="val 3021479"/>
              <a:gd name="f124" fmla="val 28390"/>
              <a:gd name="f125" fmla="val 3443237"/>
              <a:gd name="f126" fmla="+- 0 0 28390"/>
              <a:gd name="f127" fmla="val 3780454"/>
              <a:gd name="f128" fmla="+- 0 0 31499"/>
              <a:gd name="f129" fmla="val 4054379"/>
              <a:gd name="f130" fmla="val 4328304"/>
              <a:gd name="f131" fmla="val 31499"/>
              <a:gd name="f132" fmla="val 4451657"/>
              <a:gd name="f133" fmla="val 9542"/>
              <a:gd name="f134" fmla="val 4625615"/>
              <a:gd name="f135" fmla="val 4799573"/>
              <a:gd name="f136" fmla="+- 0 0 9542"/>
              <a:gd name="f137" fmla="val 5151048"/>
              <a:gd name="f138" fmla="+- 0 0 467"/>
              <a:gd name="f139" fmla="val 5447637"/>
              <a:gd name="f140" fmla="val 5744226"/>
              <a:gd name="f141" fmla="val 467"/>
              <a:gd name="f142" fmla="val 5999255"/>
              <a:gd name="f143" fmla="val 22079"/>
              <a:gd name="f144" fmla="val 6269282"/>
              <a:gd name="f145" fmla="val 4541"/>
              <a:gd name="f146" fmla="val 6270226"/>
              <a:gd name="f147" fmla="val 12587"/>
              <a:gd name="f148" fmla="val 6097657"/>
              <a:gd name="f149" fmla="val 51165"/>
              <a:gd name="f150" fmla="val 5885611"/>
              <a:gd name="f151" fmla="+- 0 0 13349"/>
              <a:gd name="f152" fmla="val 5573030"/>
              <a:gd name="f153" fmla="val 5260449"/>
              <a:gd name="f154" fmla="val 49831"/>
              <a:gd name="f155" fmla="val 5209736"/>
              <a:gd name="f156" fmla="+- 0 0 3616"/>
              <a:gd name="f157" fmla="val 4939098"/>
              <a:gd name="f158" fmla="val 4668460"/>
              <a:gd name="f159" fmla="val 40098"/>
              <a:gd name="f160" fmla="val 4472552"/>
              <a:gd name="f161" fmla="val 4117076"/>
              <a:gd name="f162" fmla="val 3761600"/>
              <a:gd name="f163" fmla="val 23895"/>
              <a:gd name="f164" fmla="val 3493748"/>
              <a:gd name="f165" fmla="val 47338"/>
              <a:gd name="f166" fmla="val 3295054"/>
              <a:gd name="f167" fmla="val 3096360"/>
              <a:gd name="f168" fmla="+- 0 0 10856"/>
              <a:gd name="f169" fmla="val 2936665"/>
              <a:gd name="f170" fmla="val 30608"/>
              <a:gd name="f171" fmla="val 2723819"/>
              <a:gd name="f172" fmla="val 2510973"/>
              <a:gd name="f173" fmla="val 5874"/>
              <a:gd name="f174" fmla="val 2344746"/>
              <a:gd name="f175" fmla="+- 0 0 9666"/>
              <a:gd name="f176" fmla="val 2027190"/>
              <a:gd name="f177" fmla="val 1709634"/>
              <a:gd name="f178" fmla="val 46148"/>
              <a:gd name="f179" fmla="val 1400489"/>
              <a:gd name="f180" fmla="+- 0 0 11878"/>
              <a:gd name="f181" fmla="val 1009847"/>
              <a:gd name="f182" fmla="val 48360"/>
              <a:gd name="f183" fmla="val 480095"/>
              <a:gd name="f184" fmla="val 4104"/>
              <a:gd name="f185" fmla="val 573"/>
              <a:gd name="f186" fmla="val 12756"/>
              <a:gd name="f187" fmla="+- 0 0 530"/>
              <a:gd name="f188" fmla="val 4408"/>
              <a:gd name="f189" fmla="*/ f0 1 6269659"/>
              <a:gd name="f190" fmla="*/ f1 1 18241"/>
              <a:gd name="f191" fmla="+- f4 0 f2"/>
              <a:gd name="f192" fmla="+- f3 0 f2"/>
              <a:gd name="f193" fmla="*/ f192 1 6269659"/>
              <a:gd name="f194" fmla="*/ f191 1 18241"/>
              <a:gd name="f195" fmla="*/ f2 1 f193"/>
              <a:gd name="f196" fmla="*/ f3 1 f193"/>
              <a:gd name="f197" fmla="*/ f2 1 f194"/>
              <a:gd name="f198" fmla="*/ f4 1 f194"/>
              <a:gd name="f199" fmla="*/ f195 f189 1"/>
              <a:gd name="f200" fmla="*/ f196 f189 1"/>
              <a:gd name="f201" fmla="*/ f198 f190 1"/>
              <a:gd name="f202" fmla="*/ f197 f19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99" t="f202" r="f200" b="f201"/>
            <a:pathLst>
              <a:path w="6269659" h="18241" fill="none">
                <a:moveTo>
                  <a:pt x="f2" y="f2"/>
                </a:moveTo>
                <a:cubicBezTo>
                  <a:pt x="f5" y="f6"/>
                  <a:pt x="f7" y="f8"/>
                  <a:pt x="f9" y="f2"/>
                </a:cubicBezTo>
                <a:cubicBezTo>
                  <a:pt x="f10" y="f11"/>
                  <a:pt x="f12" y="f13"/>
                  <a:pt x="f14" y="f2"/>
                </a:cubicBezTo>
                <a:cubicBezTo>
                  <a:pt x="f15" y="f16"/>
                  <a:pt x="f17" y="f18"/>
                  <a:pt x="f19" y="f2"/>
                </a:cubicBezTo>
                <a:cubicBezTo>
                  <a:pt x="f20" y="f21"/>
                  <a:pt x="f22" y="f23"/>
                  <a:pt x="f24" y="f2"/>
                </a:cubicBezTo>
                <a:cubicBezTo>
                  <a:pt x="f25" y="f26"/>
                  <a:pt x="f27" y="f28"/>
                  <a:pt x="f29" y="f2"/>
                </a:cubicBezTo>
                <a:cubicBezTo>
                  <a:pt x="f30" y="f31"/>
                  <a:pt x="f32" y="f33"/>
                  <a:pt x="f34" y="f2"/>
                </a:cubicBezTo>
                <a:cubicBezTo>
                  <a:pt x="f35" y="f36"/>
                  <a:pt x="f37" y="f38"/>
                  <a:pt x="f39" y="f2"/>
                </a:cubicBezTo>
                <a:cubicBezTo>
                  <a:pt x="f40" y="f41"/>
                  <a:pt x="f42" y="f43"/>
                  <a:pt x="f44" y="f2"/>
                </a:cubicBezTo>
                <a:cubicBezTo>
                  <a:pt x="f45" y="f46"/>
                  <a:pt x="f47" y="f48"/>
                  <a:pt x="f3" y="f2"/>
                </a:cubicBezTo>
                <a:cubicBezTo>
                  <a:pt x="f49" y="f50"/>
                  <a:pt x="f51" y="f52"/>
                  <a:pt x="f3" y="f4"/>
                </a:cubicBezTo>
                <a:cubicBezTo>
                  <a:pt x="f53" y="f54"/>
                  <a:pt x="f55" y="f56"/>
                  <a:pt x="f57" y="f4"/>
                </a:cubicBezTo>
                <a:cubicBezTo>
                  <a:pt x="f58" y="f59"/>
                  <a:pt x="f60" y="f61"/>
                  <a:pt x="f62" y="f4"/>
                </a:cubicBezTo>
                <a:cubicBezTo>
                  <a:pt x="f63" y="f64"/>
                  <a:pt x="f65" y="f66"/>
                  <a:pt x="f67" y="f4"/>
                </a:cubicBezTo>
                <a:cubicBezTo>
                  <a:pt x="f68" y="f69"/>
                  <a:pt x="f70" y="f71"/>
                  <a:pt x="f72" y="f4"/>
                </a:cubicBezTo>
                <a:cubicBezTo>
                  <a:pt x="f73" y="f74"/>
                  <a:pt x="f75" y="f76"/>
                  <a:pt x="f77" y="f4"/>
                </a:cubicBezTo>
                <a:cubicBezTo>
                  <a:pt x="f78" y="f79"/>
                  <a:pt x="f80" y="f81"/>
                  <a:pt x="f82" y="f4"/>
                </a:cubicBezTo>
                <a:cubicBezTo>
                  <a:pt x="f83" y="f84"/>
                  <a:pt x="f85" y="f86"/>
                  <a:pt x="f87" y="f4"/>
                </a:cubicBezTo>
                <a:cubicBezTo>
                  <a:pt x="f88" y="f89"/>
                  <a:pt x="f90" y="f91"/>
                  <a:pt x="f92" y="f4"/>
                </a:cubicBezTo>
                <a:cubicBezTo>
                  <a:pt x="f93" y="f94"/>
                  <a:pt x="f95" y="f96"/>
                  <a:pt x="f2" y="f4"/>
                </a:cubicBezTo>
                <a:cubicBezTo>
                  <a:pt x="f97" y="f98"/>
                  <a:pt x="f99" y="f100"/>
                  <a:pt x="f2" y="f2"/>
                </a:cubicBezTo>
                <a:close/>
              </a:path>
              <a:path w="6269659" h="18241">
                <a:moveTo>
                  <a:pt x="f2" y="f2"/>
                </a:moveTo>
                <a:cubicBezTo>
                  <a:pt x="f101" y="f102"/>
                  <a:pt x="f103" y="f104"/>
                  <a:pt x="f105" y="f2"/>
                </a:cubicBezTo>
                <a:cubicBezTo>
                  <a:pt x="f106" y="f107"/>
                  <a:pt x="f108" y="f109"/>
                  <a:pt x="f110" y="f2"/>
                </a:cubicBezTo>
                <a:cubicBezTo>
                  <a:pt x="f111" y="f112"/>
                  <a:pt x="f113" y="f114"/>
                  <a:pt x="f115" y="f2"/>
                </a:cubicBezTo>
                <a:cubicBezTo>
                  <a:pt x="f116" y="f117"/>
                  <a:pt x="f118" y="f119"/>
                  <a:pt x="f120" y="f2"/>
                </a:cubicBezTo>
                <a:cubicBezTo>
                  <a:pt x="f121" y="f122"/>
                  <a:pt x="f123" y="f124"/>
                  <a:pt x="f29" y="f2"/>
                </a:cubicBezTo>
                <a:cubicBezTo>
                  <a:pt x="f125" y="f126"/>
                  <a:pt x="f127" y="f128"/>
                  <a:pt x="f129" y="f2"/>
                </a:cubicBezTo>
                <a:cubicBezTo>
                  <a:pt x="f130" y="f131"/>
                  <a:pt x="f132" y="f133"/>
                  <a:pt x="f134" y="f2"/>
                </a:cubicBezTo>
                <a:cubicBezTo>
                  <a:pt x="f135" y="f136"/>
                  <a:pt x="f137" y="f138"/>
                  <a:pt x="f139" y="f2"/>
                </a:cubicBezTo>
                <a:cubicBezTo>
                  <a:pt x="f140" y="f141"/>
                  <a:pt x="f142" y="f143"/>
                  <a:pt x="f3" y="f2"/>
                </a:cubicBezTo>
                <a:cubicBezTo>
                  <a:pt x="f144" y="f145"/>
                  <a:pt x="f146" y="f147"/>
                  <a:pt x="f3" y="f4"/>
                </a:cubicBezTo>
                <a:cubicBezTo>
                  <a:pt x="f148" y="f149"/>
                  <a:pt x="f150" y="f151"/>
                  <a:pt x="f152" y="f4"/>
                </a:cubicBezTo>
                <a:cubicBezTo>
                  <a:pt x="f153" y="f154"/>
                  <a:pt x="f155" y="f156"/>
                  <a:pt x="f157" y="f4"/>
                </a:cubicBezTo>
                <a:cubicBezTo>
                  <a:pt x="f158" y="f159"/>
                  <a:pt x="f160" y="f147"/>
                  <a:pt x="f161" y="f4"/>
                </a:cubicBezTo>
                <a:cubicBezTo>
                  <a:pt x="f162" y="f163"/>
                  <a:pt x="f164" y="f165"/>
                  <a:pt x="f166" y="f4"/>
                </a:cubicBezTo>
                <a:cubicBezTo>
                  <a:pt x="f167" y="f168"/>
                  <a:pt x="f169" y="f170"/>
                  <a:pt x="f171" y="f4"/>
                </a:cubicBezTo>
                <a:cubicBezTo>
                  <a:pt x="f172" y="f173"/>
                  <a:pt x="f174" y="f175"/>
                  <a:pt x="f176" y="f4"/>
                </a:cubicBezTo>
                <a:cubicBezTo>
                  <a:pt x="f177" y="f178"/>
                  <a:pt x="f179" y="f180"/>
                  <a:pt x="f14" y="f4"/>
                </a:cubicBezTo>
                <a:cubicBezTo>
                  <a:pt x="f181" y="f182"/>
                  <a:pt x="f183" y="f184"/>
                  <a:pt x="f2" y="f4"/>
                </a:cubicBezTo>
                <a:cubicBezTo>
                  <a:pt x="f185" y="f186"/>
                  <a:pt x="f187" y="f188"/>
                  <a:pt x="f2" y="f2"/>
                </a:cubicBezTo>
                <a:close/>
              </a:path>
            </a:pathLst>
          </a:custGeom>
          <a:solidFill>
            <a:srgbClr val="007EB2"/>
          </a:solidFill>
          <a:ln w="41404" cap="flat">
            <a:solidFill>
              <a:srgbClr val="007EB2"/>
            </a:solidFill>
            <a:prstDash val="solid"/>
            <a:round/>
          </a:ln>
        </p:spPr>
        <p:txBody>
          <a:bodyPr vert="horz" wrap="square" lIns="67635" tIns="33814" rIns="67635" bIns="33814" anchor="ctr" anchorCtr="0" compatLnSpc="0">
            <a:noAutofit/>
          </a:bodyPr>
          <a:lstStyle/>
          <a:p>
            <a:pPr defTabSz="687172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353">
              <a:solidFill>
                <a:srgbClr val="000000"/>
              </a:solidFill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6" name="Номер слайда 4">
            <a:extLst>
              <a:ext uri="{FF2B5EF4-FFF2-40B4-BE49-F238E27FC236}">
                <a16:creationId xmlns:a16="http://schemas.microsoft.com/office/drawing/2014/main" id="{245ADE65-5EDF-AE5C-BFA5-CF2BF0FA80D6}"/>
              </a:ext>
            </a:extLst>
          </p:cNvPr>
          <p:cNvSpPr txBox="1"/>
          <p:nvPr/>
        </p:nvSpPr>
        <p:spPr>
          <a:xfrm>
            <a:off x="6458057" y="5623325"/>
            <a:ext cx="2057097" cy="2735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714" tIns="34357" rIns="68714" bIns="34357" anchor="ctr" anchorCtr="0" compatLnSpc="1">
            <a:noAutofit/>
          </a:bodyPr>
          <a:lstStyle/>
          <a:p>
            <a:pPr defTabSz="687172">
              <a:spcAft>
                <a:spcPts val="451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03B590D-BCE4-431F-AA5D-F5233DE3AFF5}" type="slidenum">
              <a:rPr lang="ru-RU" sz="902">
                <a:solidFill>
                  <a:srgbClr val="000000"/>
                </a:solidFill>
                <a:latin typeface="Montserrat" pitchFamily="18"/>
                <a:cs typeface="Tahoma" pitchFamily="2"/>
              </a:rPr>
              <a:pPr defTabSz="687172">
                <a:spcAft>
                  <a:spcPts val="451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16</a:t>
            </a:fld>
            <a:endParaRPr lang="ru-RU" sz="902">
              <a:solidFill>
                <a:srgbClr val="000000"/>
              </a:solidFill>
              <a:latin typeface="Montserrat" pitchFamily="18"/>
              <a:cs typeface="Tahoma" pitchFamily="2"/>
            </a:endParaRPr>
          </a:p>
        </p:txBody>
      </p:sp>
      <p:pic>
        <p:nvPicPr>
          <p:cNvPr id="7" name="Рисунок 4">
            <a:extLst>
              <a:ext uri="{FF2B5EF4-FFF2-40B4-BE49-F238E27FC236}">
                <a16:creationId xmlns:a16="http://schemas.microsoft.com/office/drawing/2014/main" id="{B8049E27-796D-D22B-B05E-A2D40E1D3FBC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948918" y="2100231"/>
            <a:ext cx="2396881" cy="2396881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ланец">
  <a:themeElements>
    <a:clrScheme name="Сланец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Сланец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анец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TM04033929[[fn=Сланец]]</Template>
  <TotalTime>2488</TotalTime>
  <Words>736</Words>
  <Application>Microsoft Office PowerPoint</Application>
  <PresentationFormat>Экран (4:3)</PresentationFormat>
  <Paragraphs>155</Paragraphs>
  <Slides>16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9" baseType="lpstr">
      <vt:lpstr>Aptos</vt:lpstr>
      <vt:lpstr>Arial</vt:lpstr>
      <vt:lpstr>Calibri</vt:lpstr>
      <vt:lpstr>Calisto MT</vt:lpstr>
      <vt:lpstr>Fedra Sans Alt Pro</vt:lpstr>
      <vt:lpstr>Fedra Sans Alt Pro Light</vt:lpstr>
      <vt:lpstr>Fedra Sans Pro Light</vt:lpstr>
      <vt:lpstr>FeSa Cond Pro Book</vt:lpstr>
      <vt:lpstr>Montserrat</vt:lpstr>
      <vt:lpstr>Tahoma</vt:lpstr>
      <vt:lpstr>Times New Roman</vt:lpstr>
      <vt:lpstr>Wingdings 2</vt:lpstr>
      <vt:lpstr>Сланец</vt:lpstr>
      <vt:lpstr>Нейролиз: датчик выявления неисправности на предприятии</vt:lpstr>
      <vt:lpstr>Проблемы </vt:lpstr>
      <vt:lpstr>Решение</vt:lpstr>
      <vt:lpstr>Продукт </vt:lpstr>
      <vt:lpstr>Анализ конкурентных решений</vt:lpstr>
      <vt:lpstr>Презентация PowerPoint</vt:lpstr>
      <vt:lpstr>Финансы </vt:lpstr>
      <vt:lpstr>Анализ рынка </vt:lpstr>
      <vt:lpstr>Презентация PowerPoint</vt:lpstr>
      <vt:lpstr>Дорожная карта </vt:lpstr>
      <vt:lpstr>Запрос инвесторам </vt:lpstr>
      <vt:lpstr>Презентация PowerPoint</vt:lpstr>
      <vt:lpstr>Контакты </vt:lpstr>
      <vt:lpstr> </vt:lpstr>
      <vt:lpstr>Список использованных источников</vt:lpstr>
      <vt:lpstr>Нейролиз: датчик выявления неисправности на предприятии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Лидия Дерендяева</dc:creator>
  <cp:lastModifiedBy>Arseniy Matsuoka</cp:lastModifiedBy>
  <cp:revision>172</cp:revision>
  <cp:lastPrinted>2017-10-06T04:27:08Z</cp:lastPrinted>
  <dcterms:created xsi:type="dcterms:W3CDTF">2017-02-14T14:40:52Z</dcterms:created>
  <dcterms:modified xsi:type="dcterms:W3CDTF">2024-11-22T16:34:09Z</dcterms:modified>
</cp:coreProperties>
</file>