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691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и дата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елёный холмистый пейзаж"/>
          <p:cNvSpPr>
            <a:spLocks noGrp="1"/>
          </p:cNvSpPr>
          <p:nvPr>
            <p:ph type="pic" idx="21"/>
          </p:nvPr>
        </p:nvSpPr>
        <p:spPr>
          <a:xfrm>
            <a:off x="-431800" y="-4038600"/>
            <a:ext cx="2946400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Автор и дата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и дата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презентации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Камни, покрытые мхом"/>
          <p:cNvSpPr>
            <a:spLocks noGrp="1"/>
          </p:cNvSpPr>
          <p:nvPr>
            <p:ph type="pic" sz="half" idx="21"/>
          </p:nvPr>
        </p:nvSpPr>
        <p:spPr>
          <a:xfrm>
            <a:off x="12052303" y="1270000"/>
            <a:ext cx="11188406" cy="112098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1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Большая скала под тёмными облаками с грунтовой дорогой на переднем плане"/>
          <p:cNvSpPr>
            <a:spLocks noGrp="1"/>
          </p:cNvSpPr>
          <p:nvPr>
            <p:ph type="pic" idx="22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89" name="Подзаголовок повестки дня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повестки дня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Темы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Авторство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Авторство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«Важная цитата»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Крупный план дикорастущих растений между камнями"/>
          <p:cNvSpPr>
            <a:spLocks noGrp="1"/>
          </p:cNvSpPr>
          <p:nvPr>
            <p:ph type="pic" sz="quarter" idx="21"/>
          </p:nvPr>
        </p:nvSpPr>
        <p:spPr>
          <a:xfrm>
            <a:off x="15430500" y="7085409"/>
            <a:ext cx="8128000" cy="5410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Большая скала под тёмными облаками с грунтовой дорогой на переднем плане"/>
          <p:cNvSpPr>
            <a:spLocks noGrp="1"/>
          </p:cNvSpPr>
          <p:nvPr>
            <p:ph type="pic" idx="22"/>
          </p:nvPr>
        </p:nvSpPr>
        <p:spPr>
          <a:xfrm>
            <a:off x="-2933700" y="1270000"/>
            <a:ext cx="22699133" cy="11277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Крупный план дикого растения между вулканическими камнями"/>
          <p:cNvSpPr>
            <a:spLocks noGrp="1"/>
          </p:cNvSpPr>
          <p:nvPr>
            <p:ph type="pic" sz="quarter" idx="23"/>
          </p:nvPr>
        </p:nvSpPr>
        <p:spPr>
          <a:xfrm>
            <a:off x="15430500" y="1270000"/>
            <a:ext cx="81280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водопад в окружении скал и растительности"/>
          <p:cNvSpPr>
            <a:spLocks noGrp="1"/>
          </p:cNvSpPr>
          <p:nvPr>
            <p:ph type="pic" idx="21"/>
          </p:nvPr>
        </p:nvSpPr>
        <p:spPr>
          <a:xfrm>
            <a:off x="-1511300" y="-3721100"/>
            <a:ext cx="28511500" cy="190302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Заголовок слайда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Автор и дата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152" name="Заголовок презентации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3" name="Подзаголовок презентации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4" name="Снимок экрана 2023-10-24 в 03.58.20.png" descr="Снимок экрана 2023-10-24 в 03.58.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1" y="-1051178"/>
            <a:ext cx="24355758" cy="158183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Снимок экрана 2023-10-24 в 04.10.07.png" descr="Снимок экрана 2023-10-24 в 04.10.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-1060350"/>
            <a:ext cx="24384000" cy="15836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Снимок экрана 2023-10-24 в 04.10.16.png" descr="Снимок экрана 2023-10-24 в 04.10.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2" y="-1227770"/>
            <a:ext cx="24391144" cy="158413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Снимок экрана 2023-10-24 в 04.10.25.png" descr="Снимок экрана 2023-10-24 в 04.10.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27" y="-1244208"/>
            <a:ext cx="24402654" cy="158488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Снимок экрана 2023-10-24 в 04.10.33.png" descr="Снимок экрана 2023-10-24 в 04.10.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68" y="-1312604"/>
            <a:ext cx="24417736" cy="158586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Снимок экрана 2023-10-24 в 04.11.11.png" descr="Снимок экрана 2023-10-24 в 04.11.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00050"/>
            <a:ext cx="24384000" cy="15836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Снимок экрана 2023-10-24 в 04.11.21.png" descr="Снимок экрана 2023-10-24 в 04.11.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94" y="-1361214"/>
            <a:ext cx="24410988" cy="158542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Снимок экрана 2023-10-24 в 04.12.07.png" descr="Снимок экрана 2023-10-24 в 04.12.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011" y="-1380744"/>
            <a:ext cx="24432022" cy="158678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Снимок экрана 2023-10-24 в 04.12.23.png" descr="Снимок экрана 2023-10-24 в 04.12.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65150"/>
            <a:ext cx="24384000" cy="15836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Снимок экрана 2023-10-24 в 04.12.41.png" descr="Снимок экрана 2023-10-24 в 04.12.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019" y="-1380100"/>
            <a:ext cx="24430038" cy="15866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Снимок экрана 2023-10-24 в 04.12.54.png" descr="Снимок экрана 2023-10-24 в 04.12.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074" y="-1350189"/>
            <a:ext cx="24416148" cy="158575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Снимок экрана 2023-10-24 в 04.13.02.png" descr="Снимок экрана 2023-10-24 в 04.13.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7" y="-1409119"/>
            <a:ext cx="24362966" cy="158230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Снимок экрана 2023-10-24 в 04.13.12.png" descr="Снимок экрана 2023-10-24 в 04.13.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" y="-1473591"/>
            <a:ext cx="24326850" cy="157995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Снимок экрана 2023-10-24 в 04.13.20.png" descr="Снимок экрана 2023-10-24 в 04.13.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36" y="-1446633"/>
            <a:ext cx="24400272" cy="158472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Снимок экрана 2023-10-24 в 04.13.28.png" descr="Снимок экрана 2023-10-24 в 04.13.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646" y="-1327109"/>
            <a:ext cx="24423292" cy="158622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2EA826-0B34-E1FC-52C7-5D416D237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85" y="0"/>
            <a:ext cx="23474830" cy="1524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40322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Снимок экрана 2023-10-24 в 04.13.41.png" descr="Снимок экрана 2023-10-24 в 04.13.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80" y="-1298873"/>
            <a:ext cx="24414560" cy="158565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Снимок экрана 2023-10-24 в 04.13.48.png" descr="Снимок экрана 2023-10-24 в 04.13.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01650"/>
            <a:ext cx="24384000" cy="15836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Снимок экрана 2023-10-24 в 04.13.55.png" descr="Снимок экрана 2023-10-24 в 04.13.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81050"/>
            <a:ext cx="24384000" cy="15836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Снимок экрана 2023-10-24 в 04.14.02.png" descr="Снимок экрана 2023-10-24 в 04.14.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17550"/>
            <a:ext cx="24384000" cy="15836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Снимок экрана 2023-10-24 в 04.14.10.png" descr="Снимок экрана 2023-10-24 в 04.14.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42950"/>
            <a:ext cx="24384000" cy="15836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Снимок экрана 2023-10-24 в 04.14.17.png" descr="Снимок экрана 2023-10-24 в 04.14.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844" y="-1403437"/>
            <a:ext cx="24423688" cy="158624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Снимок экрана 2023-10-24 в 04.14.23.png" descr="Снимок экрана 2023-10-24 в 04.14.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57" y="-1502506"/>
            <a:ext cx="24395114" cy="158439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Снимок экрана 2023-10-24 в 04.14.31.png" descr="Снимок экрана 2023-10-24 в 04.14.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" y="-1311127"/>
            <a:ext cx="24374080" cy="158302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Снимок экрана 2023-10-24 в 04.14.37.png" descr="Снимок экрана 2023-10-24 в 04.14.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361" y="-1397568"/>
            <a:ext cx="24444722" cy="158761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Helvetica Neue</vt:lpstr>
      <vt:lpstr>Helvetica Neue Medium</vt:lpstr>
      <vt:lpstr>20_BasicBlack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Танырбергенов Тимур Алтынбекович</cp:lastModifiedBy>
  <cp:revision>1</cp:revision>
  <dcterms:modified xsi:type="dcterms:W3CDTF">2023-10-24T12:06:19Z</dcterms:modified>
</cp:coreProperties>
</file>