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72" r:id="rId5"/>
    <p:sldId id="273" r:id="rId6"/>
    <p:sldId id="258" r:id="rId7"/>
    <p:sldId id="259" r:id="rId8"/>
    <p:sldId id="269" r:id="rId9"/>
    <p:sldId id="271" r:id="rId10"/>
    <p:sldId id="275" r:id="rId11"/>
    <p:sldId id="274" r:id="rId12"/>
    <p:sldId id="270" r:id="rId13"/>
    <p:sldId id="268" r:id="rId14"/>
    <p:sldId id="265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ABF6"/>
    <a:srgbClr val="3179FB"/>
    <a:srgbClr val="0309F5"/>
    <a:srgbClr val="685135"/>
    <a:srgbClr val="BDA07D"/>
    <a:srgbClr val="F5F9F9"/>
    <a:srgbClr val="627272"/>
    <a:srgbClr val="93A5A8"/>
    <a:srgbClr val="3E7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50" autoAdjust="0"/>
    <p:restoredTop sz="95226" autoAdjust="0"/>
  </p:normalViewPr>
  <p:slideViewPr>
    <p:cSldViewPr snapToGrid="0">
      <p:cViewPr varScale="1">
        <p:scale>
          <a:sx n="76" d="100"/>
          <a:sy n="76" d="100"/>
        </p:scale>
        <p:origin x="43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EAF03AE-1CC2-475F-B909-50970E9699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B63C45E-73BA-4C86-A24F-A5006B4E7B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6DED7303-2948-434F-8BDA-8942E247AFF2}" type="datetime1">
              <a:rPr lang="ru-RU" smtClean="0"/>
              <a:t>04.12.2024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71DB874-DF6A-4AFA-8055-4AD7EE4CE3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77078F-04CB-4625-B536-5BCAA2EC6C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BE0EF92D-82DD-4142-BCE8-036B91487D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0708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8F2D1DC8-47EB-4B40-9E89-7841CF7BB8D0}" type="datetime1">
              <a:rPr lang="ru-RU" smtClean="0"/>
              <a:t>04.12.2024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C58EC616-C518-4358-9496-6C33B2F5FA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3220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153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EF509-4382-943F-B4D0-5D8ECE229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55338E9-4B74-8406-90BE-3B5459EEC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F1D3F2-A877-B7C1-8A78-578B783F1B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BEB5350-1280-C312-146D-A03B3EDDA0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6847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48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7333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9506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0770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92383-39DB-AB44-F2D7-8E1CEF7A4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B20C08D-41BF-B17B-C64A-7119F11098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7413D92-4E93-19CF-5666-51FE9406ED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16635E-D014-FECB-5595-45964D408B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2439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01AC9-A867-CC88-3D1D-727B97BD1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1B70DB8-56DE-FFDA-0458-B2884ACDAC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50F148-68D9-0898-75A8-709F5BB6B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21D2ECA-3B3C-5D00-3610-6F88E812EF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5988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2419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7445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2213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769" y="2683895"/>
            <a:ext cx="5278514" cy="2862225"/>
          </a:xfrm>
          <a:prstGeom prst="rect">
            <a:avLst/>
          </a:prstGeom>
        </p:spPr>
        <p:txBody>
          <a:bodyPr rtlCol="0" anchor="b"/>
          <a:lstStyle>
            <a:lvl1pPr>
              <a:lnSpc>
                <a:spcPct val="100000"/>
              </a:lnSpc>
              <a:defRPr lang="ru-RU" sz="5000" cap="all" spc="2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636" y="5568698"/>
            <a:ext cx="5278514" cy="618142"/>
          </a:xfrm>
          <a:prstGeom prst="rect">
            <a:avLst/>
          </a:prstGeom>
        </p:spPr>
        <p:txBody>
          <a:bodyPr rtlCol="0" anchor="t"/>
          <a:lstStyle>
            <a:lvl1pPr marL="0" indent="0">
              <a:buNone/>
              <a:defRPr lang="ru-RU" sz="2000" b="0" i="0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43875" y="947737"/>
            <a:ext cx="4048124" cy="49625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</p:spTree>
    <p:extLst>
      <p:ext uri="{BB962C8B-B14F-4D97-AF65-F5344CB8AC3E}">
        <p14:creationId xmlns:p14="http://schemas.microsoft.com/office/powerpoint/2010/main" val="2127806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44C813-EE84-4C00-BDF7-2FD444FA42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1580" y="942423"/>
            <a:ext cx="4694420" cy="1124392"/>
          </a:xfrm>
          <a:prstGeom prst="rect">
            <a:avLst/>
          </a:prstGeom>
        </p:spPr>
        <p:txBody>
          <a:bodyPr rtlCol="0" anchor="b"/>
          <a:lstStyle>
            <a:lvl1pPr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id="{41FB44AB-9520-4C96-A83D-2FABD15CBE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10587" y="2329867"/>
            <a:ext cx="4058872" cy="3156533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lang="ru-RU" sz="2000" cap="none" spc="50" baseline="0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6B1A04-4BA1-4FCF-B19E-6A052911C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DD33EA-800C-403C-867B-B4178A7C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id="{0285C91D-2914-4BB9-A857-7DFA168C761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83361" y="0"/>
            <a:ext cx="3598052" cy="325810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6896BB5-7888-43CA-A76C-BF7DE06DF2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83361" y="3599895"/>
            <a:ext cx="3598052" cy="325810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C8D158-80CE-4259-AE40-6EC8A072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9022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FEC8E4-E66E-43DD-B7F9-77510035AC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7600" y="2921000"/>
            <a:ext cx="4749800" cy="527050"/>
          </a:xfrm>
          <a:prstGeom prst="rect">
            <a:avLst/>
          </a:prstGeom>
        </p:spPr>
        <p:txBody>
          <a:bodyPr rtlCol="0" anchor="b"/>
          <a:lstStyle>
            <a:lvl1pPr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3DA549A2-F99E-46CF-BFF2-0F2D5834E1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492125"/>
            <a:ext cx="4114800" cy="53721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id="{8E76B184-0041-41D4-948C-64DE4AB097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97600" y="3429000"/>
            <a:ext cx="4749800" cy="2129971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lang="ru-RU" sz="1400" cap="none" spc="50" baseline="0">
                <a:latin typeface="+mn-lt"/>
              </a:defRPr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9B09CA-52A5-4AB5-AF1F-8A2194181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F5B9A3-008F-4631-AAAD-66E8363F3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547ADF-979E-4B05-BD10-4C2F27964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36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ые 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2">
            <a:extLst>
              <a:ext uri="{FF2B5EF4-FFF2-40B4-BE49-F238E27FC236}">
                <a16:creationId xmlns:a16="http://schemas.microsoft.com/office/drawing/2014/main" id="{38C8EB8A-A968-4E47-AE69-9A01E7717EB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8402" y="598401"/>
            <a:ext cx="9645056" cy="5661198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198BF-0DCC-40E9-B9E5-892F3CCF54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9978" y="3443968"/>
            <a:ext cx="6022021" cy="882499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371600" tIns="457200" rtlCol="0" anchor="ctr" anchorCtr="0"/>
          <a:lstStyle>
            <a:lvl1pPr>
              <a:defRPr lang="ru-RU" sz="3200" cap="all" spc="2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id="{FAD04F8B-0B18-4B5F-B3A8-8EEDC439F5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69979" y="4326467"/>
            <a:ext cx="6022021" cy="830414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371600" bIns="365760" rtlCol="0" anchor="ctr"/>
          <a:lstStyle>
            <a:lvl1pPr marL="0" indent="0" algn="l">
              <a:buNone/>
              <a:defRPr lang="ru-RU" sz="2000" i="0" cap="none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593073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вартальная производитель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EE33C-7BB8-4644-AC43-EAFCF071A5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9663" y="498928"/>
            <a:ext cx="9972675" cy="567873"/>
          </a:xfrm>
          <a:prstGeom prst="rect">
            <a:avLst/>
          </a:prstGeom>
        </p:spPr>
        <p:txBody>
          <a:bodyPr rtlCol="0"/>
          <a:lstStyle>
            <a:lvl1pPr algn="ct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36A6D30-3C9B-4105-8529-1FC3C4799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F6CE03B-D3BE-49C6-B2A4-0E17803F1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DEB961D-2B84-4E52-A71A-1C55CFFD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27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асти ро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AAA794-F088-4753-95A0-021064EE61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4166"/>
            <a:ext cx="10515600" cy="567873"/>
          </a:xfrm>
          <a:prstGeom prst="rect">
            <a:avLst/>
          </a:prstGeom>
        </p:spPr>
        <p:txBody>
          <a:bodyPr rtlCol="0"/>
          <a:lstStyle>
            <a:lvl1pPr algn="ct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7C3E83D-2F76-4F03-9EF6-81DED4065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3D99F77-FE1A-4CD5-8B1C-50D8981A1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4CA1C4-7C3D-4FAE-B5FC-D235F6D9E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9488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id="{C8E96375-73CE-4ED7-90B6-293AB27ED0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4E8AED7C-EFC3-4427-AD37-E7AA4AF0CF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1181910"/>
            <a:ext cx="12192000" cy="3352227"/>
          </a:xfrm>
          <a:custGeom>
            <a:avLst/>
            <a:gdLst>
              <a:gd name="connsiteX0" fmla="*/ 11721830 w 12192000"/>
              <a:gd name="connsiteY0" fmla="*/ 0 h 3352227"/>
              <a:gd name="connsiteX1" fmla="*/ 12192000 w 12192000"/>
              <a:gd name="connsiteY1" fmla="*/ 0 h 3352227"/>
              <a:gd name="connsiteX2" fmla="*/ 12192000 w 12192000"/>
              <a:gd name="connsiteY2" fmla="*/ 3352227 h 3352227"/>
              <a:gd name="connsiteX3" fmla="*/ 11721830 w 12192000"/>
              <a:gd name="connsiteY3" fmla="*/ 3352227 h 3352227"/>
              <a:gd name="connsiteX4" fmla="*/ 0 w 12192000"/>
              <a:gd name="connsiteY4" fmla="*/ 0 h 3352227"/>
              <a:gd name="connsiteX5" fmla="*/ 5525311 w 12192000"/>
              <a:gd name="connsiteY5" fmla="*/ 0 h 3352227"/>
              <a:gd name="connsiteX6" fmla="*/ 5525311 w 12192000"/>
              <a:gd name="connsiteY6" fmla="*/ 3352227 h 3352227"/>
              <a:gd name="connsiteX7" fmla="*/ 0 w 12192000"/>
              <a:gd name="connsiteY7" fmla="*/ 3352227 h 335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352227">
                <a:moveTo>
                  <a:pt x="11721830" y="0"/>
                </a:moveTo>
                <a:lnTo>
                  <a:pt x="12192000" y="0"/>
                </a:lnTo>
                <a:lnTo>
                  <a:pt x="12192000" y="3352227"/>
                </a:lnTo>
                <a:lnTo>
                  <a:pt x="11721830" y="3352227"/>
                </a:lnTo>
                <a:close/>
                <a:moveTo>
                  <a:pt x="0" y="0"/>
                </a:moveTo>
                <a:lnTo>
                  <a:pt x="5525311" y="0"/>
                </a:lnTo>
                <a:lnTo>
                  <a:pt x="5525311" y="3352227"/>
                </a:lnTo>
                <a:lnTo>
                  <a:pt x="0" y="335222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85000"/>
            </a:schemeClr>
          </a:solidFill>
        </p:spPr>
        <p:txBody>
          <a:bodyPr lIns="960120" rIns="7315200" rtlCol="0" anchor="b"/>
          <a:lstStyle>
            <a:lvl1pPr>
              <a:defRPr lang="ru-RU" sz="3200" cap="all" spc="200" baseline="0" dirty="0"/>
            </a:lvl1pPr>
          </a:lstStyle>
          <a:p>
            <a:pPr marL="0" lvl="0" rtl="0"/>
            <a:r>
              <a:rPr lang="ru-RU"/>
              <a:t>Заголовок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72FF0B66-A4D6-423A-AC8B-48E8CD7DF8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4534137"/>
            <a:ext cx="12192000" cy="1141953"/>
          </a:xfrm>
          <a:custGeom>
            <a:avLst/>
            <a:gdLst>
              <a:gd name="connsiteX0" fmla="*/ 11721830 w 12192000"/>
              <a:gd name="connsiteY0" fmla="*/ 1 h 1141953"/>
              <a:gd name="connsiteX1" fmla="*/ 12192000 w 12192000"/>
              <a:gd name="connsiteY1" fmla="*/ 1 h 1141953"/>
              <a:gd name="connsiteX2" fmla="*/ 12192000 w 12192000"/>
              <a:gd name="connsiteY2" fmla="*/ 1141953 h 1141953"/>
              <a:gd name="connsiteX3" fmla="*/ 11721830 w 12192000"/>
              <a:gd name="connsiteY3" fmla="*/ 1141953 h 1141953"/>
              <a:gd name="connsiteX4" fmla="*/ 0 w 12192000"/>
              <a:gd name="connsiteY4" fmla="*/ 0 h 1141953"/>
              <a:gd name="connsiteX5" fmla="*/ 5525311 w 12192000"/>
              <a:gd name="connsiteY5" fmla="*/ 0 h 1141953"/>
              <a:gd name="connsiteX6" fmla="*/ 5525311 w 12192000"/>
              <a:gd name="connsiteY6" fmla="*/ 1141952 h 1141953"/>
              <a:gd name="connsiteX7" fmla="*/ 0 w 12192000"/>
              <a:gd name="connsiteY7" fmla="*/ 1141952 h 114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41953">
                <a:moveTo>
                  <a:pt x="11721830" y="1"/>
                </a:moveTo>
                <a:lnTo>
                  <a:pt x="12192000" y="1"/>
                </a:lnTo>
                <a:lnTo>
                  <a:pt x="12192000" y="1141953"/>
                </a:lnTo>
                <a:lnTo>
                  <a:pt x="11721830" y="1141953"/>
                </a:lnTo>
                <a:close/>
                <a:moveTo>
                  <a:pt x="0" y="0"/>
                </a:moveTo>
                <a:lnTo>
                  <a:pt x="5525311" y="0"/>
                </a:lnTo>
                <a:lnTo>
                  <a:pt x="5525311" y="1141952"/>
                </a:lnTo>
                <a:lnTo>
                  <a:pt x="0" y="1141952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85000"/>
            </a:schemeClr>
          </a:solidFill>
        </p:spPr>
        <p:txBody>
          <a:bodyPr lIns="960120" tIns="137160" rIns="6400800" rtlCol="0" anchor="t"/>
          <a:lstStyle>
            <a:lvl1pPr marL="0" indent="0">
              <a:buNone/>
              <a:defRPr lang="ru-RU" sz="2000" b="0" i="0" spc="200" baseline="0" dirty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marL="228600" lvl="0" indent="-228600" rtl="0"/>
            <a:r>
              <a:rPr lang="ru-RU"/>
              <a:t>Щелкните, чтобы добавить имя</a:t>
            </a:r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AC52883E-0EA3-4DCA-BB78-AD84BBE53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31860F9-7B15-486D-B68B-1D5E02F61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90B89DE-8ADC-4391-8EAF-C713EA699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F91729D4-A164-47A3-830D-E792BCE699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063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5886F38-E337-4504-BF25-D65176023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93D2BF-453A-45BE-9E29-EC3F8D9F55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9846" y="1487527"/>
            <a:ext cx="2581554" cy="1325563"/>
          </a:xfrm>
          <a:prstGeom prst="rect">
            <a:avLst/>
          </a:prstGeom>
        </p:spPr>
        <p:txBody>
          <a:bodyPr rtlCol="0" anchor="b"/>
          <a:lstStyle>
            <a:lvl1pPr algn="ct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1" name="Рисунок 9">
            <a:extLst>
              <a:ext uri="{FF2B5EF4-FFF2-40B4-BE49-F238E27FC236}">
                <a16:creationId xmlns:a16="http://schemas.microsoft.com/office/drawing/2014/main" id="{C47B8159-559E-42C4-AA5B-7642DE42745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793630" y="677419"/>
            <a:ext cx="2357652" cy="16224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52" name="Текст 17">
            <a:extLst>
              <a:ext uri="{FF2B5EF4-FFF2-40B4-BE49-F238E27FC236}">
                <a16:creationId xmlns:a16="http://schemas.microsoft.com/office/drawing/2014/main" id="{9E9FA76D-767D-4F48-9238-F384F4D416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3628" y="2299842"/>
            <a:ext cx="2357652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6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53" name="Текст 17">
            <a:extLst>
              <a:ext uri="{FF2B5EF4-FFF2-40B4-BE49-F238E27FC236}">
                <a16:creationId xmlns:a16="http://schemas.microsoft.com/office/drawing/2014/main" id="{40F2B787-B1D2-493C-ABA2-D6E69C4800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93628" y="2774990"/>
            <a:ext cx="2357652" cy="47514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z="1200" b="0" i="0" cap="none" spc="200" baseline="0"/>
            </a:lvl1pPr>
          </a:lstStyle>
          <a:p>
            <a:pPr lvl="0" rtl="0"/>
            <a:r>
              <a:rPr lang="ru-RU"/>
              <a:t>Щелкните заголовок</a:t>
            </a:r>
          </a:p>
        </p:txBody>
      </p:sp>
      <p:sp>
        <p:nvSpPr>
          <p:cNvPr id="54" name="Рисунок 9">
            <a:extLst>
              <a:ext uri="{FF2B5EF4-FFF2-40B4-BE49-F238E27FC236}">
                <a16:creationId xmlns:a16="http://schemas.microsoft.com/office/drawing/2014/main" id="{7FCC4980-412C-49F7-BF30-8693DD9EAC0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431774" y="677419"/>
            <a:ext cx="2357652" cy="16224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55" name="Текст 17">
            <a:extLst>
              <a:ext uri="{FF2B5EF4-FFF2-40B4-BE49-F238E27FC236}">
                <a16:creationId xmlns:a16="http://schemas.microsoft.com/office/drawing/2014/main" id="{B9BD60DD-95CB-47D1-9C2F-5ACD3882066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31772" y="2299842"/>
            <a:ext cx="2357652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6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56" name="Текст 17">
            <a:extLst>
              <a:ext uri="{FF2B5EF4-FFF2-40B4-BE49-F238E27FC236}">
                <a16:creationId xmlns:a16="http://schemas.microsoft.com/office/drawing/2014/main" id="{19FF93B2-766D-4558-94BE-49F215C0FF7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431772" y="2774990"/>
            <a:ext cx="2357652" cy="47514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z="1200" b="0" i="0" cap="none" spc="200" baseline="0"/>
            </a:lvl1pPr>
          </a:lstStyle>
          <a:p>
            <a:pPr lvl="0" rtl="0"/>
            <a:r>
              <a:rPr lang="ru-RU"/>
              <a:t>Щелкните заголовок</a:t>
            </a:r>
          </a:p>
        </p:txBody>
      </p:sp>
      <p:sp>
        <p:nvSpPr>
          <p:cNvPr id="57" name="Рисунок 9">
            <a:extLst>
              <a:ext uri="{FF2B5EF4-FFF2-40B4-BE49-F238E27FC236}">
                <a16:creationId xmlns:a16="http://schemas.microsoft.com/office/drawing/2014/main" id="{F16F9FCC-4EE2-4D18-8257-694E9C80F547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793630" y="3250138"/>
            <a:ext cx="2357652" cy="16224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58" name="Текст 17">
            <a:extLst>
              <a:ext uri="{FF2B5EF4-FFF2-40B4-BE49-F238E27FC236}">
                <a16:creationId xmlns:a16="http://schemas.microsoft.com/office/drawing/2014/main" id="{F434B9BC-2EC7-4433-BAA8-039EB5BED5C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93628" y="4872561"/>
            <a:ext cx="2357652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6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59" name="Текст 17">
            <a:extLst>
              <a:ext uri="{FF2B5EF4-FFF2-40B4-BE49-F238E27FC236}">
                <a16:creationId xmlns:a16="http://schemas.microsoft.com/office/drawing/2014/main" id="{6F08FB05-53FB-4C19-A35C-592C4DFDFF4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93628" y="5347709"/>
            <a:ext cx="2357652" cy="47514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200" b="0" i="0" cap="none" spc="200" baseline="0"/>
            </a:lvl1pPr>
          </a:lstStyle>
          <a:p>
            <a:pPr lvl="0" rtl="0"/>
            <a:r>
              <a:rPr lang="ru-RU"/>
              <a:t>Щелкните заголовок</a:t>
            </a:r>
          </a:p>
        </p:txBody>
      </p:sp>
      <p:sp>
        <p:nvSpPr>
          <p:cNvPr id="60" name="Рисунок 9">
            <a:extLst>
              <a:ext uri="{FF2B5EF4-FFF2-40B4-BE49-F238E27FC236}">
                <a16:creationId xmlns:a16="http://schemas.microsoft.com/office/drawing/2014/main" id="{9589D7D2-07DF-415C-A139-E911869A1BCC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431774" y="3250138"/>
            <a:ext cx="2357652" cy="16224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61" name="Текст 17">
            <a:extLst>
              <a:ext uri="{FF2B5EF4-FFF2-40B4-BE49-F238E27FC236}">
                <a16:creationId xmlns:a16="http://schemas.microsoft.com/office/drawing/2014/main" id="{E622F2E3-2C07-4ABC-A803-40361BBB73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431772" y="4872561"/>
            <a:ext cx="2357652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6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62" name="Текст 17">
            <a:extLst>
              <a:ext uri="{FF2B5EF4-FFF2-40B4-BE49-F238E27FC236}">
                <a16:creationId xmlns:a16="http://schemas.microsoft.com/office/drawing/2014/main" id="{B505FD93-2404-46B6-9EE0-9CABFC5233E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31772" y="5347709"/>
            <a:ext cx="2357652" cy="47514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z="1200" b="0" i="0" cap="none" spc="200" baseline="0"/>
            </a:lvl1pPr>
          </a:lstStyle>
          <a:p>
            <a:pPr lvl="0" rtl="0"/>
            <a:r>
              <a:rPr lang="ru-RU"/>
              <a:t>Щелкните заголовок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91FF20-37AD-4448-896C-C37172D16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6AF771-F500-4564-96BB-2AC1F13F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54F218-0E34-408C-AB25-76184E9AC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0753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5886F38-E337-4504-BF25-D65176023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0116A5-69B8-43BF-B141-AC2A4B6CE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217" y="1207697"/>
            <a:ext cx="2970156" cy="1622912"/>
          </a:xfrm>
          <a:prstGeom prst="rect">
            <a:avLst/>
          </a:prstGeom>
        </p:spPr>
        <p:txBody>
          <a:bodyPr rtlCol="0" anchor="b"/>
          <a:lstStyle>
            <a:lvl1pPr algn="ct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6D283EBF-8FBA-4A7A-9DCE-23E0BF7F6A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780553" y="1153717"/>
            <a:ext cx="1412050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48D76D02-A6E3-446F-B85B-CAD9ED0641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51733" y="2299842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90954B1A-CAD7-4645-A1B3-1A5EFD54C9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51733" y="2774991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28" name="Рисунок 9">
            <a:extLst>
              <a:ext uri="{FF2B5EF4-FFF2-40B4-BE49-F238E27FC236}">
                <a16:creationId xmlns:a16="http://schemas.microsoft.com/office/drawing/2014/main" id="{D517EAC0-89E0-4247-B048-92F65C868A7E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5891925" y="1153717"/>
            <a:ext cx="1412050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11" name="Текст 17">
            <a:extLst>
              <a:ext uri="{FF2B5EF4-FFF2-40B4-BE49-F238E27FC236}">
                <a16:creationId xmlns:a16="http://schemas.microsoft.com/office/drawing/2014/main" id="{7F5710E0-5399-4C8A-9D92-390195CB6F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63105" y="2299842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12" name="Текст 17">
            <a:extLst>
              <a:ext uri="{FF2B5EF4-FFF2-40B4-BE49-F238E27FC236}">
                <a16:creationId xmlns:a16="http://schemas.microsoft.com/office/drawing/2014/main" id="{019883F1-27DD-46A1-AD71-3AE14256007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563105" y="2774991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29" name="Рисунок 9">
            <a:extLst>
              <a:ext uri="{FF2B5EF4-FFF2-40B4-BE49-F238E27FC236}">
                <a16:creationId xmlns:a16="http://schemas.microsoft.com/office/drawing/2014/main" id="{7847BEB8-AC95-445E-AFB4-34B7658BB992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003297" y="1153717"/>
            <a:ext cx="1412049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14" name="Текст 17">
            <a:extLst>
              <a:ext uri="{FF2B5EF4-FFF2-40B4-BE49-F238E27FC236}">
                <a16:creationId xmlns:a16="http://schemas.microsoft.com/office/drawing/2014/main" id="{82B5CAB5-1932-4DC0-BBBD-8ABA7C5D5D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74476" y="2299842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15" name="Текст 17">
            <a:extLst>
              <a:ext uri="{FF2B5EF4-FFF2-40B4-BE49-F238E27FC236}">
                <a16:creationId xmlns:a16="http://schemas.microsoft.com/office/drawing/2014/main" id="{E248F87C-2911-41CB-A4BD-6ECD4E13B8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674476" y="2774991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37" name="Рисунок 9">
            <a:extLst>
              <a:ext uri="{FF2B5EF4-FFF2-40B4-BE49-F238E27FC236}">
                <a16:creationId xmlns:a16="http://schemas.microsoft.com/office/drawing/2014/main" id="{7B6B3681-1E21-44DA-AADA-F5E638A87423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10114667" y="1153717"/>
            <a:ext cx="1412049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33" name="Текст 17">
            <a:extLst>
              <a:ext uri="{FF2B5EF4-FFF2-40B4-BE49-F238E27FC236}">
                <a16:creationId xmlns:a16="http://schemas.microsoft.com/office/drawing/2014/main" id="{2D88AD4B-15C6-42C2-B9A5-BD645DA67D7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785846" y="2299842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34" name="Текст 17">
            <a:extLst>
              <a:ext uri="{FF2B5EF4-FFF2-40B4-BE49-F238E27FC236}">
                <a16:creationId xmlns:a16="http://schemas.microsoft.com/office/drawing/2014/main" id="{D79E337C-DD94-4BC6-9F28-69AC04CD2B3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785846" y="2774991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30" name="Рисунок 9">
            <a:extLst>
              <a:ext uri="{FF2B5EF4-FFF2-40B4-BE49-F238E27FC236}">
                <a16:creationId xmlns:a16="http://schemas.microsoft.com/office/drawing/2014/main" id="{B50A84FF-F66B-4AB8-837C-E3025F19E9C0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3780553" y="3614936"/>
            <a:ext cx="1412050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17" name="Текст 17">
            <a:extLst>
              <a:ext uri="{FF2B5EF4-FFF2-40B4-BE49-F238E27FC236}">
                <a16:creationId xmlns:a16="http://schemas.microsoft.com/office/drawing/2014/main" id="{540D9937-87C5-40B3-86E6-F1CBFCA40CA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51733" y="4767397"/>
            <a:ext cx="2069691" cy="47640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20" name="Текст 17">
            <a:extLst>
              <a:ext uri="{FF2B5EF4-FFF2-40B4-BE49-F238E27FC236}">
                <a16:creationId xmlns:a16="http://schemas.microsoft.com/office/drawing/2014/main" id="{C81570DE-3568-4F16-9DF8-269B29DDE60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51733" y="5242840"/>
            <a:ext cx="2069691" cy="69719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31" name="Рисунок 9">
            <a:extLst>
              <a:ext uri="{FF2B5EF4-FFF2-40B4-BE49-F238E27FC236}">
                <a16:creationId xmlns:a16="http://schemas.microsoft.com/office/drawing/2014/main" id="{41C26642-ECFF-4F11-B242-BBBA5D672DA0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5891925" y="3614936"/>
            <a:ext cx="1412050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22" name="Текст 17">
            <a:extLst>
              <a:ext uri="{FF2B5EF4-FFF2-40B4-BE49-F238E27FC236}">
                <a16:creationId xmlns:a16="http://schemas.microsoft.com/office/drawing/2014/main" id="{5E4E35F3-EC7A-489D-985F-0CA9F0402B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63105" y="4768651"/>
            <a:ext cx="2069691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23" name="Текст 17">
            <a:extLst>
              <a:ext uri="{FF2B5EF4-FFF2-40B4-BE49-F238E27FC236}">
                <a16:creationId xmlns:a16="http://schemas.microsoft.com/office/drawing/2014/main" id="{55AFBE6C-8E28-48EC-8798-5E463B8E47E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563105" y="5243800"/>
            <a:ext cx="2069691" cy="69536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32" name="Рисунок 9">
            <a:extLst>
              <a:ext uri="{FF2B5EF4-FFF2-40B4-BE49-F238E27FC236}">
                <a16:creationId xmlns:a16="http://schemas.microsoft.com/office/drawing/2014/main" id="{BCC40003-8966-4A03-9C79-EB95966FFE0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003297" y="3614936"/>
            <a:ext cx="1412049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25" name="Текст 17">
            <a:extLst>
              <a:ext uri="{FF2B5EF4-FFF2-40B4-BE49-F238E27FC236}">
                <a16:creationId xmlns:a16="http://schemas.microsoft.com/office/drawing/2014/main" id="{023FE51B-CC62-42E7-BCF7-123DB0B9244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74476" y="4768651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26" name="Текст 17">
            <a:extLst>
              <a:ext uri="{FF2B5EF4-FFF2-40B4-BE49-F238E27FC236}">
                <a16:creationId xmlns:a16="http://schemas.microsoft.com/office/drawing/2014/main" id="{3CA6C07A-2E37-4897-AF99-5152B241E38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74476" y="5243800"/>
            <a:ext cx="2069690" cy="69536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38" name="Рисунок 9">
            <a:extLst>
              <a:ext uri="{FF2B5EF4-FFF2-40B4-BE49-F238E27FC236}">
                <a16:creationId xmlns:a16="http://schemas.microsoft.com/office/drawing/2014/main" id="{026B0125-C5D1-4397-BA37-9D1FCB7DA71E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10114667" y="3614936"/>
            <a:ext cx="1412049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35" name="Текст 17">
            <a:extLst>
              <a:ext uri="{FF2B5EF4-FFF2-40B4-BE49-F238E27FC236}">
                <a16:creationId xmlns:a16="http://schemas.microsoft.com/office/drawing/2014/main" id="{A57BE95A-45E1-4F78-9162-0D9005657D7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785846" y="4768651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36" name="Текст 17">
            <a:extLst>
              <a:ext uri="{FF2B5EF4-FFF2-40B4-BE49-F238E27FC236}">
                <a16:creationId xmlns:a16="http://schemas.microsoft.com/office/drawing/2014/main" id="{EF2F2B86-E2A2-406A-9EED-2FBD66017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785846" y="5243800"/>
            <a:ext cx="2069690" cy="69536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91FF20-37AD-4448-896C-C37172D16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6AF771-F500-4564-96BB-2AC1F13F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54F218-0E34-408C-AB25-76184E9AC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7729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пуск продукта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101351-79F8-4AD7-A22B-E7AFB1C69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09A49BC-8099-40DE-8210-5A1CBAA423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5B7BBE6-4278-4E33-9044-72A2E0C0E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8564" y="1585733"/>
            <a:ext cx="2065188" cy="3995918"/>
          </a:xfrm>
          <a:prstGeom prst="rect">
            <a:avLst/>
          </a:prstGeom>
          <a:solidFill>
            <a:srgbClr val="3E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00E549E-0E7C-4599-B51C-97AA7E52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32832" y="1585733"/>
            <a:ext cx="2065188" cy="3995918"/>
          </a:xfrm>
          <a:prstGeom prst="rect">
            <a:avLst/>
          </a:prstGeom>
          <a:solidFill>
            <a:srgbClr val="93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F7C507F-AD4D-47B6-88C3-C1D0154FB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63405" y="1585733"/>
            <a:ext cx="2065188" cy="3995918"/>
          </a:xfrm>
          <a:prstGeom prst="rect">
            <a:avLst/>
          </a:prstGeom>
          <a:solidFill>
            <a:srgbClr val="627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A0266B1-BBD1-44C0-8D4C-4E651D320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3980" y="1585733"/>
            <a:ext cx="2065188" cy="3995918"/>
          </a:xfrm>
          <a:prstGeom prst="rect">
            <a:avLst/>
          </a:prstGeom>
          <a:solidFill>
            <a:srgbClr val="BDA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71BB1CE-E3FA-4E7F-A54B-3FB675098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11052" y="1585733"/>
            <a:ext cx="2065188" cy="3995918"/>
          </a:xfrm>
          <a:prstGeom prst="rect">
            <a:avLst/>
          </a:prstGeom>
          <a:solidFill>
            <a:srgbClr val="6851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15D11F63-A3DB-4EB1-9148-6E8C6678D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7843" y="2434147"/>
            <a:ext cx="1826631" cy="776287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ru-RU" sz="2000" cap="all" normalizeH="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29" name="Текст 22">
            <a:extLst>
              <a:ext uri="{FF2B5EF4-FFF2-40B4-BE49-F238E27FC236}">
                <a16:creationId xmlns:a16="http://schemas.microsoft.com/office/drawing/2014/main" id="{96E63495-7407-4360-95F6-82D0C68813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3" y="3267049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2" name="Текст 22">
            <a:extLst>
              <a:ext uri="{FF2B5EF4-FFF2-40B4-BE49-F238E27FC236}">
                <a16:creationId xmlns:a16="http://schemas.microsoft.com/office/drawing/2014/main" id="{3A879552-0B9C-48EC-8D07-A24DB252D6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52111" y="2443870"/>
            <a:ext cx="1826631" cy="776287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ru-RU" sz="20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3" name="Текст 22">
            <a:extLst>
              <a:ext uri="{FF2B5EF4-FFF2-40B4-BE49-F238E27FC236}">
                <a16:creationId xmlns:a16="http://schemas.microsoft.com/office/drawing/2014/main" id="{8337BD60-5C54-4FEC-A9D6-5C29EB947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952111" y="3276772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4" name="Текст 22">
            <a:extLst>
              <a:ext uri="{FF2B5EF4-FFF2-40B4-BE49-F238E27FC236}">
                <a16:creationId xmlns:a16="http://schemas.microsoft.com/office/drawing/2014/main" id="{25F7073D-87C3-473A-9A04-748C3F6826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82684" y="2434147"/>
            <a:ext cx="1826631" cy="776287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ru-RU" sz="20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5" name="Текст 22">
            <a:extLst>
              <a:ext uri="{FF2B5EF4-FFF2-40B4-BE49-F238E27FC236}">
                <a16:creationId xmlns:a16="http://schemas.microsoft.com/office/drawing/2014/main" id="{5CB2BF3B-6E9D-4A28-A938-C9CC9E49648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2684" y="3267049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6" name="Текст 22">
            <a:extLst>
              <a:ext uri="{FF2B5EF4-FFF2-40B4-BE49-F238E27FC236}">
                <a16:creationId xmlns:a16="http://schemas.microsoft.com/office/drawing/2014/main" id="{94E179CD-2F9C-44FA-813E-253ACC4A97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13259" y="2443870"/>
            <a:ext cx="1826631" cy="776287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ru-RU" sz="20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7" name="Текст 22">
            <a:extLst>
              <a:ext uri="{FF2B5EF4-FFF2-40B4-BE49-F238E27FC236}">
                <a16:creationId xmlns:a16="http://schemas.microsoft.com/office/drawing/2014/main" id="{34D58360-D7DD-4F33-A29E-5F4835C2DC5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13259" y="3276772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8" name="Текст 22">
            <a:extLst>
              <a:ext uri="{FF2B5EF4-FFF2-40B4-BE49-F238E27FC236}">
                <a16:creationId xmlns:a16="http://schemas.microsoft.com/office/drawing/2014/main" id="{AA5A81E7-83B9-4A30-9A57-98FFF27160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30331" y="2434147"/>
            <a:ext cx="1826631" cy="776287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ru-RU" sz="20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9" name="Текст 22">
            <a:extLst>
              <a:ext uri="{FF2B5EF4-FFF2-40B4-BE49-F238E27FC236}">
                <a16:creationId xmlns:a16="http://schemas.microsoft.com/office/drawing/2014/main" id="{C45C6D3E-88B9-42D5-9A94-6D2B9CA3C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30331" y="3267049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43D60E-3024-42AA-9CF9-A44192AE7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82FBC6-68D1-4570-A549-C4A925FB8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E1DC1F-6117-4AB4-9BF1-878D4F820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4537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78B9A4D3-8D91-4865-B422-5F60885A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592874" y="3684898"/>
            <a:ext cx="9006253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ECDAF5-DEB9-4A0C-9165-6ED23184A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5435"/>
          </a:xfrm>
          <a:prstGeom prst="rect">
            <a:avLst/>
          </a:prstGeom>
        </p:spPr>
        <p:txBody>
          <a:bodyPr rtlCol="0"/>
          <a:lstStyle>
            <a:lvl1pPr algn="ct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5FEA1AD-EC70-422F-BADD-FCA14BF9D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28750" y="3520775"/>
            <a:ext cx="328246" cy="32824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C84996E-63EA-4C88-816A-3AE158BB5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80314" y="3520775"/>
            <a:ext cx="328246" cy="3282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CA09893-F9A1-4FA2-A462-C1C443EC3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31878" y="3520775"/>
            <a:ext cx="328246" cy="32824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29FBC17-744B-4367-90B4-20C9CDBD1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83442" y="3520775"/>
            <a:ext cx="328246" cy="32824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9FD6CCE-53EA-424C-A29B-35A77F7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35004" y="3520775"/>
            <a:ext cx="328246" cy="32824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A1ADC218-9303-4431-8BD2-4D5F9C19A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2873" y="2964383"/>
            <a:ext cx="0" cy="41571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4F724929-97F8-4988-BD69-D86CAA695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1" y="2964383"/>
            <a:ext cx="0" cy="41571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F80FEF08-1FB7-46B4-AB6B-D672A96A7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599127" y="2964383"/>
            <a:ext cx="0" cy="415716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Текст 22">
            <a:extLst>
              <a:ext uri="{FF2B5EF4-FFF2-40B4-BE49-F238E27FC236}">
                <a16:creationId xmlns:a16="http://schemas.microsoft.com/office/drawing/2014/main" id="{8BA510CE-108D-434A-9BE7-BE67121752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72" y="1627860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800" cap="all" baseline="0">
                <a:solidFill>
                  <a:schemeClr val="tx2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28" name="Текст 22">
            <a:extLst>
              <a:ext uri="{FF2B5EF4-FFF2-40B4-BE49-F238E27FC236}">
                <a16:creationId xmlns:a16="http://schemas.microsoft.com/office/drawing/2014/main" id="{00414708-82D0-44BF-8CBD-2D165A3856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5172" y="2135346"/>
            <a:ext cx="2251564" cy="81240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29" name="Текст 22">
            <a:extLst>
              <a:ext uri="{FF2B5EF4-FFF2-40B4-BE49-F238E27FC236}">
                <a16:creationId xmlns:a16="http://schemas.microsoft.com/office/drawing/2014/main" id="{272F07D4-1C66-4FA2-8361-FC6267F177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0216" y="1637385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800" cap="all" baseline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0" name="Текст 22">
            <a:extLst>
              <a:ext uri="{FF2B5EF4-FFF2-40B4-BE49-F238E27FC236}">
                <a16:creationId xmlns:a16="http://schemas.microsoft.com/office/drawing/2014/main" id="{432C0CF3-19F3-4C10-9EEC-BA5E5F3FD22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16" y="2144871"/>
            <a:ext cx="2251564" cy="81240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1" name="Текст 22">
            <a:extLst>
              <a:ext uri="{FF2B5EF4-FFF2-40B4-BE49-F238E27FC236}">
                <a16:creationId xmlns:a16="http://schemas.microsoft.com/office/drawing/2014/main" id="{4A3A0AFC-7EB9-4059-8C59-C42379BA92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73340" y="1637385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800" cap="all" baseline="0"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2" name="Текст 22">
            <a:extLst>
              <a:ext uri="{FF2B5EF4-FFF2-40B4-BE49-F238E27FC236}">
                <a16:creationId xmlns:a16="http://schemas.microsoft.com/office/drawing/2014/main" id="{417F27A8-21AF-48E6-8A67-65C9920A307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73340" y="2144871"/>
            <a:ext cx="2251564" cy="81240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3" name="Текст 22">
            <a:extLst>
              <a:ext uri="{FF2B5EF4-FFF2-40B4-BE49-F238E27FC236}">
                <a16:creationId xmlns:a16="http://schemas.microsoft.com/office/drawing/2014/main" id="{F26C8D2A-15B8-4AB1-83F7-74DB0A35CC7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16736" y="4400252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800" cap="all" baseline="0">
                <a:solidFill>
                  <a:schemeClr val="accent2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4" name="Текст 22">
            <a:extLst>
              <a:ext uri="{FF2B5EF4-FFF2-40B4-BE49-F238E27FC236}">
                <a16:creationId xmlns:a16="http://schemas.microsoft.com/office/drawing/2014/main" id="{07311D06-DEA1-4811-AC58-E3B935DC5A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6736" y="4917263"/>
            <a:ext cx="2251562" cy="79556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5" name="Текст 22">
            <a:extLst>
              <a:ext uri="{FF2B5EF4-FFF2-40B4-BE49-F238E27FC236}">
                <a16:creationId xmlns:a16="http://schemas.microsoft.com/office/drawing/2014/main" id="{23AC1CF6-E394-4A35-A634-F187E005A4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21784" y="4400252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800" cap="all" baseline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6" name="Текст 22">
            <a:extLst>
              <a:ext uri="{FF2B5EF4-FFF2-40B4-BE49-F238E27FC236}">
                <a16:creationId xmlns:a16="http://schemas.microsoft.com/office/drawing/2014/main" id="{9F72BEB0-9B11-4205-B9FC-10E5201C813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21784" y="4917263"/>
            <a:ext cx="2251562" cy="79556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0E574CD7-C8A6-4F56-81B4-F72FB22E0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844715" y="3977431"/>
            <a:ext cx="0" cy="41571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50FC7994-2504-4FF9-81F5-24405FEF0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47565" y="3977431"/>
            <a:ext cx="0" cy="41571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Дата 2">
            <a:extLst>
              <a:ext uri="{FF2B5EF4-FFF2-40B4-BE49-F238E27FC236}">
                <a16:creationId xmlns:a16="http://schemas.microsoft.com/office/drawing/2014/main" id="{DC4F63B8-F105-4AC4-889E-C12790C8E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C3AAE30-8A46-485A-BD2B-6ADB18563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159F9D-CDA1-4B51-B521-C243219B8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7837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толбц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648F598-64F2-429E-B3E0-FC31DC90A0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9956"/>
            <a:ext cx="10515600" cy="726137"/>
          </a:xfrm>
          <a:prstGeom prst="rect">
            <a:avLst/>
          </a:prstGeom>
        </p:spPr>
        <p:txBody>
          <a:bodyPr rtlCol="0" anchor="ctr"/>
          <a:lstStyle>
            <a:lvl1pPr algn="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B9DAAC-E781-43E6-913C-893B8D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530240"/>
            <a:ext cx="12192001" cy="889369"/>
          </a:xfrm>
          <a:prstGeom prst="rect">
            <a:avLst/>
          </a:prstGeom>
          <a:solidFill>
            <a:schemeClr val="accent6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9" name="Текст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7759" y="2063838"/>
            <a:ext cx="4626764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ru-RU" sz="2000" b="0" i="0" spc="200" baseline="0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подзаголовок здесь </a:t>
            </a:r>
          </a:p>
        </p:txBody>
      </p:sp>
      <p:sp>
        <p:nvSpPr>
          <p:cNvPr id="11" name="Текст 17">
            <a:extLst>
              <a:ext uri="{FF2B5EF4-FFF2-40B4-BE49-F238E27FC236}">
                <a16:creationId xmlns:a16="http://schemas.microsoft.com/office/drawing/2014/main" id="{6D9CE0F4-78C6-4BD6-9C58-FDFC16FF09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77551" y="2486203"/>
            <a:ext cx="4626293" cy="3325723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ru-RU" sz="1400" spc="50" baseline="0"/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10" name="Текст 14">
            <a:extLst>
              <a:ext uri="{FF2B5EF4-FFF2-40B4-BE49-F238E27FC236}">
                <a16:creationId xmlns:a16="http://schemas.microsoft.com/office/drawing/2014/main" id="{B499BD94-B24B-4B23-9B87-81DF413EA4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1708" y="2063837"/>
            <a:ext cx="4626763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ru-RU" sz="2000" b="0" i="0" spc="200" baseline="0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подзаголовок здесь </a:t>
            </a:r>
          </a:p>
        </p:txBody>
      </p:sp>
      <p:sp>
        <p:nvSpPr>
          <p:cNvPr id="12" name="Текст 17">
            <a:extLst>
              <a:ext uri="{FF2B5EF4-FFF2-40B4-BE49-F238E27FC236}">
                <a16:creationId xmlns:a16="http://schemas.microsoft.com/office/drawing/2014/main" id="{6BC5A941-8EB4-4D4B-9671-6B8FA6447A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52188" y="2486202"/>
            <a:ext cx="4626293" cy="3325723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ru-RU" sz="1400" spc="50" baseline="0"/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4E3392-5868-4F6C-BFCC-ECCB66A3B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D975EE-261C-47D3-A9E5-7401C706A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27BB3A-38A2-4A8E-88C2-55FAE758D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9179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толбц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5B3E9C-104B-4460-A48D-0C2C5329B8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0431"/>
            <a:ext cx="10515600" cy="726137"/>
          </a:xfrm>
          <a:prstGeom prst="rect">
            <a:avLst/>
          </a:prstGeom>
        </p:spPr>
        <p:txBody>
          <a:bodyPr rtlCol="0" anchor="ctr"/>
          <a:lstStyle>
            <a:lvl1pPr algn="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16DDC2F-7D33-44CF-9D9F-B342720BB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530240"/>
            <a:ext cx="12192000" cy="889369"/>
          </a:xfrm>
          <a:prstGeom prst="rect">
            <a:avLst/>
          </a:prstGeom>
          <a:solidFill>
            <a:schemeClr val="accent6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Текст 14">
            <a:extLst>
              <a:ext uri="{FF2B5EF4-FFF2-40B4-BE49-F238E27FC236}">
                <a16:creationId xmlns:a16="http://schemas.microsoft.com/office/drawing/2014/main" id="{9A8189FC-92D4-447F-BE75-86F13BA33B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3140" y="2063838"/>
            <a:ext cx="3515704" cy="422365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buNone/>
              <a:defRPr lang="ru-RU" sz="2000" b="0" i="0" spc="200" baseline="0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подзаголовок здесь </a:t>
            </a:r>
          </a:p>
        </p:txBody>
      </p:sp>
      <p:sp>
        <p:nvSpPr>
          <p:cNvPr id="14" name="Текст 17">
            <a:extLst>
              <a:ext uri="{FF2B5EF4-FFF2-40B4-BE49-F238E27FC236}">
                <a16:creationId xmlns:a16="http://schemas.microsoft.com/office/drawing/2014/main" id="{4FDAEC9F-05AF-4D5D-AD2C-537FF767ED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932" y="2523933"/>
            <a:ext cx="3515346" cy="3325723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ru-RU" sz="1400" spc="50" baseline="0"/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id="{2492CECA-D20C-47AF-A75A-44DFDE74D8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29790" y="2063838"/>
            <a:ext cx="3515704" cy="422365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buNone/>
              <a:defRPr lang="ru-RU" sz="2000" b="0" i="0" spc="200" baseline="0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подзаголовок здесь </a:t>
            </a:r>
          </a:p>
        </p:txBody>
      </p:sp>
      <p:sp>
        <p:nvSpPr>
          <p:cNvPr id="23" name="Текст 17">
            <a:extLst>
              <a:ext uri="{FF2B5EF4-FFF2-40B4-BE49-F238E27FC236}">
                <a16:creationId xmlns:a16="http://schemas.microsoft.com/office/drawing/2014/main" id="{EEF915A4-555A-4718-876D-625A85FAB0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29582" y="2523933"/>
            <a:ext cx="3515346" cy="3325723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ru-RU" sz="1400" spc="50" baseline="0"/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7458D237-AB82-4392-B182-AAF3694FDB1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75874" y="2063838"/>
            <a:ext cx="3515704" cy="422365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buNone/>
              <a:defRPr lang="ru-RU" sz="2000" b="0" i="0" spc="200" baseline="0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подзаголовок здесь </a:t>
            </a:r>
          </a:p>
        </p:txBody>
      </p:sp>
      <p:sp>
        <p:nvSpPr>
          <p:cNvPr id="27" name="Текст 17">
            <a:extLst>
              <a:ext uri="{FF2B5EF4-FFF2-40B4-BE49-F238E27FC236}">
                <a16:creationId xmlns:a16="http://schemas.microsoft.com/office/drawing/2014/main" id="{AAA9CCE2-427A-46C0-A79B-0D01E8888E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75666" y="2523933"/>
            <a:ext cx="3515346" cy="3325723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ru-RU" sz="1400" spc="50" baseline="0"/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5A30FE-146C-418D-B68F-9EBB829D0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BCBBE8-05C6-4946-80F5-DE319A6FC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2839E0-080F-4A5D-99FB-FD1917E7F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788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2C65D0-3E91-45C0-BC6C-CC7BFE58B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4800" y="3429000"/>
            <a:ext cx="3097320" cy="978408"/>
          </a:xfrm>
          <a:prstGeom prst="rect">
            <a:avLst/>
          </a:prstGeom>
        </p:spPr>
        <p:txBody>
          <a:bodyPr rtlCol="0" anchor="ctr"/>
          <a:lstStyle>
            <a:lvl1pPr algn="l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09651A5D-2C86-4900-A248-8559E39BDAC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20510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id="{D5F84479-AB5A-4587-BAAF-A05E52224B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5700" y="2854660"/>
            <a:ext cx="4749800" cy="2129971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lang="ru-RU" sz="1400" cap="none" spc="50" baseline="0">
                <a:latin typeface="+mn-lt"/>
              </a:defRPr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3D8D3253-3A08-4F2F-B6B3-607BBC6B33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2B75CEA-DDFB-4C62-B83F-6A0B86FA7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D425E30-50C5-42DD-911D-36C0E732E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E88C855-986C-4539-81CE-5421C8EB7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F91729D4-A164-47A3-830D-E792BCE699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7239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18F63EB3-EB79-4150-A7A5-F675662724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237" y="1096375"/>
            <a:ext cx="4045527" cy="1590790"/>
          </a:xfrm>
          <a:prstGeom prst="rect">
            <a:avLst/>
          </a:prstGeom>
        </p:spPr>
        <p:txBody>
          <a:bodyPr rtlCol="0" anchor="b"/>
          <a:lstStyle>
            <a:lvl1pPr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289D0B50-E879-41B9-9B1B-EBB40605D1B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951274"/>
            <a:ext cx="2743201" cy="474756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EB4D3EE7-1F3B-4AAB-A04D-3162C35A1A9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07354" y="2910720"/>
            <a:ext cx="4011410" cy="2061261"/>
          </a:xfrm>
          <a:prstGeom prst="rect">
            <a:avLst/>
          </a:prstGeom>
        </p:spPr>
        <p:txBody>
          <a:bodyPr rtlCol="0" anchor="t"/>
          <a:lstStyle>
            <a:lvl1pPr marL="0" indent="0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lang="ru-RU" sz="2000" b="0" i="0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id="{2A57A12F-74B8-4CBC-816C-F2AC890D1B9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448800" y="951274"/>
            <a:ext cx="2743200" cy="474756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A19A048-F803-428B-9A66-6DE56F4DE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B42CDA7-93A6-45DB-9062-E70E51ACB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1F08F63-561A-455E-8ED8-20CCE58E7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9593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D3FB4E19-B10C-43FA-AB4B-5D0396BD64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0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5C552B-0CAD-4920-B258-233A9F86D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0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983FFB-15A3-4B11-A130-4565577A3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0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91729D4-A164-47A3-830D-E792BCE699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710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2" r:id="rId7"/>
    <p:sldLayoutId id="2147483663" r:id="rId8"/>
    <p:sldLayoutId id="2147483656" r:id="rId9"/>
    <p:sldLayoutId id="2147483657" r:id="rId10"/>
    <p:sldLayoutId id="2147483664" r:id="rId11"/>
    <p:sldLayoutId id="2147483658" r:id="rId12"/>
    <p:sldLayoutId id="2147483659" r:id="rId13"/>
    <p:sldLayoutId id="2147483660" r:id="rId14"/>
    <p:sldLayoutId id="2147483661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3D64C50-A740-468A-8AB6-F949358D8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037" y="3535475"/>
            <a:ext cx="3958886" cy="2146669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sz="11500" dirty="0">
                <a:latin typeface="Aptos Narrow" panose="020B0004020202020204" pitchFamily="34" charset="0"/>
              </a:rPr>
              <a:t>С</a:t>
            </a:r>
            <a:r>
              <a:rPr lang="ru-RU" sz="6600" dirty="0">
                <a:latin typeface="Aptos Narrow" panose="020B0004020202020204" pitchFamily="34" charset="0"/>
              </a:rPr>
              <a:t>ТАТ</a:t>
            </a:r>
            <a:r>
              <a:rPr lang="ru-RU" sz="11500" dirty="0">
                <a:latin typeface="Aptos Narrow" panose="020B0004020202020204" pitchFamily="34" charset="0"/>
              </a:rPr>
              <a:t>М</a:t>
            </a:r>
            <a:endParaRPr lang="ru-RU" sz="6600" dirty="0">
              <a:latin typeface="Aptos Narrow" panose="020B0004020202020204" pitchFamily="34" charset="0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8F94A06-38B8-4C8F-ABF0-FB763704D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585" y="5682144"/>
            <a:ext cx="2451105" cy="620334"/>
          </a:xfrm>
        </p:spPr>
        <p:txBody>
          <a:bodyPr rtlCol="0">
            <a:normAutofit fontScale="40000" lnSpcReduction="20000"/>
          </a:bodyPr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rPr>
              <a:t>Калинина Карина</a:t>
            </a:r>
          </a:p>
          <a:p>
            <a:pPr rtl="0"/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rPr>
              <a:t>+789124815565</a:t>
            </a:r>
          </a:p>
          <a:p>
            <a:pPr rtl="0"/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rPr>
              <a:t> Ка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rPr>
              <a:t>waimi25@yandex.ru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  <a:latin typeface="Aptos Narrow" panose="020B00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3FB965-B48C-E18F-EBEB-AE815F6588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103"/>
          <a:stretch/>
        </p:blipFill>
        <p:spPr>
          <a:xfrm>
            <a:off x="8129711" y="944051"/>
            <a:ext cx="4048124" cy="4969897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06CDEB7-77E8-4351-9B76-07896E731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51775" y="-1"/>
            <a:ext cx="2930169" cy="6858000"/>
          </a:xfrm>
          <a:prstGeom prst="rect">
            <a:avLst/>
          </a:prstGeom>
          <a:solidFill>
            <a:srgbClr val="3179FB">
              <a:alpha val="1333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4196365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8850F-438C-39A4-7E1E-AB2CE93D0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26">
            <a:extLst>
              <a:ext uri="{FF2B5EF4-FFF2-40B4-BE49-F238E27FC236}">
                <a16:creationId xmlns:a16="http://schemas.microsoft.com/office/drawing/2014/main" id="{5432B545-9425-591A-EB26-5ECFA268D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35" y="474036"/>
            <a:ext cx="5549827" cy="112439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rPr>
              <a:t>ПРОБЛЕМА</a:t>
            </a:r>
            <a:br>
              <a:rPr lang="ru-RU" sz="3000" b="1" dirty="0"/>
            </a:br>
            <a:endParaRPr lang="ru-RU" sz="3000" b="1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4FCCC1F-53A5-FE7D-1569-F010610055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0534" y="1332696"/>
            <a:ext cx="5648150" cy="3156533"/>
          </a:xfrm>
        </p:spPr>
        <p:txBody>
          <a:bodyPr rtlCol="0"/>
          <a:lstStyle>
            <a:defPPr>
              <a:defRPr lang="ru-RU"/>
            </a:defPPr>
          </a:lstStyle>
          <a:p>
            <a:pPr marL="342900" indent="-342900" rtl="0">
              <a:buAutoNum type="arabicPeriod"/>
            </a:pPr>
            <a:r>
              <a:rPr lang="ru-RU" sz="1800" b="1" i="0" u="none" strike="noStrike" dirty="0">
                <a:solidFill>
                  <a:srgbClr val="2D2D2D"/>
                </a:solidFill>
                <a:effectLst/>
                <a:latin typeface="Aptos Narrow" panose="020B0004020202020204" pitchFamily="34" charset="0"/>
              </a:rPr>
              <a:t>проблема поиска интересующей информаций</a:t>
            </a:r>
          </a:p>
          <a:p>
            <a:pPr rtl="0"/>
            <a:r>
              <a:rPr lang="ru-RU" sz="1800" b="1" i="0" u="none" strike="noStrike" dirty="0">
                <a:solidFill>
                  <a:srgbClr val="2D2D2D"/>
                </a:solidFill>
                <a:effectLst/>
                <a:latin typeface="Aptos Narrow" panose="020B0004020202020204" pitchFamily="34" charset="0"/>
              </a:rPr>
              <a:t>2. огромная трата времени на поиск информаций </a:t>
            </a:r>
          </a:p>
          <a:p>
            <a:pPr rtl="0"/>
            <a:r>
              <a:rPr lang="ru-RU" sz="1800" b="1" i="0" u="none" strike="noStrike" dirty="0">
                <a:solidFill>
                  <a:srgbClr val="2D2D2D"/>
                </a:solidFill>
                <a:effectLst/>
                <a:latin typeface="Aptos Narrow" panose="020B0004020202020204" pitchFamily="34" charset="0"/>
              </a:rPr>
              <a:t>3. качественная аналитика стоит дорого</a:t>
            </a:r>
            <a:br>
              <a:rPr lang="ru-RU" dirty="0"/>
            </a:b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9510D4C-080A-054D-5EBE-57BA7F5FC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2F34CE5-28FF-801A-3A0F-FE03113C6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 rtl="0"/>
              <a:t>2</a:t>
            </a:fld>
            <a:endParaRPr lang="ru-RU" dirty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9B363285-B521-31AC-D198-2724D35CA46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C22E37-BA98-D71F-36E2-23BDD36D1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0362" y="-1"/>
            <a:ext cx="6381136" cy="32581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CF5CC7-8728-A666-1E76-DB18F219E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795252"/>
            <a:ext cx="6095337" cy="30336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16A5657-C6A4-24BB-0EB2-7D409C3895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3732141"/>
            <a:ext cx="6253317" cy="312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02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8">
            <a:extLst>
              <a:ext uri="{FF2B5EF4-FFF2-40B4-BE49-F238E27FC236}">
                <a16:creationId xmlns:a16="http://schemas.microsoft.com/office/drawing/2014/main" id="{E8D036FB-049F-42B9-8221-9EAE4768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599" y="2901950"/>
            <a:ext cx="4749801" cy="52705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rPr>
              <a:t>РЕШЕНИЕ ПРОБЛЕМЫ</a:t>
            </a:r>
          </a:p>
        </p:txBody>
      </p:sp>
      <p:pic>
        <p:nvPicPr>
          <p:cNvPr id="9" name="Рисунок 8" descr="Ветвь коралла на пляже ">
            <a:extLst>
              <a:ext uri="{FF2B5EF4-FFF2-40B4-BE49-F238E27FC236}">
                <a16:creationId xmlns:a16="http://schemas.microsoft.com/office/drawing/2014/main" id="{22E34CE8-EDAD-4F1F-B483-DB47EDF53E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492125"/>
            <a:ext cx="4114800" cy="5372100"/>
          </a:xfr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C558E8B1-0215-4BC8-AF46-4F9A87F2AE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97600" y="3429000"/>
            <a:ext cx="4749800" cy="24352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Aptos Narrow" panose="020B0004020202020204" pitchFamily="34" charset="0"/>
              </a:rPr>
              <a:t>Проект «</a:t>
            </a:r>
            <a:r>
              <a:rPr lang="ru-RU" dirty="0" err="1">
                <a:latin typeface="Aptos Narrow" panose="020B0004020202020204" pitchFamily="34" charset="0"/>
              </a:rPr>
              <a:t>СтатМ</a:t>
            </a:r>
            <a:r>
              <a:rPr lang="ru-RU" dirty="0">
                <a:latin typeface="Aptos Narrow" panose="020B0004020202020204" pitchFamily="34" charset="0"/>
              </a:rPr>
              <a:t>» представляет собой  платформу, разработанную специально для лиц, нуждающихся в  статистической  информации по отдельным объектам в периоде времени, позволяющей  упростить и ускорить сбор данных  для выполнения  научных проектов, курсовых и разнообразных аналитических работ. Проект находится на этапе идеи.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E440B4-FCF9-22FB-E799-EBD5A56B61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942" y="492124"/>
            <a:ext cx="4581832" cy="53720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5E7E8C-A500-A44D-5A4E-353730A0C0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943" y="492124"/>
            <a:ext cx="4581832" cy="5372099"/>
          </a:xfrm>
          <a:prstGeom prst="rect">
            <a:avLst/>
          </a:prstGeom>
        </p:spPr>
      </p:pic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CB5CC355-F6A6-4B5D-BE90-7C2313A81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0850" y="0"/>
            <a:ext cx="2349500" cy="99377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9905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3E04D81-E42F-4CEE-06E9-EE7EF399A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30" y="594908"/>
            <a:ext cx="9645056" cy="563516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39C880C-6C72-73CC-2E78-A3DF2D3F5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69977" y="3920148"/>
            <a:ext cx="6022021" cy="1727882"/>
          </a:xfrm>
          <a:prstGeom prst="rect">
            <a:avLst/>
          </a:prstGeom>
          <a:solidFill>
            <a:schemeClr val="accent4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514064-4B2D-8F32-9AD0-6CA5E392E08B}"/>
              </a:ext>
            </a:extLst>
          </p:cNvPr>
          <p:cNvSpPr txBox="1"/>
          <p:nvPr/>
        </p:nvSpPr>
        <p:spPr>
          <a:xfrm>
            <a:off x="8916022" y="4577609"/>
            <a:ext cx="395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ptos Narrow" panose="020B0004020202020204" pitchFamily="34" charset="0"/>
              </a:rPr>
              <a:t>В2С - сегментами являются представители “Студенты”,  “Магистранты/Аспиранты</a:t>
            </a:r>
            <a:br>
              <a:rPr lang="ru-RU" sz="1800" dirty="0">
                <a:latin typeface="Aptos Narrow" panose="020B0004020202020204" pitchFamily="34" charset="0"/>
              </a:rPr>
            </a:b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12DCA-D7F7-5BFA-78EC-878BB154EC74}"/>
              </a:ext>
            </a:extLst>
          </p:cNvPr>
          <p:cNvSpPr txBox="1"/>
          <p:nvPr/>
        </p:nvSpPr>
        <p:spPr>
          <a:xfrm>
            <a:off x="7033882" y="4054389"/>
            <a:ext cx="395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ptos Narrow" panose="020B0004020202020204" pitchFamily="34" charset="0"/>
              </a:rPr>
              <a:t>ПОТРЕБИТЕЛИ</a:t>
            </a:r>
          </a:p>
        </p:txBody>
      </p:sp>
    </p:spTree>
    <p:extLst>
      <p:ext uri="{BB962C8B-B14F-4D97-AF65-F5344CB8AC3E}">
        <p14:creationId xmlns:p14="http://schemas.microsoft.com/office/powerpoint/2010/main" val="399313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52DDD78-B76C-2428-0F0C-A47D14382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DDC14D-0D5C-C08D-1475-830C44320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81910"/>
            <a:ext cx="5545396" cy="4494180"/>
          </a:xfrm>
          <a:prstGeom prst="rect">
            <a:avLst/>
          </a:prstGeom>
          <a:solidFill>
            <a:schemeClr val="accent2">
              <a:lumMod val="60000"/>
              <a:lumOff val="4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1204B02-567B-B94C-B591-E4BF38FBC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710219" y="1181910"/>
            <a:ext cx="481779" cy="4494180"/>
          </a:xfrm>
          <a:prstGeom prst="rect">
            <a:avLst/>
          </a:prstGeom>
          <a:solidFill>
            <a:schemeClr val="accent2">
              <a:lumMod val="60000"/>
              <a:lumOff val="4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FB81D4-65E8-8587-E023-88BE7DED05BE}"/>
              </a:ext>
            </a:extLst>
          </p:cNvPr>
          <p:cNvSpPr txBox="1"/>
          <p:nvPr/>
        </p:nvSpPr>
        <p:spPr>
          <a:xfrm>
            <a:off x="265472" y="2144558"/>
            <a:ext cx="501445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ptos Narrow" panose="020B0004020202020204" pitchFamily="34" charset="0"/>
              </a:rPr>
              <a:t>Наш продукт представляет собой сайт, разработанный на языке программирования PHP с использованием таких технологий, как </a:t>
            </a:r>
            <a:r>
              <a:rPr lang="ru-RU" sz="1800" dirty="0" err="1">
                <a:solidFill>
                  <a:schemeClr val="bg1"/>
                </a:solidFill>
                <a:latin typeface="Aptos Narrow" panose="020B0004020202020204" pitchFamily="34" charset="0"/>
              </a:rPr>
              <a:t>WordPress</a:t>
            </a:r>
            <a:r>
              <a:rPr lang="ru-RU" sz="1800" dirty="0">
                <a:solidFill>
                  <a:schemeClr val="bg1"/>
                </a:solidFill>
                <a:latin typeface="Aptos Narrow" panose="020B0004020202020204" pitchFamily="34" charset="0"/>
              </a:rPr>
              <a:t> для работы и создания сайта и технологий </a:t>
            </a:r>
            <a:r>
              <a:rPr lang="ru-RU" sz="1800" dirty="0" err="1">
                <a:solidFill>
                  <a:schemeClr val="bg1"/>
                </a:solidFill>
                <a:latin typeface="Aptos Narrow" panose="020B0004020202020204" pitchFamily="34" charset="0"/>
              </a:rPr>
              <a:t>парсел</a:t>
            </a:r>
            <a:r>
              <a:rPr lang="ru-RU" sz="1800" dirty="0">
                <a:solidFill>
                  <a:schemeClr val="bg1"/>
                </a:solidFill>
                <a:latin typeface="Aptos Narrow" panose="020B0004020202020204" pitchFamily="34" charset="0"/>
              </a:rPr>
              <a:t> на базе </a:t>
            </a:r>
            <a:r>
              <a:rPr lang="ru-RU" sz="1800" dirty="0" err="1">
                <a:solidFill>
                  <a:schemeClr val="bg1"/>
                </a:solidFill>
                <a:latin typeface="Aptos Narrow" panose="020B0004020202020204" pitchFamily="34" charset="0"/>
              </a:rPr>
              <a:t>багдат</a:t>
            </a:r>
            <a:r>
              <a:rPr lang="ru-RU" sz="1800" dirty="0">
                <a:solidFill>
                  <a:schemeClr val="bg1"/>
                </a:solidFill>
                <a:latin typeface="Aptos Narrow" panose="020B0004020202020204" pitchFamily="34" charset="0"/>
              </a:rPr>
              <a:t> для  поиска и хранения </a:t>
            </a:r>
            <a:r>
              <a:rPr lang="ru-RU" sz="1800" dirty="0" err="1">
                <a:solidFill>
                  <a:schemeClr val="bg1"/>
                </a:solidFill>
                <a:latin typeface="Aptos Narrow" panose="020B0004020202020204" pitchFamily="34" charset="0"/>
              </a:rPr>
              <a:t>данных.Сайт</a:t>
            </a:r>
            <a:r>
              <a:rPr lang="ru-RU" sz="1800" dirty="0">
                <a:solidFill>
                  <a:schemeClr val="bg1"/>
                </a:solidFill>
                <a:latin typeface="Aptos Narrow" panose="020B0004020202020204" pitchFamily="34" charset="0"/>
              </a:rPr>
              <a:t> функционирует как цифровая поисковая библиотека, позволяющая искать интересующие данные на веденных сайтах,. Система обеспечивает удобный сбор информаций, предлагая эффективный поиск, фильтрацию и рекомендации на основе уже собранных пользовательских данных.</a:t>
            </a:r>
            <a:br>
              <a:rPr lang="ru-RU" sz="1800" dirty="0">
                <a:latin typeface="Aptos Narrow" panose="020B0004020202020204" pitchFamily="34" charset="0"/>
              </a:rPr>
            </a:b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D034DE-822F-3C71-0E4B-0E632929FEB0}"/>
              </a:ext>
            </a:extLst>
          </p:cNvPr>
          <p:cNvSpPr txBox="1"/>
          <p:nvPr/>
        </p:nvSpPr>
        <p:spPr>
          <a:xfrm>
            <a:off x="265472" y="1459551"/>
            <a:ext cx="395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ptos Narrow" panose="020B0004020202020204" pitchFamily="34" charset="0"/>
              </a:rPr>
              <a:t>ТЕХНОЛОГИЯ</a:t>
            </a:r>
          </a:p>
        </p:txBody>
      </p:sp>
    </p:spTree>
    <p:extLst>
      <p:ext uri="{BB962C8B-B14F-4D97-AF65-F5344CB8AC3E}">
        <p14:creationId xmlns:p14="http://schemas.microsoft.com/office/powerpoint/2010/main" val="1388807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Заголовок 56">
            <a:extLst>
              <a:ext uri="{FF2B5EF4-FFF2-40B4-BE49-F238E27FC236}">
                <a16:creationId xmlns:a16="http://schemas.microsoft.com/office/drawing/2014/main" id="{00326D99-DAD3-4FED-A95F-BFF05E5EF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8928"/>
            <a:ext cx="10515600" cy="56543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3000" b="1" dirty="0">
                <a:latin typeface="Aptos Narrow" panose="020B0004020202020204" pitchFamily="34" charset="0"/>
              </a:rPr>
              <a:t>КОНКУРЕНТЫ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DD3D834-74B6-0818-9D9D-643FAAB8AC43}"/>
              </a:ext>
            </a:extLst>
          </p:cNvPr>
          <p:cNvSpPr/>
          <p:nvPr/>
        </p:nvSpPr>
        <p:spPr>
          <a:xfrm>
            <a:off x="1111045" y="2772697"/>
            <a:ext cx="10323871" cy="18779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8" name="Таблица 27">
            <a:extLst>
              <a:ext uri="{FF2B5EF4-FFF2-40B4-BE49-F238E27FC236}">
                <a16:creationId xmlns:a16="http://schemas.microsoft.com/office/drawing/2014/main" id="{C5175C30-507F-5473-0A1E-3226BA5804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838156"/>
              </p:ext>
            </p:extLst>
          </p:nvPr>
        </p:nvGraphicFramePr>
        <p:xfrm>
          <a:off x="604683" y="992695"/>
          <a:ext cx="10982633" cy="53761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81574">
                  <a:extLst>
                    <a:ext uri="{9D8B030D-6E8A-4147-A177-3AD203B41FA5}">
                      <a16:colId xmlns:a16="http://schemas.microsoft.com/office/drawing/2014/main" val="2980197543"/>
                    </a:ext>
                  </a:extLst>
                </a:gridCol>
                <a:gridCol w="1690786">
                  <a:extLst>
                    <a:ext uri="{9D8B030D-6E8A-4147-A177-3AD203B41FA5}">
                      <a16:colId xmlns:a16="http://schemas.microsoft.com/office/drawing/2014/main" val="2926751680"/>
                    </a:ext>
                  </a:extLst>
                </a:gridCol>
                <a:gridCol w="1226943">
                  <a:extLst>
                    <a:ext uri="{9D8B030D-6E8A-4147-A177-3AD203B41FA5}">
                      <a16:colId xmlns:a16="http://schemas.microsoft.com/office/drawing/2014/main" val="2033585831"/>
                    </a:ext>
                  </a:extLst>
                </a:gridCol>
                <a:gridCol w="1481309">
                  <a:extLst>
                    <a:ext uri="{9D8B030D-6E8A-4147-A177-3AD203B41FA5}">
                      <a16:colId xmlns:a16="http://schemas.microsoft.com/office/drawing/2014/main" val="4286047808"/>
                    </a:ext>
                  </a:extLst>
                </a:gridCol>
                <a:gridCol w="1511235">
                  <a:extLst>
                    <a:ext uri="{9D8B030D-6E8A-4147-A177-3AD203B41FA5}">
                      <a16:colId xmlns:a16="http://schemas.microsoft.com/office/drawing/2014/main" val="2802645251"/>
                    </a:ext>
                  </a:extLst>
                </a:gridCol>
                <a:gridCol w="1690786">
                  <a:extLst>
                    <a:ext uri="{9D8B030D-6E8A-4147-A177-3AD203B41FA5}">
                      <a16:colId xmlns:a16="http://schemas.microsoft.com/office/drawing/2014/main" val="3533194984"/>
                    </a:ext>
                  </a:extLst>
                </a:gridCol>
              </a:tblGrid>
              <a:tr h="1678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Критерии сравнения/ Технологии 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err="1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СтатМ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ЕМИСС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Росстат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Статистический анализ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 </a:t>
                      </a:r>
                      <a:b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MyLeadGid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573840"/>
                  </a:ext>
                </a:extLst>
              </a:tr>
              <a:tr h="1218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  <a:latin typeface="Aptos Narrow" panose="020B0004020202020204" pitchFamily="34" charset="0"/>
                        </a:rPr>
                        <a:t>Доступная информация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статистические данные с любого сайта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статистические данные </a:t>
                      </a:r>
                      <a:r>
                        <a:rPr lang="ru-RU" sz="1200" u="none" strike="noStrike" dirty="0" err="1">
                          <a:effectLst/>
                          <a:latin typeface="Aptos Narrow" panose="020B0004020202020204" pitchFamily="34" charset="0"/>
                        </a:rPr>
                        <a:t>россии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статистические данные </a:t>
                      </a:r>
                      <a:r>
                        <a:rPr lang="ru-RU" sz="1200" u="none" strike="noStrike" dirty="0" err="1">
                          <a:effectLst/>
                          <a:latin typeface="Aptos Narrow" panose="020B0004020202020204" pitchFamily="34" charset="0"/>
                        </a:rPr>
                        <a:t>россии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статистические данные с любого сайта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Aptos Narrow" panose="020B0004020202020204" pitchFamily="34" charset="0"/>
                        </a:rPr>
                        <a:t>стаитистичесские данные компаний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043599"/>
                  </a:ext>
                </a:extLst>
              </a:tr>
              <a:tr h="546656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  <a:latin typeface="Aptos Narrow" panose="020B0004020202020204" pitchFamily="34" charset="0"/>
                        </a:rPr>
                        <a:t>Понятность интерфейса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Aptos Narrow" panose="020B0004020202020204" pitchFamily="34" charset="0"/>
                        </a:rPr>
                        <a:t>80%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Aptos Narrow" panose="020B0004020202020204" pitchFamily="34" charset="0"/>
                        </a:rPr>
                        <a:t>80%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50%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70%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70%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942916"/>
                  </a:ext>
                </a:extLst>
              </a:tr>
              <a:tr h="487533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  <a:latin typeface="Aptos Narrow" panose="020B0004020202020204" pitchFamily="34" charset="0"/>
                        </a:rPr>
                        <a:t>Возможность скачивания графиков в </a:t>
                      </a:r>
                      <a:r>
                        <a:rPr lang="ru-RU" sz="1600" b="1" u="none" strike="noStrike" dirty="0" err="1">
                          <a:effectLst/>
                          <a:latin typeface="Aptos Narrow" panose="020B0004020202020204" pitchFamily="34" charset="0"/>
                        </a:rPr>
                        <a:t>эксель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Aptos Narrow" panose="020B0004020202020204" pitchFamily="34" charset="0"/>
                        </a:rPr>
                        <a:t>да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Aptos Narrow" panose="020B0004020202020204" pitchFamily="34" charset="0"/>
                        </a:rPr>
                        <a:t>да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Aptos Narrow" panose="020B0004020202020204" pitchFamily="34" charset="0"/>
                        </a:rPr>
                        <a:t>нет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Aptos Narrow" panose="020B0004020202020204" pitchFamily="34" charset="0"/>
                        </a:rPr>
                        <a:t>да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нет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610720"/>
                  </a:ext>
                </a:extLst>
              </a:tr>
              <a:tr h="367546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 err="1">
                          <a:effectLst/>
                          <a:latin typeface="Aptos Narrow" panose="020B0004020202020204" pitchFamily="34" charset="0"/>
                        </a:rPr>
                        <a:t>Настраевоемые</a:t>
                      </a:r>
                      <a:r>
                        <a:rPr lang="ru-RU" sz="1600" b="1" u="none" strike="noStrike" dirty="0">
                          <a:effectLst/>
                          <a:latin typeface="Aptos Narrow" panose="020B0004020202020204" pitchFamily="34" charset="0"/>
                        </a:rPr>
                        <a:t> фильтры поиска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Aptos Narrow" panose="020B0004020202020204" pitchFamily="34" charset="0"/>
                        </a:rPr>
                        <a:t>да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Aptos Narrow" panose="020B0004020202020204" pitchFamily="34" charset="0"/>
                        </a:rPr>
                        <a:t>да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нет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нет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836032"/>
                  </a:ext>
                </a:extLst>
              </a:tr>
              <a:tr h="82091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  <a:latin typeface="Aptos Narrow" panose="020B0004020202020204" pitchFamily="34" charset="0"/>
                        </a:rPr>
                        <a:t>возможность просмотра поиска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возможность просмотра поиска других пользователей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Aptos Narrow" panose="020B0004020202020204" pitchFamily="34" charset="0"/>
                        </a:rPr>
                        <a:t>возможность просмотре уже имеюшихся сборников данных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Aptos Narrow" panose="020B0004020202020204" pitchFamily="34" charset="0"/>
                        </a:rPr>
                        <a:t>возможность просмотре уже имеюшихся сборников данных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разрешает </a:t>
                      </a:r>
                      <a:r>
                        <a:rPr lang="ru-RU" sz="1200" u="none" strike="noStrike" dirty="0" err="1">
                          <a:effectLst/>
                          <a:latin typeface="Aptos Narrow" panose="020B0004020202020204" pitchFamily="34" charset="0"/>
                        </a:rPr>
                        <a:t>смотеть</a:t>
                      </a:r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 результаты поиска других пользователей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разрешает </a:t>
                      </a:r>
                      <a:r>
                        <a:rPr lang="ru-RU" sz="1200" u="none" strike="noStrike" dirty="0" err="1">
                          <a:effectLst/>
                          <a:latin typeface="Aptos Narrow" panose="020B0004020202020204" pitchFamily="34" charset="0"/>
                        </a:rPr>
                        <a:t>смотеть</a:t>
                      </a:r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 результаты поиска других пользователей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898362"/>
                  </a:ext>
                </a:extLst>
              </a:tr>
              <a:tr h="2469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Aptos Narrow" panose="020B0004020202020204" pitchFamily="34" charset="0"/>
                        </a:rPr>
                        <a:t>Производитель /страна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Aptos Narrow" panose="020B0004020202020204" pitchFamily="34" charset="0"/>
                        </a:rPr>
                        <a:t>Россия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Aptos Narrow" panose="020B0004020202020204" pitchFamily="34" charset="0"/>
                        </a:rPr>
                        <a:t>Россия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Aptos Narrow" panose="020B0004020202020204" pitchFamily="34" charset="0"/>
                        </a:rPr>
                        <a:t>Россия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Aptos Narrow" panose="020B0004020202020204" pitchFamily="34" charset="0"/>
                        </a:rPr>
                        <a:t>Россия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Aptos Narrow" panose="020B0004020202020204" pitchFamily="34" charset="0"/>
                        </a:rPr>
                        <a:t>Россия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7" marR="6357" marT="63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93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3355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61CF6-6C8D-19F8-EAE6-6D98817D0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8">
            <a:extLst>
              <a:ext uri="{FF2B5EF4-FFF2-40B4-BE49-F238E27FC236}">
                <a16:creationId xmlns:a16="http://schemas.microsoft.com/office/drawing/2014/main" id="{D9CBA877-880F-C07D-C28D-8F0620ADA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3381" y="993775"/>
            <a:ext cx="4749801" cy="52705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rPr>
              <a:t>УРОВЕНЬ ГОТОВНОСТИ</a:t>
            </a:r>
          </a:p>
        </p:txBody>
      </p:sp>
      <p:pic>
        <p:nvPicPr>
          <p:cNvPr id="9" name="Рисунок 8" descr="Ветвь коралла на пляже ">
            <a:extLst>
              <a:ext uri="{FF2B5EF4-FFF2-40B4-BE49-F238E27FC236}">
                <a16:creationId xmlns:a16="http://schemas.microsoft.com/office/drawing/2014/main" id="{63B16175-4D64-5892-12AD-F1ADD189609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492125"/>
            <a:ext cx="4114800" cy="5372100"/>
          </a:xfr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665C7176-3BAC-5314-48E8-8235ED22E0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663381" y="1607574"/>
            <a:ext cx="6794090" cy="24352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b="1" dirty="0">
                <a:latin typeface="Aptos Narrow" panose="020B0004020202020204" pitchFamily="34" charset="0"/>
              </a:rPr>
              <a:t>TRL 1: </a:t>
            </a:r>
            <a:r>
              <a:rPr lang="ru-RU" dirty="0">
                <a:latin typeface="Aptos Narrow" panose="020B0004020202020204" pitchFamily="34" charset="0"/>
              </a:rPr>
              <a:t>Сформулирована фундаментальная концепция, обоснована полезность новой технологии</a:t>
            </a:r>
          </a:p>
          <a:p>
            <a:pPr rtl="0"/>
            <a:r>
              <a:rPr lang="ru-RU" b="1" dirty="0">
                <a:latin typeface="Aptos Narrow" panose="020B0004020202020204" pitchFamily="34" charset="0"/>
              </a:rPr>
              <a:t>I-II кварталы 2025 года:</a:t>
            </a:r>
          </a:p>
          <a:p>
            <a:pPr rtl="0"/>
            <a:r>
              <a:rPr lang="ru-RU" dirty="0">
                <a:latin typeface="Aptos Narrow" panose="020B0004020202020204" pitchFamily="34" charset="0"/>
              </a:rPr>
              <a:t>-  Поиск технического партнера по разработке решения; </a:t>
            </a:r>
          </a:p>
          <a:p>
            <a:pPr rtl="0"/>
            <a:r>
              <a:rPr lang="ru-RU" dirty="0">
                <a:latin typeface="Aptos Narrow" panose="020B0004020202020204" pitchFamily="34" charset="0"/>
              </a:rPr>
              <a:t>- Доработка сайта </a:t>
            </a:r>
          </a:p>
          <a:p>
            <a:pPr rtl="0"/>
            <a:r>
              <a:rPr lang="ru-RU" dirty="0">
                <a:latin typeface="Aptos Narrow" panose="020B0004020202020204" pitchFamily="34" charset="0"/>
              </a:rPr>
              <a:t>- Доработка технической части решения </a:t>
            </a:r>
          </a:p>
          <a:p>
            <a:pPr rtl="0"/>
            <a:r>
              <a:rPr lang="ru-RU" b="1" dirty="0">
                <a:latin typeface="Aptos Narrow" panose="020B0004020202020204" pitchFamily="34" charset="0"/>
              </a:rPr>
              <a:t>III-IV кварталы 2025 год:</a:t>
            </a:r>
          </a:p>
          <a:p>
            <a:pPr rtl="0"/>
            <a:r>
              <a:rPr lang="ru-RU" dirty="0">
                <a:latin typeface="Aptos Narrow" panose="020B0004020202020204" pitchFamily="34" charset="0"/>
              </a:rPr>
              <a:t>- Тестовый запуск сайта</a:t>
            </a:r>
          </a:p>
          <a:p>
            <a:pPr rtl="0"/>
            <a:r>
              <a:rPr lang="ru-RU" dirty="0">
                <a:latin typeface="Aptos Narrow" panose="020B0004020202020204" pitchFamily="34" charset="0"/>
              </a:rPr>
              <a:t>- Испытания продукта </a:t>
            </a:r>
          </a:p>
          <a:p>
            <a:pPr rtl="0"/>
            <a:r>
              <a:rPr lang="ru-RU" dirty="0">
                <a:latin typeface="Aptos Narrow" panose="020B0004020202020204" pitchFamily="34" charset="0"/>
              </a:rPr>
              <a:t>- Тестирование продукта на 7 потенциальных потребителях</a:t>
            </a:r>
          </a:p>
          <a:p>
            <a:pPr rtl="0"/>
            <a:r>
              <a:rPr lang="ru-RU" dirty="0">
                <a:latin typeface="Aptos Narrow" panose="020B0004020202020204" pitchFamily="34" charset="0"/>
              </a:rPr>
              <a:t>- Доработка решения (технического конструктива) по необходимости </a:t>
            </a:r>
          </a:p>
          <a:p>
            <a:pPr rtl="0"/>
            <a:r>
              <a:rPr lang="ru-RU" dirty="0">
                <a:latin typeface="Aptos Narrow" panose="020B0004020202020204" pitchFamily="34" charset="0"/>
              </a:rPr>
              <a:t>- Подача документов на получение Патента, Свидетельства </a:t>
            </a:r>
          </a:p>
          <a:p>
            <a:pPr rtl="0"/>
            <a:r>
              <a:rPr lang="ru-RU" b="1" dirty="0">
                <a:latin typeface="Aptos Narrow" panose="020B0004020202020204" pitchFamily="34" charset="0"/>
              </a:rPr>
              <a:t>2026 год:</a:t>
            </a:r>
          </a:p>
          <a:p>
            <a:pPr rtl="0"/>
            <a:r>
              <a:rPr lang="ru-RU" dirty="0">
                <a:latin typeface="Aptos Narrow" panose="020B0004020202020204" pitchFamily="34" charset="0"/>
              </a:rPr>
              <a:t>- Привлечение клиентов с разных регионов</a:t>
            </a:r>
          </a:p>
          <a:p>
            <a:pPr rtl="0"/>
            <a:r>
              <a:rPr lang="ru-RU" dirty="0">
                <a:latin typeface="Aptos Narrow" panose="020B0004020202020204" pitchFamily="34" charset="0"/>
              </a:rPr>
              <a:t>- Расширение функционала и возможностей платформы.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A9DC39-DA34-7745-C567-6F8F2F251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942" y="492124"/>
            <a:ext cx="4581832" cy="53720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4832C24-1E17-6A00-297F-67371D2B2F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943" y="492124"/>
            <a:ext cx="4581832" cy="53720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0BDA6A-BB82-0B21-2F79-0BD71BE4CB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40" y="492122"/>
            <a:ext cx="4581831" cy="5372098"/>
          </a:xfrm>
          <a:prstGeom prst="rect">
            <a:avLst/>
          </a:prstGeom>
        </p:spPr>
      </p:pic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D5958764-6EDB-3D55-48DD-8EEABE0E7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0850" y="0"/>
            <a:ext cx="2349500" cy="99377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2185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1BE7D-98BE-E3A0-5BC3-B4A482E8C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2BB778-D1BE-6C0C-82BA-677B9E9C4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30" y="594909"/>
            <a:ext cx="9645056" cy="5668184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E636732-BA2A-103A-8315-6BEB73A1F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4336444"/>
            <a:ext cx="2923825" cy="1727882"/>
          </a:xfrm>
          <a:prstGeom prst="rect">
            <a:avLst/>
          </a:prstGeom>
          <a:solidFill>
            <a:schemeClr val="accent4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7C2948-B730-F9B3-1DD2-53DAB4B67FE8}"/>
              </a:ext>
            </a:extLst>
          </p:cNvPr>
          <p:cNvSpPr txBox="1"/>
          <p:nvPr/>
        </p:nvSpPr>
        <p:spPr>
          <a:xfrm>
            <a:off x="243237" y="4859664"/>
            <a:ext cx="26805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ptos Narrow" panose="020B0004020202020204" pitchFamily="34" charset="0"/>
              </a:rPr>
              <a:t>Каналы сбыта: </a:t>
            </a:r>
          </a:p>
          <a:p>
            <a:r>
              <a:rPr lang="ru-RU" sz="1800" dirty="0">
                <a:solidFill>
                  <a:schemeClr val="bg1"/>
                </a:solidFill>
                <a:latin typeface="Aptos Narrow" panose="020B0004020202020204" pitchFamily="34" charset="0"/>
              </a:rPr>
              <a:t>Продажа через  онлайн подписку</a:t>
            </a:r>
          </a:p>
          <a:p>
            <a:br>
              <a:rPr lang="ru-RU" sz="1800" dirty="0">
                <a:latin typeface="Aptos Narrow" panose="020B0004020202020204" pitchFamily="34" charset="0"/>
              </a:rPr>
            </a:b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B0847F-2F2C-478D-4945-2BC96573496A}"/>
              </a:ext>
            </a:extLst>
          </p:cNvPr>
          <p:cNvSpPr txBox="1"/>
          <p:nvPr/>
        </p:nvSpPr>
        <p:spPr>
          <a:xfrm>
            <a:off x="151155" y="4336444"/>
            <a:ext cx="395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ptos Narrow" panose="020B0004020202020204" pitchFamily="34" charset="0"/>
              </a:rPr>
              <a:t>МОНЕТИЗАЦИЯ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18C086D-225C-212C-194B-B4EEF79E1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80904" y="1830516"/>
            <a:ext cx="5211096" cy="1727882"/>
          </a:xfrm>
          <a:prstGeom prst="rect">
            <a:avLst/>
          </a:prstGeom>
          <a:solidFill>
            <a:schemeClr val="accent4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C11405-9DF4-992F-CA51-E9C79FF351B7}"/>
              </a:ext>
            </a:extLst>
          </p:cNvPr>
          <p:cNvSpPr txBox="1"/>
          <p:nvPr/>
        </p:nvSpPr>
        <p:spPr>
          <a:xfrm>
            <a:off x="7117308" y="1830516"/>
            <a:ext cx="5211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ptos Narrow" panose="020B0004020202020204" pitchFamily="34" charset="0"/>
              </a:rPr>
              <a:t>оценка потенциала рынка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B3CEC3-6927-30B6-7AC2-B99CE5D4A2E6}"/>
              </a:ext>
            </a:extLst>
          </p:cNvPr>
          <p:cNvSpPr txBox="1"/>
          <p:nvPr/>
        </p:nvSpPr>
        <p:spPr>
          <a:xfrm>
            <a:off x="7753298" y="2351348"/>
            <a:ext cx="41732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Aptos Narrow" panose="020B0004020202020204" pitchFamily="34" charset="0"/>
              </a:rPr>
              <a:t>SOM: 312 </a:t>
            </a:r>
            <a:r>
              <a:rPr lang="ru-RU" sz="1800" dirty="0">
                <a:solidFill>
                  <a:schemeClr val="bg1"/>
                </a:solidFill>
                <a:latin typeface="Aptos Narrow" panose="020B0004020202020204" pitchFamily="34" charset="0"/>
              </a:rPr>
              <a:t>тыс. </a:t>
            </a:r>
            <a:r>
              <a:rPr lang="ru-RU" sz="1800" dirty="0" err="1">
                <a:solidFill>
                  <a:schemeClr val="bg1"/>
                </a:solidFill>
                <a:latin typeface="Aptos Narrow" panose="020B0004020202020204" pitchFamily="34" charset="0"/>
              </a:rPr>
              <a:t>руб</a:t>
            </a:r>
            <a:r>
              <a:rPr lang="ru-RU" sz="1800" dirty="0">
                <a:solidFill>
                  <a:schemeClr val="bg1"/>
                </a:solidFill>
                <a:latin typeface="Aptos Narrow" panose="020B0004020202020204" pitchFamily="34" charset="0"/>
              </a:rPr>
              <a:t> – ПНИПУ</a:t>
            </a:r>
          </a:p>
          <a:p>
            <a:r>
              <a:rPr lang="en-US" sz="1800" dirty="0">
                <a:solidFill>
                  <a:schemeClr val="bg1"/>
                </a:solidFill>
                <a:latin typeface="Aptos Narrow" panose="020B0004020202020204" pitchFamily="34" charset="0"/>
              </a:rPr>
              <a:t>SAM: 5, 1  </a:t>
            </a:r>
            <a:r>
              <a:rPr lang="ru-RU" sz="1800" dirty="0">
                <a:solidFill>
                  <a:schemeClr val="bg1"/>
                </a:solidFill>
                <a:latin typeface="Aptos Narrow" panose="020B0004020202020204" pitchFamily="34" charset="0"/>
              </a:rPr>
              <a:t>млн. </a:t>
            </a:r>
            <a:r>
              <a:rPr lang="ru-RU" sz="1800" dirty="0" err="1">
                <a:solidFill>
                  <a:schemeClr val="bg1"/>
                </a:solidFill>
                <a:latin typeface="Aptos Narrow" panose="020B0004020202020204" pitchFamily="34" charset="0"/>
              </a:rPr>
              <a:t>руб</a:t>
            </a:r>
            <a:r>
              <a:rPr lang="ru-RU" sz="1800" dirty="0">
                <a:solidFill>
                  <a:schemeClr val="bg1"/>
                </a:solidFill>
                <a:latin typeface="Aptos Narrow" panose="020B0004020202020204" pitchFamily="34" charset="0"/>
              </a:rPr>
              <a:t> – Пермь</a:t>
            </a:r>
          </a:p>
          <a:p>
            <a:r>
              <a:rPr lang="en-US" sz="1800" dirty="0">
                <a:solidFill>
                  <a:schemeClr val="bg1"/>
                </a:solidFill>
                <a:latin typeface="Aptos Narrow" panose="020B0004020202020204" pitchFamily="34" charset="0"/>
              </a:rPr>
              <a:t>TAM: 4,45 </a:t>
            </a:r>
            <a:r>
              <a:rPr lang="ru-RU" sz="1800" dirty="0">
                <a:solidFill>
                  <a:schemeClr val="bg1"/>
                </a:solidFill>
                <a:latin typeface="Aptos Narrow" panose="020B0004020202020204" pitchFamily="34" charset="0"/>
              </a:rPr>
              <a:t>млрд. </a:t>
            </a:r>
            <a:r>
              <a:rPr lang="ru-RU" sz="1800" dirty="0" err="1">
                <a:solidFill>
                  <a:schemeClr val="bg1"/>
                </a:solidFill>
                <a:latin typeface="Aptos Narrow" panose="020B0004020202020204" pitchFamily="34" charset="0"/>
              </a:rPr>
              <a:t>руб</a:t>
            </a:r>
            <a:r>
              <a:rPr lang="ru-RU" sz="1800" dirty="0">
                <a:solidFill>
                  <a:schemeClr val="bg1"/>
                </a:solidFill>
                <a:latin typeface="Aptos Narrow" panose="020B0004020202020204" pitchFamily="34" charset="0"/>
              </a:rPr>
              <a:t> – Пермский край</a:t>
            </a:r>
          </a:p>
          <a:p>
            <a:br>
              <a:rPr lang="ru-RU" sz="1800" dirty="0">
                <a:latin typeface="Aptos Narrow" panose="020B000402020202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4949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Заголовок 80">
            <a:extLst>
              <a:ext uri="{FF2B5EF4-FFF2-40B4-BE49-F238E27FC236}">
                <a16:creationId xmlns:a16="http://schemas.microsoft.com/office/drawing/2014/main" id="{05C9BC75-0FE2-430C-A627-D6478EDBA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046" y="2766218"/>
            <a:ext cx="2581554" cy="13255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3000" b="1" dirty="0">
                <a:latin typeface="Aptos Narrow" panose="020B0004020202020204" pitchFamily="34" charset="0"/>
              </a:rPr>
              <a:t>Наша команда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AE59AABC-71C8-470C-A122-9A1E2B97C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694518" y="4834097"/>
            <a:ext cx="2748016" cy="47514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Aptos Narrow" panose="020B0004020202020204" pitchFamily="34" charset="0"/>
              </a:rPr>
              <a:t>Калинина Карина</a:t>
            </a:r>
            <a:r>
              <a:rPr lang="ru-RU" dirty="0"/>
              <a:t>​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E96617D7-0697-4087-A9EF-D77EB2564E8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889700" y="5347709"/>
            <a:ext cx="2357652" cy="47514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Aptos Narrow" panose="020B0004020202020204" pitchFamily="34" charset="0"/>
              </a:rPr>
              <a:t>Директор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6A610E7-14D9-43B1-A0E2-CFD8D5311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 rtl="0"/>
              <a:t>9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FBB777-A31B-BCEC-4017-A1D8A42A21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573" t="6021" r="20000" b="60387"/>
          <a:stretch/>
        </p:blipFill>
        <p:spPr>
          <a:xfrm>
            <a:off x="5698614" y="2491945"/>
            <a:ext cx="2748016" cy="230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567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F24940-CABF-314D-D71B-8727FF7B1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91C7A69-6053-3F91-1425-FFB7AA6CC0DF}"/>
              </a:ext>
            </a:extLst>
          </p:cNvPr>
          <p:cNvSpPr/>
          <p:nvPr/>
        </p:nvSpPr>
        <p:spPr>
          <a:xfrm>
            <a:off x="-1" y="2051050"/>
            <a:ext cx="12192001" cy="3736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Заголовок 36">
            <a:extLst>
              <a:ext uri="{FF2B5EF4-FFF2-40B4-BE49-F238E27FC236}">
                <a16:creationId xmlns:a16="http://schemas.microsoft.com/office/drawing/2014/main" id="{DD48C8EC-56C5-4A2A-BB21-811BC5100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00" y="3429000"/>
            <a:ext cx="3097320" cy="97840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3000" b="1" dirty="0">
                <a:solidFill>
                  <a:srgbClr val="02ABF6"/>
                </a:solidFill>
                <a:latin typeface="Aptos Narrow" panose="020B0004020202020204" pitchFamily="34" charset="0"/>
              </a:rPr>
              <a:t>ЗАПРОС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36E72FF0-3C0E-499A-8DA6-324675513B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43855" y="3148547"/>
            <a:ext cx="5118100" cy="233785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800" dirty="0">
                <a:latin typeface="Aptos Narrow" panose="020B0004020202020204" pitchFamily="34" charset="0"/>
              </a:rPr>
              <a:t>Сейчас наша команда в поиске разработчиков для реализаций идеи проекта и дальнейшего развития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496E66-3A4B-4617-8D7C-D91AD3541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 rtl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1790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1F92B90-FD10-47FA-922C-60FD7F0E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5073" y="818435"/>
            <a:ext cx="4045527" cy="159079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b="1" dirty="0">
                <a:solidFill>
                  <a:schemeClr val="tx1"/>
                </a:solidFill>
                <a:latin typeface="Aptos Narrow" panose="020B0004020202020204" pitchFamily="34" charset="0"/>
              </a:rPr>
              <a:t>Спасибо за внимание</a:t>
            </a:r>
            <a:r>
              <a:rPr lang="ru-RU" b="1" dirty="0">
                <a:solidFill>
                  <a:schemeClr val="tx1"/>
                </a:solidFill>
                <a:latin typeface="Aptos Narrow" panose="020B0004020202020204" pitchFamily="34" charset="0"/>
              </a:rPr>
              <a:t>!</a:t>
            </a:r>
          </a:p>
        </p:txBody>
      </p:sp>
      <p:pic>
        <p:nvPicPr>
          <p:cNvPr id="13" name="Рисунок 12" descr="Песок, море, пляж, трава">
            <a:extLst>
              <a:ext uri="{FF2B5EF4-FFF2-40B4-BE49-F238E27FC236}">
                <a16:creationId xmlns:a16="http://schemas.microsoft.com/office/drawing/2014/main" id="{681D276C-2EB5-4A5D-AD46-BA67480003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51274"/>
            <a:ext cx="2743201" cy="4747564"/>
          </a:xfrm>
        </p:spPr>
      </p:pic>
      <p:pic>
        <p:nvPicPr>
          <p:cNvPr id="15" name="Рисунок 14" descr="Крупный план птичьего глаза">
            <a:extLst>
              <a:ext uri="{FF2B5EF4-FFF2-40B4-BE49-F238E27FC236}">
                <a16:creationId xmlns:a16="http://schemas.microsoft.com/office/drawing/2014/main" id="{EDC61EE9-9548-4422-9A3B-8519063F019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48800" y="951274"/>
            <a:ext cx="2743200" cy="4747564"/>
          </a:xfr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5B012BF6-7088-0764-9573-B4A0FBF48534}"/>
              </a:ext>
            </a:extLst>
          </p:cNvPr>
          <p:cNvSpPr txBox="1">
            <a:spLocks/>
          </p:cNvSpPr>
          <p:nvPr/>
        </p:nvSpPr>
        <p:spPr>
          <a:xfrm>
            <a:off x="2743201" y="3429000"/>
            <a:ext cx="3958886" cy="2146669"/>
          </a:xfrm>
          <a:prstGeom prst="rect">
            <a:avLst/>
          </a:prstGeom>
        </p:spPr>
        <p:txBody>
          <a:bodyPr rtlCol="0" anchor="b">
            <a:norm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500" dirty="0">
                <a:solidFill>
                  <a:srgbClr val="02ABF6"/>
                </a:solidFill>
                <a:latin typeface="Aptos Narrow" panose="020B0004020202020204" pitchFamily="34" charset="0"/>
              </a:rPr>
              <a:t>С</a:t>
            </a:r>
            <a:r>
              <a:rPr lang="ru-RU" sz="6600" dirty="0">
                <a:solidFill>
                  <a:srgbClr val="02ABF6"/>
                </a:solidFill>
                <a:latin typeface="Aptos Narrow" panose="020B0004020202020204" pitchFamily="34" charset="0"/>
              </a:rPr>
              <a:t>ТАТ</a:t>
            </a:r>
            <a:r>
              <a:rPr lang="ru-RU" sz="11500" dirty="0">
                <a:solidFill>
                  <a:srgbClr val="02ABF6"/>
                </a:solidFill>
                <a:latin typeface="Aptos Narrow" panose="020B0004020202020204" pitchFamily="34" charset="0"/>
              </a:rPr>
              <a:t>М</a:t>
            </a:r>
            <a:endParaRPr lang="ru-RU" sz="6600" dirty="0">
              <a:solidFill>
                <a:srgbClr val="02ABF6"/>
              </a:solidFill>
              <a:latin typeface="Aptos Narrow" panose="020B00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E058BC-34A3-6D6D-FA6D-8D426F922EB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1306" r="2615"/>
          <a:stretch/>
        </p:blipFill>
        <p:spPr>
          <a:xfrm>
            <a:off x="0" y="951274"/>
            <a:ext cx="2743201" cy="47475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A7D3417-2DC1-2E7D-DA29-A5A55A79264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5600" r="35958"/>
          <a:stretch/>
        </p:blipFill>
        <p:spPr>
          <a:xfrm>
            <a:off x="9448801" y="951274"/>
            <a:ext cx="2743200" cy="484555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789B3B-63F2-EB45-E610-D78A2EC75EE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103"/>
          <a:stretch/>
        </p:blipFill>
        <p:spPr>
          <a:xfrm>
            <a:off x="9448799" y="951274"/>
            <a:ext cx="4048124" cy="4845555"/>
          </a:xfrm>
          <a:prstGeom prst="rect">
            <a:avLst/>
          </a:prstGeom>
        </p:spPr>
      </p:pic>
      <p:sp>
        <p:nvSpPr>
          <p:cNvPr id="12" name="Текст 4">
            <a:extLst>
              <a:ext uri="{FF2B5EF4-FFF2-40B4-BE49-F238E27FC236}">
                <a16:creationId xmlns:a16="http://schemas.microsoft.com/office/drawing/2014/main" id="{FE694F35-6CE3-14BA-149B-4188E72728D2}"/>
              </a:ext>
            </a:extLst>
          </p:cNvPr>
          <p:cNvSpPr txBox="1">
            <a:spLocks/>
          </p:cNvSpPr>
          <p:nvPr/>
        </p:nvSpPr>
        <p:spPr>
          <a:xfrm>
            <a:off x="2844042" y="5177918"/>
            <a:ext cx="2451105" cy="6203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 rtl="0">
              <a:defRPr lang="ru-RU"/>
            </a:defPPr>
            <a:lvl1pPr marL="0" algn="l" defTabSz="914400" rtl="0" eaLnBrk="1" latinLnBrk="0" hangingPunct="1">
              <a:defRPr lang="ru-RU" sz="1000" kern="1200" cap="all" spc="15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dirty="0">
                <a:solidFill>
                  <a:srgbClr val="02ABF6"/>
                </a:solidFill>
                <a:latin typeface="Aptos Narrow" panose="020B0004020202020204" pitchFamily="34" charset="0"/>
              </a:rPr>
              <a:t>Калинина Карина</a:t>
            </a:r>
          </a:p>
          <a:p>
            <a:r>
              <a:rPr lang="ru-RU" sz="900" dirty="0">
                <a:solidFill>
                  <a:srgbClr val="02ABF6"/>
                </a:solidFill>
                <a:latin typeface="Aptos Narrow" panose="020B0004020202020204" pitchFamily="34" charset="0"/>
              </a:rPr>
              <a:t>+789124815565</a:t>
            </a:r>
          </a:p>
          <a:p>
            <a:r>
              <a:rPr lang="ru-RU" sz="900" dirty="0">
                <a:solidFill>
                  <a:srgbClr val="02ABF6"/>
                </a:solidFill>
                <a:latin typeface="Aptos Narrow" panose="020B0004020202020204" pitchFamily="34" charset="0"/>
              </a:rPr>
              <a:t> Каwaimi25@yandex.ru</a:t>
            </a:r>
          </a:p>
        </p:txBody>
      </p:sp>
    </p:spTree>
    <p:extLst>
      <p:ext uri="{BB962C8B-B14F-4D97-AF65-F5344CB8AC3E}">
        <p14:creationId xmlns:p14="http://schemas.microsoft.com/office/powerpoint/2010/main" val="21340033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ED6DA"/>
      </a:accent1>
      <a:accent2>
        <a:srgbClr val="3E7090"/>
      </a:accent2>
      <a:accent3>
        <a:srgbClr val="93A5A8"/>
      </a:accent3>
      <a:accent4>
        <a:srgbClr val="627272"/>
      </a:accent4>
      <a:accent5>
        <a:srgbClr val="BDA07D"/>
      </a:accent5>
      <a:accent6>
        <a:srgbClr val="D8CAB7"/>
      </a:accent6>
      <a:hlink>
        <a:srgbClr val="0563C1"/>
      </a:hlink>
      <a:folHlink>
        <a:srgbClr val="954F72"/>
      </a:folHlink>
    </a:clrScheme>
    <a:fontScheme name="Custom 24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astal_Presentation_TM33468121_Win32_JC_SL_v3" id="{5CC0C496-FD8A-42BF-932F-4FD62E56F269}" vid="{DBEAE538-0105-45CF-A6D4-E0B303E1878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AF5DA8-6387-4138-BF96-B65D39F2FC21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7279BBA1-1277-4614-8DDE-B2EB227512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EF380A-18DE-4A59-8A28-3F29B5D010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449</Words>
  <Application>Microsoft Office PowerPoint</Application>
  <PresentationFormat>Широкоэкранный</PresentationFormat>
  <Paragraphs>106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Aptos Narrow</vt:lpstr>
      <vt:lpstr>Arial</vt:lpstr>
      <vt:lpstr>Calibri</vt:lpstr>
      <vt:lpstr>Segoe UI</vt:lpstr>
      <vt:lpstr>Segoe UI Light</vt:lpstr>
      <vt:lpstr>Тема Office</vt:lpstr>
      <vt:lpstr>СТАТМ</vt:lpstr>
      <vt:lpstr>ПРОБЛЕМА </vt:lpstr>
      <vt:lpstr>РЕШЕНИЕ ПРОБЛЕМЫ</vt:lpstr>
      <vt:lpstr>Презентация PowerPoint</vt:lpstr>
      <vt:lpstr>Презентация PowerPoint</vt:lpstr>
      <vt:lpstr>КОНКУРЕНТЫ</vt:lpstr>
      <vt:lpstr>УРОВЕНЬ ГОТОВНОСТИ</vt:lpstr>
      <vt:lpstr>Презентация PowerPoint</vt:lpstr>
      <vt:lpstr>Наша команда</vt:lpstr>
      <vt:lpstr>ЗАПРОС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2021-05-30T14:58:49Z</dcterms:created>
  <dcterms:modified xsi:type="dcterms:W3CDTF">2024-12-04T18:14:33Z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