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81" r:id="rId5"/>
    <p:sldId id="271" r:id="rId6"/>
    <p:sldId id="268" r:id="rId7"/>
    <p:sldId id="279" r:id="rId8"/>
    <p:sldId id="280" r:id="rId9"/>
    <p:sldId id="261" r:id="rId10"/>
    <p:sldId id="272" r:id="rId11"/>
    <p:sldId id="262" r:id="rId12"/>
    <p:sldId id="264" r:id="rId13"/>
    <p:sldId id="273" r:id="rId14"/>
    <p:sldId id="278" r:id="rId15"/>
    <p:sldId id="265" r:id="rId16"/>
    <p:sldId id="276" r:id="rId17"/>
    <p:sldId id="267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0684"/>
    <a:srgbClr val="68CDB3"/>
    <a:srgbClr val="FFFFFF"/>
    <a:srgbClr val="BAD232"/>
    <a:srgbClr val="D12459"/>
    <a:srgbClr val="2B81D7"/>
    <a:srgbClr val="00BF63"/>
    <a:srgbClr val="F2F2F2"/>
    <a:srgbClr val="570684"/>
    <a:srgbClr val="5A09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9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22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03120497508058"/>
          <c:y val="9.4429356858150001E-2"/>
          <c:w val="0.47912745875983537"/>
          <c:h val="0.7479243981929168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.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2E3-4907-BED0-B95DBBBFEC17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2E3-4907-BED0-B95DBBBFEC17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2E3-4907-BED0-B95DBBBFEC17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2E3-4907-BED0-B95DBBBFEC17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2E3-4907-BED0-B95DBBBFEC17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2E3-4907-BED0-B95DBBBFEC1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Чоппер</c:v>
                </c:pt>
                <c:pt idx="1">
                  <c:v>Перемен. Затраты</c:v>
                </c:pt>
                <c:pt idx="2">
                  <c:v>З/П</c:v>
                </c:pt>
                <c:pt idx="3">
                  <c:v>Проч. расходы</c:v>
                </c:pt>
                <c:pt idx="4">
                  <c:v>Реклама</c:v>
                </c:pt>
                <c:pt idx="5">
                  <c:v>Аренда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253200</c:v>
                </c:pt>
                <c:pt idx="1">
                  <c:v>9701</c:v>
                </c:pt>
                <c:pt idx="2">
                  <c:v>120000</c:v>
                </c:pt>
                <c:pt idx="3">
                  <c:v>24825</c:v>
                </c:pt>
                <c:pt idx="4">
                  <c:v>20000</c:v>
                </c:pt>
                <c:pt idx="5">
                  <c:v>15000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05-465A-B06F-165B3F15296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3834380691327254E-2"/>
          <c:y val="0.92271236196261908"/>
          <c:w val="0.82797929226327271"/>
          <c:h val="5.75885881121440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900321867779472E-2"/>
          <c:y val="0.1256038947100869"/>
          <c:w val="0.90707981308234331"/>
          <c:h val="0.7104541177908956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ln w="28575" cap="sq" cmpd="sng">
              <a:solidFill>
                <a:srgbClr val="D12459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Лист1!$A$2:$A$7</c:f>
              <c:strCache>
                <c:ptCount val="5"/>
                <c:pt idx="0">
                  <c:v>1 месяц</c:v>
                </c:pt>
                <c:pt idx="1">
                  <c:v>2 месяц</c:v>
                </c:pt>
                <c:pt idx="2">
                  <c:v>3 месяц</c:v>
                </c:pt>
                <c:pt idx="3">
                  <c:v>4 месяц</c:v>
                </c:pt>
                <c:pt idx="4">
                  <c:v>5 месяц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120598</c:v>
                </c:pt>
                <c:pt idx="1">
                  <c:v>171196</c:v>
                </c:pt>
                <c:pt idx="2">
                  <c:v>241196</c:v>
                </c:pt>
                <c:pt idx="3">
                  <c:v>241196</c:v>
                </c:pt>
                <c:pt idx="4">
                  <c:v>241196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A3-4715-89DD-08A67B8479F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ln w="28575" cap="rnd">
              <a:solidFill>
                <a:srgbClr val="580684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Лист1!$A$2:$A$7</c:f>
              <c:strCache>
                <c:ptCount val="5"/>
                <c:pt idx="0">
                  <c:v>1 месяц</c:v>
                </c:pt>
                <c:pt idx="1">
                  <c:v>2 месяц</c:v>
                </c:pt>
                <c:pt idx="2">
                  <c:v>3 месяц</c:v>
                </c:pt>
                <c:pt idx="3">
                  <c:v>4 месяц</c:v>
                </c:pt>
                <c:pt idx="4">
                  <c:v>5 месяц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155000</c:v>
                </c:pt>
                <c:pt idx="1">
                  <c:v>155000</c:v>
                </c:pt>
                <c:pt idx="2">
                  <c:v>155000</c:v>
                </c:pt>
                <c:pt idx="3">
                  <c:v>155000</c:v>
                </c:pt>
                <c:pt idx="4">
                  <c:v>155000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A3-4715-89DD-08A67B8479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3391776"/>
        <c:axId val="543392256"/>
      </c:lineChart>
      <c:catAx>
        <c:axId val="54339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3392256"/>
        <c:crosses val="autoZero"/>
        <c:auto val="1"/>
        <c:lblAlgn val="ctr"/>
        <c:lblOffset val="100"/>
        <c:noMultiLvlLbl val="0"/>
      </c:catAx>
      <c:valAx>
        <c:axId val="543392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339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 w="0" cmpd="sng">
          <a:solidFill>
            <a:schemeClr val="accent2">
              <a:alpha val="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48EFE3-B5F0-40DF-8D33-CF4A3E8F8F65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E8D4DC-C4B1-46E7-B2CC-3E69BCA40E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289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E8D4DC-C4B1-46E7-B2CC-3E69BCA40E1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569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E8D4DC-C4B1-46E7-B2CC-3E69BCA40E1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359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E8D4DC-C4B1-46E7-B2CC-3E69BCA40E1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347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338510-047D-4DD5-3F93-676905A237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51C821E-C511-9F8E-B94D-6344DCA599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DB8469-7864-034E-2BB8-5E923B31E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855D-2AD7-43DB-AADF-9C4DA4326B0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CDAFF5-850C-7DAB-A054-2F8E44137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3F5FDF-CA28-BCF8-67EF-5BA80DDB8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7AEF-0522-460E-83FE-A9DA433A8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927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8B10F8-E646-08E0-9285-9B830FF48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0BC74B-583D-4D31-551E-B18560C59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9BAD20-830B-7465-2E4B-A0DE99518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855D-2AD7-43DB-AADF-9C4DA4326B0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B4DC6F-7A97-8931-7E17-F4BD61844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658D05-7F39-A244-F8FA-2B3A7DACA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7AEF-0522-460E-83FE-A9DA433A8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97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28514C-06BE-21AE-FC40-1FEC3046C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6C5D3D-D954-F8CE-E159-1B682B5B4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11100E-A178-A643-A782-B3E914D4D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855D-2AD7-43DB-AADF-9C4DA4326B0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15EBE5-8DF1-AD9B-E195-70B463FEB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2D363F-83C4-55AF-B146-148375D27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7AEF-0522-460E-83FE-A9DA433A8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376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2CA25-9423-F2C5-51B8-C88F17C94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8D881C-460C-74C8-F5E9-96E6319DCF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37D16FE-C693-93B6-47F9-67D72EC63F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5A30A93-13F3-F8DC-6F30-1822B753D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855D-2AD7-43DB-AADF-9C4DA4326B0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5B9103D-F836-754F-5E23-AA4585533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7EEB937-53E4-43C6-46F6-FC76F0680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7AEF-0522-460E-83FE-A9DA433A8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468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1931DA-B06E-24EB-48F1-A9A5A47D6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D8AAD0-DD5C-7574-A74C-B788A0C58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F891F5-32E5-DDE5-45EA-0CDFC06AAA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5FAA9B5-08FB-8B13-A739-CDD23667D4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AA5BC6E-EB22-359D-2FE1-047D19DCF8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F90E786-3A79-59B2-7228-191E283BA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855D-2AD7-43DB-AADF-9C4DA4326B0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72E1893-CEAF-C2C5-3C18-78195ACE4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4C8D9A5-210C-8912-89D2-33A258131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7AEF-0522-460E-83FE-A9DA433A8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454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4EF536-FEF6-1E26-B460-7374F4298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D8243E2-1076-F777-6464-FEBF5B801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855D-2AD7-43DB-AADF-9C4DA4326B0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8984549-3FD8-1243-4CB1-A7BC89269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C7BCC89-D8E8-65C3-05DD-0C33EE7C3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7AEF-0522-460E-83FE-A9DA433A8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779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E047603-38F0-8542-5A3E-BD441C3CC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855D-2AD7-43DB-AADF-9C4DA4326B0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122A4BD-61CD-95F9-A4B8-D5E864EFF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E94C700-7A21-48EA-3491-312A993F2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7AEF-0522-460E-83FE-A9DA433A8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42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8E4687-5DF2-3083-C2D0-F3835C5C6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5593F9-061E-A47B-BFAD-FBD4F83DB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726F40A-D37F-5FEF-D1A3-47E30AB01E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3EFD66-0AE1-9EFD-4A30-6369AADC3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855D-2AD7-43DB-AADF-9C4DA4326B0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409765-204A-DA38-97EF-734541E54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9D3901-0F90-882F-E455-99C8FB0B9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7AEF-0522-460E-83FE-A9DA433A8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816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7A8800-66FB-9D34-09AA-A0376BE7C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9490097-9671-2948-0859-0A1F12BD62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827D908-49BC-8427-DD53-2277C8111B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F720D2-519E-0DA1-CB37-520373DBB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855D-2AD7-43DB-AADF-9C4DA4326B0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D48A9FE-6BCE-9045-D3E4-6800A0D3C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2A48FEA-8964-03B1-0D96-98CD56E4A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7AEF-0522-460E-83FE-A9DA433A8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39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D99C28-A363-E5A1-630F-F14D3C45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B501A5-4048-DF49-ADD6-6A542BD049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84BB58-C343-C4DE-E431-AE0F2C388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855D-2AD7-43DB-AADF-9C4DA4326B0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9AA865-6B0E-4569-036C-8B7E0B121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D21C7E-E29A-913F-1000-99EA1AB18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7AEF-0522-460E-83FE-A9DA433A8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327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34F9B4D-EE97-7178-311A-A3994F6546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6B48E05-64FE-6B18-B1AC-A4B4CCC4A4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9DDE50-4B6C-B2A5-E673-EFF242ACB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855D-2AD7-43DB-AADF-9C4DA4326B0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C58F5C-D0EC-DB68-3D82-CA6E7CF93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EA5B72-31C8-A0D2-E38F-1AAE991E5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7AEF-0522-460E-83FE-A9DA433A8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369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D8407D-DB1E-380C-1521-33C5B7045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2ED9A7-F74C-2AB8-0A3E-19F337807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A9AC93-E690-FBF2-1540-42093B0C22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2855D-2AD7-43DB-AADF-9C4DA4326B0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3E7B0F-B702-6374-ADF9-6E53D7290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B2C8AA-6208-85A8-117B-68082ACDD2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77AEF-0522-460E-83FE-A9DA433A8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317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5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3.png"/><Relationship Id="rId15" Type="http://schemas.openxmlformats.org/officeDocument/2006/relationships/image" Target="../media/image4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0.png"/><Relationship Id="rId7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4.png"/><Relationship Id="rId5" Type="http://schemas.openxmlformats.org/officeDocument/2006/relationships/image" Target="../media/image19.png"/><Relationship Id="rId10" Type="http://schemas.openxmlformats.org/officeDocument/2006/relationships/image" Target="../media/image30.png"/><Relationship Id="rId4" Type="http://schemas.openxmlformats.org/officeDocument/2006/relationships/image" Target="../media/image18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2.png"/><Relationship Id="rId7" Type="http://schemas.openxmlformats.org/officeDocument/2006/relationships/image" Target="../media/image25.png"/><Relationship Id="rId12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26.png"/><Relationship Id="rId5" Type="http://schemas.openxmlformats.org/officeDocument/2006/relationships/image" Target="../media/image24.png"/><Relationship Id="rId10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13" Type="http://schemas.openxmlformats.org/officeDocument/2006/relationships/image" Target="../media/image24.png"/><Relationship Id="rId18" Type="http://schemas.openxmlformats.org/officeDocument/2006/relationships/image" Target="../media/image21.png"/><Relationship Id="rId3" Type="http://schemas.openxmlformats.org/officeDocument/2006/relationships/image" Target="../media/image15.png"/><Relationship Id="rId7" Type="http://schemas.openxmlformats.org/officeDocument/2006/relationships/image" Target="../media/image40.jpg"/><Relationship Id="rId12" Type="http://schemas.openxmlformats.org/officeDocument/2006/relationships/image" Target="../media/image34.png"/><Relationship Id="rId17" Type="http://schemas.openxmlformats.org/officeDocument/2006/relationships/image" Target="../media/image20.png"/><Relationship Id="rId2" Type="http://schemas.openxmlformats.org/officeDocument/2006/relationships/image" Target="../media/image37.png"/><Relationship Id="rId16" Type="http://schemas.openxmlformats.org/officeDocument/2006/relationships/image" Target="../media/image19.png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11" Type="http://schemas.openxmlformats.org/officeDocument/2006/relationships/image" Target="../media/image26.png"/><Relationship Id="rId5" Type="http://schemas.openxmlformats.org/officeDocument/2006/relationships/image" Target="../media/image38.jpg"/><Relationship Id="rId15" Type="http://schemas.openxmlformats.org/officeDocument/2006/relationships/image" Target="../media/image18.png"/><Relationship Id="rId10" Type="http://schemas.openxmlformats.org/officeDocument/2006/relationships/image" Target="../media/image23.png"/><Relationship Id="rId19" Type="http://schemas.openxmlformats.org/officeDocument/2006/relationships/image" Target="../media/image4.png"/><Relationship Id="rId4" Type="http://schemas.openxmlformats.org/officeDocument/2006/relationships/image" Target="../media/image16.png"/><Relationship Id="rId9" Type="http://schemas.openxmlformats.org/officeDocument/2006/relationships/image" Target="../media/image42.jpg"/><Relationship Id="rId1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3.png"/><Relationship Id="rId12" Type="http://schemas.openxmlformats.org/officeDocument/2006/relationships/image" Target="../media/image1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g"/><Relationship Id="rId11" Type="http://schemas.openxmlformats.org/officeDocument/2006/relationships/image" Target="../media/image11.png"/><Relationship Id="rId5" Type="http://schemas.openxmlformats.org/officeDocument/2006/relationships/image" Target="../media/image46.jpg"/><Relationship Id="rId10" Type="http://schemas.openxmlformats.org/officeDocument/2006/relationships/image" Target="../media/image48.png"/><Relationship Id="rId4" Type="http://schemas.openxmlformats.org/officeDocument/2006/relationships/image" Target="../media/image45.jpg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12" Type="http://schemas.openxmlformats.org/officeDocument/2006/relationships/image" Target="../media/image3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21.png"/><Relationship Id="rId10" Type="http://schemas.openxmlformats.org/officeDocument/2006/relationships/image" Target="../media/image25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5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48.png"/><Relationship Id="rId9" Type="http://schemas.openxmlformats.org/officeDocument/2006/relationships/image" Target="../media/image40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chart" Target="../charts/chart2.xml"/><Relationship Id="rId7" Type="http://schemas.openxmlformats.org/officeDocument/2006/relationships/image" Target="../media/image19.png"/><Relationship Id="rId12" Type="http://schemas.openxmlformats.org/officeDocument/2006/relationships/image" Target="../media/image55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6.png"/><Relationship Id="rId5" Type="http://schemas.openxmlformats.org/officeDocument/2006/relationships/image" Target="../media/image54.gif"/><Relationship Id="rId10" Type="http://schemas.openxmlformats.org/officeDocument/2006/relationships/image" Target="../media/image7.png"/><Relationship Id="rId4" Type="http://schemas.openxmlformats.org/officeDocument/2006/relationships/image" Target="../media/image18.png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8.png"/><Relationship Id="rId3" Type="http://schemas.openxmlformats.org/officeDocument/2006/relationships/image" Target="../media/image57.jpeg"/><Relationship Id="rId7" Type="http://schemas.openxmlformats.org/officeDocument/2006/relationships/image" Target="../media/image22.png"/><Relationship Id="rId12" Type="http://schemas.openxmlformats.org/officeDocument/2006/relationships/image" Target="../media/image34.png"/><Relationship Id="rId17" Type="http://schemas.openxmlformats.org/officeDocument/2006/relationships/image" Target="../media/image6.png"/><Relationship Id="rId2" Type="http://schemas.openxmlformats.org/officeDocument/2006/relationships/image" Target="../media/image56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26.png"/><Relationship Id="rId5" Type="http://schemas.openxmlformats.org/officeDocument/2006/relationships/image" Target="../media/image59.jpeg"/><Relationship Id="rId1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58.jpeg"/><Relationship Id="rId9" Type="http://schemas.openxmlformats.org/officeDocument/2006/relationships/image" Target="../media/image23.png"/><Relationship Id="rId1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1.png"/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12" Type="http://schemas.openxmlformats.org/officeDocument/2006/relationships/image" Target="../media/image19.png"/><Relationship Id="rId2" Type="http://schemas.openxmlformats.org/officeDocument/2006/relationships/image" Target="../media/image6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18.png"/><Relationship Id="rId5" Type="http://schemas.openxmlformats.org/officeDocument/2006/relationships/image" Target="../media/image6.png"/><Relationship Id="rId15" Type="http://schemas.openxmlformats.org/officeDocument/2006/relationships/image" Target="../media/image63.png"/><Relationship Id="rId10" Type="http://schemas.openxmlformats.org/officeDocument/2006/relationships/image" Target="../media/image35.png"/><Relationship Id="rId4" Type="http://schemas.openxmlformats.org/officeDocument/2006/relationships/image" Target="../media/image3.png"/><Relationship Id="rId9" Type="http://schemas.openxmlformats.org/officeDocument/2006/relationships/image" Target="../media/image26.png"/><Relationship Id="rId1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13" Type="http://schemas.openxmlformats.org/officeDocument/2006/relationships/image" Target="../media/image25.png"/><Relationship Id="rId3" Type="http://schemas.openxmlformats.org/officeDocument/2006/relationships/image" Target="../media/image3.png"/><Relationship Id="rId7" Type="http://schemas.openxmlformats.org/officeDocument/2006/relationships/image" Target="../media/image42.jpg"/><Relationship Id="rId12" Type="http://schemas.openxmlformats.org/officeDocument/2006/relationships/image" Target="../media/image2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g"/><Relationship Id="rId11" Type="http://schemas.openxmlformats.org/officeDocument/2006/relationships/image" Target="../media/image24.png"/><Relationship Id="rId5" Type="http://schemas.openxmlformats.org/officeDocument/2006/relationships/image" Target="../media/image39.jpg"/><Relationship Id="rId10" Type="http://schemas.openxmlformats.org/officeDocument/2006/relationships/image" Target="../media/image22.png"/><Relationship Id="rId4" Type="http://schemas.openxmlformats.org/officeDocument/2006/relationships/image" Target="../media/image14.png"/><Relationship Id="rId9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858230-3513-BC5D-5F31-994706F741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8"/>
            <a:ext cx="12192000" cy="685630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81C4E6B-9377-FBCC-77BA-08DB38FE36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054" y="-710790"/>
            <a:ext cx="1044879" cy="104487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340718C-7012-1720-42FC-B05E826673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047" y="-1007497"/>
            <a:ext cx="2016690" cy="201669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6E6F2DA-0DFF-A201-C1A3-A928B00DC3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02594">
            <a:off x="-755650" y="3208490"/>
            <a:ext cx="1220918" cy="122091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DC556D3-4D57-CB0D-C8F8-C6FCDE5410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8729">
            <a:off x="11663433" y="3812546"/>
            <a:ext cx="1153178" cy="115317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B98C733-CC5A-B1B6-BE19-C1A936313D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8729">
            <a:off x="4119633" y="6502658"/>
            <a:ext cx="1153178" cy="115317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552E348-58D4-B7D6-90A9-905B7E9C7D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8729">
            <a:off x="-477766" y="6273363"/>
            <a:ext cx="1153178" cy="115317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56D9529-84BE-1341-5201-4F1167D70C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8729">
            <a:off x="11615409" y="6333925"/>
            <a:ext cx="1153178" cy="115317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9941CCF-71AB-E997-91F2-F28BFBDDEB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02594">
            <a:off x="-563484" y="-616000"/>
            <a:ext cx="1220918" cy="12209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5C0E7FB-D8B3-DF01-ACAA-57CA3498EB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78563">
            <a:off x="-1745409" y="-2262690"/>
            <a:ext cx="9521571" cy="952157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855B84-A3C3-52FA-7FAB-CFAFCD9741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8880" y="1636025"/>
            <a:ext cx="9513662" cy="2472172"/>
          </a:xfrm>
        </p:spPr>
        <p:txBody>
          <a:bodyPr>
            <a:noAutofit/>
          </a:bodyPr>
          <a:lstStyle/>
          <a:p>
            <a:pPr algn="l"/>
            <a:r>
              <a:rPr lang="ru-RU" sz="4400" b="1" dirty="0">
                <a:ln>
                  <a:solidFill>
                    <a:schemeClr val="tx1"/>
                  </a:solidFill>
                </a:ln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Дизайн и изготовление</a:t>
            </a:r>
            <a:br>
              <a:rPr lang="ru-RU" sz="4400" b="1" dirty="0">
                <a:ln>
                  <a:solidFill>
                    <a:schemeClr val="tx1"/>
                  </a:solidFill>
                </a:ln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4400" b="1" dirty="0">
                <a:ln>
                  <a:solidFill>
                    <a:schemeClr val="tx1"/>
                  </a:solidFill>
                </a:ln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уникальных </a:t>
            </a:r>
            <a:br>
              <a:rPr lang="ru-RU" sz="4400" b="1" dirty="0">
                <a:ln>
                  <a:solidFill>
                    <a:schemeClr val="tx1"/>
                  </a:solidFill>
                </a:ln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4400" b="1" dirty="0">
                <a:ln>
                  <a:solidFill>
                    <a:schemeClr val="tx1"/>
                  </a:solidFill>
                </a:ln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декоративных </a:t>
            </a:r>
            <a:br>
              <a:rPr lang="ru-RU" sz="4400" b="1" dirty="0">
                <a:ln>
                  <a:solidFill>
                    <a:schemeClr val="tx1"/>
                  </a:solidFill>
                </a:ln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4400" b="1" dirty="0">
                <a:ln>
                  <a:solidFill>
                    <a:schemeClr val="tx1"/>
                  </a:solidFill>
                </a:ln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фигур из </a:t>
            </a:r>
            <a:br>
              <a:rPr lang="ru-RU" sz="4400" b="1" dirty="0">
                <a:ln>
                  <a:solidFill>
                    <a:schemeClr val="tx1"/>
                  </a:solidFill>
                </a:ln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4400" b="1" dirty="0">
                <a:ln>
                  <a:solidFill>
                    <a:schemeClr val="tx1"/>
                  </a:solidFill>
                </a:ln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стеклопластика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4D629BE-7F87-C077-5C98-0B6CC86AA4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79376">
            <a:off x="5896705" y="1283881"/>
            <a:ext cx="7054355" cy="7054355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768D10-80F6-DEB2-343C-039AD3A2CC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7150" y="3784913"/>
            <a:ext cx="3825970" cy="2644462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Команда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Малеев Богдан (Лидер), Чайкин Алексей</a:t>
            </a:r>
          </a:p>
          <a:p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Трекер -</a:t>
            </a:r>
            <a:r>
              <a:rPr lang="ru-RU" sz="1400" dirty="0"/>
              <a:t> </a:t>
            </a:r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Галимова Айгуль </a:t>
            </a:r>
            <a:r>
              <a:rPr lang="ru-RU" sz="18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Шарифовна</a:t>
            </a:r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к.э.н., доц. кафедры </a:t>
            </a:r>
          </a:p>
          <a:p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Стратегического управления и бизнес-администрирования </a:t>
            </a:r>
            <a:r>
              <a:rPr lang="ru-RU" sz="18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УУНиТ</a:t>
            </a:r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FBACCA-FD73-89FF-7239-FD32B52577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25162">
            <a:off x="1494969" y="6055587"/>
            <a:ext cx="473125" cy="4731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4D270F9-7F7E-392F-B440-06F437A6AE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25162">
            <a:off x="10074665" y="242213"/>
            <a:ext cx="473125" cy="47312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B4BFAFB-7708-FFC5-BC17-BA66B1D374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8729">
            <a:off x="1740132" y="4742290"/>
            <a:ext cx="616379" cy="61637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4CE7853-CF48-F28B-3E5D-0A3756022C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84638">
            <a:off x="8846954" y="1653872"/>
            <a:ext cx="616379" cy="6163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53BBAB2-FF5D-A6E5-308B-009B3C6827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150" y="1065868"/>
            <a:ext cx="435213" cy="43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482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Объект 19">
            <a:extLst>
              <a:ext uri="{FF2B5EF4-FFF2-40B4-BE49-F238E27FC236}">
                <a16:creationId xmlns:a16="http://schemas.microsoft.com/office/drawing/2014/main" id="{DB048C4B-5102-2EA5-1066-90434BFE99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4"/>
            <a:ext cx="12192000" cy="6858000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D7E3DF-5340-9D8E-0885-31221799C6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8729">
            <a:off x="-525486" y="6281411"/>
            <a:ext cx="1153178" cy="115317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038450-06F3-F0DB-E431-A801E60FED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8729">
            <a:off x="11704709" y="2425263"/>
            <a:ext cx="1153178" cy="115317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28CF90-4B45-1114-C251-6FEFDB5E3C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8729">
            <a:off x="903359" y="-670362"/>
            <a:ext cx="1153178" cy="115317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CB49F7-FA38-3ABB-7201-27CE55AE45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05582">
            <a:off x="11342759" y="-427131"/>
            <a:ext cx="1153178" cy="11531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1B26D1E-8BB4-E3D5-F13F-339AEB9322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8729">
            <a:off x="11304992" y="6157289"/>
            <a:ext cx="1153178" cy="115317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BF0E238-C5C9-89F2-6CAB-A75B3CD1FC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30266">
            <a:off x="-2316642" y="2305128"/>
            <a:ext cx="3161295" cy="316129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B623F9D-C74D-3796-3F8C-72D0132D77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27236">
            <a:off x="157571" y="-1561157"/>
            <a:ext cx="4528620" cy="452862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B2D397-A49A-6996-721B-235379802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Проблема</a:t>
            </a:r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  <a:endParaRPr lang="ru-RU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C1FA2E8-B4B9-8C7C-D581-E5D53A25E4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8729">
            <a:off x="4008145" y="1238414"/>
            <a:ext cx="1153178" cy="115317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4190606-8203-1FDA-FCCC-C3EE7DCBFF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91633">
            <a:off x="6857418" y="6501607"/>
            <a:ext cx="1153178" cy="115317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CDE60A5-FB15-AF19-4692-F2B9D44970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015" y="5416652"/>
            <a:ext cx="2152446" cy="2152446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66B8C61-AE22-5043-F5B8-975B7599A8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010" y="-1309323"/>
            <a:ext cx="1574194" cy="1574194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36F1F70-328D-40E7-21EE-743C252223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335" y="1700648"/>
            <a:ext cx="399717" cy="399717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B0A7BE8-ABC8-1448-C1EB-3CA2A8222E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764" y="811921"/>
            <a:ext cx="336084" cy="336084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EC943163-19B7-4A66-8F16-62BE8F6A8B9C}"/>
              </a:ext>
            </a:extLst>
          </p:cNvPr>
          <p:cNvSpPr/>
          <p:nvPr/>
        </p:nvSpPr>
        <p:spPr>
          <a:xfrm>
            <a:off x="426826" y="3144099"/>
            <a:ext cx="6094290" cy="1289700"/>
          </a:xfrm>
          <a:prstGeom prst="roundRect">
            <a:avLst/>
          </a:prstGeom>
          <a:solidFill>
            <a:srgbClr val="BAD23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Современная городская мода уходит от массивных монументальных фигур к лёгким и эстетичным конструкциям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F1572-F101-970E-B763-7221B172E5D1}"/>
              </a:ext>
            </a:extLst>
          </p:cNvPr>
          <p:cNvSpPr txBox="1"/>
          <p:nvPr/>
        </p:nvSpPr>
        <p:spPr>
          <a:xfrm>
            <a:off x="11724326" y="6421969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8CF8E7D2-2F45-43CD-9AC7-8D6D7708927A}"/>
              </a:ext>
            </a:extLst>
          </p:cNvPr>
          <p:cNvSpPr/>
          <p:nvPr/>
        </p:nvSpPr>
        <p:spPr>
          <a:xfrm>
            <a:off x="426826" y="4781831"/>
            <a:ext cx="6094290" cy="1264248"/>
          </a:xfrm>
          <a:prstGeom prst="roundRect">
            <a:avLst/>
          </a:prstGeom>
          <a:solidFill>
            <a:srgbClr val="BAD23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Однако лёгкие конструкции часто оказываются недостаточно прочными и уязвимыми к вандализму.</a:t>
            </a:r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149D4AA1-E0DF-F665-816D-9C4CEA175815}"/>
              </a:ext>
            </a:extLst>
          </p:cNvPr>
          <p:cNvSpPr/>
          <p:nvPr/>
        </p:nvSpPr>
        <p:spPr>
          <a:xfrm>
            <a:off x="6575299" y="47530"/>
            <a:ext cx="3431800" cy="3096569"/>
          </a:xfrm>
          <a:custGeom>
            <a:avLst/>
            <a:gdLst>
              <a:gd name="connsiteX0" fmla="*/ 198803 w 3293813"/>
              <a:gd name="connsiteY0" fmla="*/ 1875339 h 3310313"/>
              <a:gd name="connsiteX1" fmla="*/ 283024 w 3293813"/>
              <a:gd name="connsiteY1" fmla="*/ 1345950 h 3310313"/>
              <a:gd name="connsiteX2" fmla="*/ 282 w 3293813"/>
              <a:gd name="connsiteY2" fmla="*/ 780465 h 3310313"/>
              <a:gd name="connsiteX3" fmla="*/ 343182 w 3293813"/>
              <a:gd name="connsiteY3" fmla="*/ 106697 h 3310313"/>
              <a:gd name="connsiteX4" fmla="*/ 1155314 w 3293813"/>
              <a:gd name="connsiteY4" fmla="*/ 263108 h 3310313"/>
              <a:gd name="connsiteX5" fmla="*/ 1829082 w 3293813"/>
              <a:gd name="connsiteY5" fmla="*/ 4429 h 3310313"/>
              <a:gd name="connsiteX6" fmla="*/ 2575040 w 3293813"/>
              <a:gd name="connsiteY6" fmla="*/ 130760 h 3310313"/>
              <a:gd name="connsiteX7" fmla="*/ 2990130 w 3293813"/>
              <a:gd name="connsiteY7" fmla="*/ 515771 h 3310313"/>
              <a:gd name="connsiteX8" fmla="*/ 3290919 w 3293813"/>
              <a:gd name="connsiteY8" fmla="*/ 1189539 h 3310313"/>
              <a:gd name="connsiteX9" fmla="*/ 2809656 w 3293813"/>
              <a:gd name="connsiteY9" fmla="*/ 1640723 h 3310313"/>
              <a:gd name="connsiteX10" fmla="*/ 3020209 w 3293813"/>
              <a:gd name="connsiteY10" fmla="*/ 2350587 h 3310313"/>
              <a:gd name="connsiteX11" fmla="*/ 2797624 w 3293813"/>
              <a:gd name="connsiteY11" fmla="*/ 3277018 h 3310313"/>
              <a:gd name="connsiteX12" fmla="*/ 1835098 w 3293813"/>
              <a:gd name="connsiteY12" fmla="*/ 3096544 h 3310313"/>
              <a:gd name="connsiteX13" fmla="*/ 878588 w 3293813"/>
              <a:gd name="connsiteY13" fmla="*/ 3012323 h 3310313"/>
              <a:gd name="connsiteX14" fmla="*/ 180756 w 3293813"/>
              <a:gd name="connsiteY14" fmla="*/ 2916071 h 3310313"/>
              <a:gd name="connsiteX15" fmla="*/ 391309 w 3293813"/>
              <a:gd name="connsiteY15" fmla="*/ 2332539 h 3310313"/>
              <a:gd name="connsiteX16" fmla="*/ 198803 w 3293813"/>
              <a:gd name="connsiteY16" fmla="*/ 1875339 h 3310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93813" h="3310313">
                <a:moveTo>
                  <a:pt x="198803" y="1875339"/>
                </a:moveTo>
                <a:cubicBezTo>
                  <a:pt x="180755" y="1710907"/>
                  <a:pt x="316111" y="1528429"/>
                  <a:pt x="283024" y="1345950"/>
                </a:cubicBezTo>
                <a:cubicBezTo>
                  <a:pt x="249937" y="1163471"/>
                  <a:pt x="-9744" y="987007"/>
                  <a:pt x="282" y="780465"/>
                </a:cubicBezTo>
                <a:cubicBezTo>
                  <a:pt x="10308" y="573923"/>
                  <a:pt x="150677" y="192923"/>
                  <a:pt x="343182" y="106697"/>
                </a:cubicBezTo>
                <a:cubicBezTo>
                  <a:pt x="535687" y="20471"/>
                  <a:pt x="907664" y="280153"/>
                  <a:pt x="1155314" y="263108"/>
                </a:cubicBezTo>
                <a:cubicBezTo>
                  <a:pt x="1402964" y="246063"/>
                  <a:pt x="1592461" y="26487"/>
                  <a:pt x="1829082" y="4429"/>
                </a:cubicBezTo>
                <a:cubicBezTo>
                  <a:pt x="2065703" y="-17629"/>
                  <a:pt x="2381532" y="45536"/>
                  <a:pt x="2575040" y="130760"/>
                </a:cubicBezTo>
                <a:cubicBezTo>
                  <a:pt x="2768548" y="215984"/>
                  <a:pt x="2870817" y="339308"/>
                  <a:pt x="2990130" y="515771"/>
                </a:cubicBezTo>
                <a:cubicBezTo>
                  <a:pt x="3109443" y="692234"/>
                  <a:pt x="3320998" y="1002047"/>
                  <a:pt x="3290919" y="1189539"/>
                </a:cubicBezTo>
                <a:cubicBezTo>
                  <a:pt x="3260840" y="1377031"/>
                  <a:pt x="2854774" y="1447215"/>
                  <a:pt x="2809656" y="1640723"/>
                </a:cubicBezTo>
                <a:cubicBezTo>
                  <a:pt x="2764538" y="1834231"/>
                  <a:pt x="3022214" y="2077871"/>
                  <a:pt x="3020209" y="2350587"/>
                </a:cubicBezTo>
                <a:cubicBezTo>
                  <a:pt x="3018204" y="2623303"/>
                  <a:pt x="2995142" y="3152692"/>
                  <a:pt x="2797624" y="3277018"/>
                </a:cubicBezTo>
                <a:cubicBezTo>
                  <a:pt x="2600106" y="3401344"/>
                  <a:pt x="2154937" y="3140660"/>
                  <a:pt x="1835098" y="3096544"/>
                </a:cubicBezTo>
                <a:cubicBezTo>
                  <a:pt x="1515259" y="3052428"/>
                  <a:pt x="1154312" y="3042402"/>
                  <a:pt x="878588" y="3012323"/>
                </a:cubicBezTo>
                <a:cubicBezTo>
                  <a:pt x="602864" y="2982244"/>
                  <a:pt x="261969" y="3029368"/>
                  <a:pt x="180756" y="2916071"/>
                </a:cubicBezTo>
                <a:cubicBezTo>
                  <a:pt x="99543" y="2802774"/>
                  <a:pt x="386296" y="2509002"/>
                  <a:pt x="391309" y="2332539"/>
                </a:cubicBezTo>
                <a:cubicBezTo>
                  <a:pt x="396322" y="2156076"/>
                  <a:pt x="216851" y="2039771"/>
                  <a:pt x="198803" y="1875339"/>
                </a:cubicBez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5806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1C7193CB-25AF-33C0-2307-40FEF507022A}"/>
              </a:ext>
            </a:extLst>
          </p:cNvPr>
          <p:cNvSpPr/>
          <p:nvPr/>
        </p:nvSpPr>
        <p:spPr>
          <a:xfrm>
            <a:off x="7883342" y="3080897"/>
            <a:ext cx="3768782" cy="2647990"/>
          </a:xfrm>
          <a:custGeom>
            <a:avLst/>
            <a:gdLst>
              <a:gd name="connsiteX0" fmla="*/ 893958 w 3487735"/>
              <a:gd name="connsiteY0" fmla="*/ 2202690 h 2420675"/>
              <a:gd name="connsiteX1" fmla="*/ 677389 w 3487735"/>
              <a:gd name="connsiteY1" fmla="*/ 2286911 h 2420675"/>
              <a:gd name="connsiteX2" fmla="*/ 653326 w 3487735"/>
              <a:gd name="connsiteY2" fmla="*/ 2010185 h 2420675"/>
              <a:gd name="connsiteX3" fmla="*/ 520979 w 3487735"/>
              <a:gd name="connsiteY3" fmla="*/ 1643221 h 2420675"/>
              <a:gd name="connsiteX4" fmla="*/ 292379 w 3487735"/>
              <a:gd name="connsiteY4" fmla="*/ 1432669 h 2420675"/>
              <a:gd name="connsiteX5" fmla="*/ 75810 w 3487735"/>
              <a:gd name="connsiteY5" fmla="*/ 1528921 h 2420675"/>
              <a:gd name="connsiteX6" fmla="*/ 45731 w 3487735"/>
              <a:gd name="connsiteY6" fmla="*/ 915311 h 2420675"/>
              <a:gd name="connsiteX7" fmla="*/ 27684 w 3487735"/>
              <a:gd name="connsiteY7" fmla="*/ 596474 h 2420675"/>
              <a:gd name="connsiteX8" fmla="*/ 454805 w 3487735"/>
              <a:gd name="connsiteY8" fmla="*/ 373890 h 2420675"/>
              <a:gd name="connsiteX9" fmla="*/ 719500 w 3487735"/>
              <a:gd name="connsiteY9" fmla="*/ 217479 h 2420675"/>
              <a:gd name="connsiteX10" fmla="*/ 1555694 w 3487735"/>
              <a:gd name="connsiteY10" fmla="*/ 434048 h 2420675"/>
              <a:gd name="connsiteX11" fmla="*/ 2211415 w 3487735"/>
              <a:gd name="connsiteY11" fmla="*/ 37006 h 2420675"/>
              <a:gd name="connsiteX12" fmla="*/ 2692679 w 3487735"/>
              <a:gd name="connsiteY12" fmla="*/ 133258 h 2420675"/>
              <a:gd name="connsiteX13" fmla="*/ 3288242 w 3487735"/>
              <a:gd name="connsiteY13" fmla="*/ 6927 h 2420675"/>
              <a:gd name="connsiteX14" fmla="*/ 3486763 w 3487735"/>
              <a:gd name="connsiteY14" fmla="*/ 385921 h 2420675"/>
              <a:gd name="connsiteX15" fmla="*/ 3354415 w 3487735"/>
              <a:gd name="connsiteY15" fmla="*/ 915311 h 2420675"/>
              <a:gd name="connsiteX16" fmla="*/ 3137847 w 3487735"/>
              <a:gd name="connsiteY16" fmla="*/ 1125863 h 2420675"/>
              <a:gd name="connsiteX17" fmla="*/ 3222068 w 3487735"/>
              <a:gd name="connsiteY17" fmla="*/ 1589079 h 2420675"/>
              <a:gd name="connsiteX18" fmla="*/ 3366447 w 3487735"/>
              <a:gd name="connsiteY18" fmla="*/ 1661269 h 2420675"/>
              <a:gd name="connsiteX19" fmla="*/ 3276210 w 3487735"/>
              <a:gd name="connsiteY19" fmla="*/ 2052295 h 2420675"/>
              <a:gd name="connsiteX20" fmla="*/ 2825026 w 3487735"/>
              <a:gd name="connsiteY20" fmla="*/ 1974090 h 2420675"/>
              <a:gd name="connsiteX21" fmla="*/ 2397905 w 3487735"/>
              <a:gd name="connsiteY21" fmla="*/ 2389179 h 2420675"/>
              <a:gd name="connsiteX22" fmla="*/ 1651947 w 3487735"/>
              <a:gd name="connsiteY22" fmla="*/ 2304958 h 2420675"/>
              <a:gd name="connsiteX23" fmla="*/ 1200763 w 3487735"/>
              <a:gd name="connsiteY23" fmla="*/ 2419258 h 2420675"/>
              <a:gd name="connsiteX24" fmla="*/ 893958 w 3487735"/>
              <a:gd name="connsiteY24" fmla="*/ 2202690 h 242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487735" h="2420675">
                <a:moveTo>
                  <a:pt x="893958" y="2202690"/>
                </a:moveTo>
                <a:cubicBezTo>
                  <a:pt x="806729" y="2180632"/>
                  <a:pt x="717494" y="2318995"/>
                  <a:pt x="677389" y="2286911"/>
                </a:cubicBezTo>
                <a:cubicBezTo>
                  <a:pt x="637284" y="2254827"/>
                  <a:pt x="679394" y="2117467"/>
                  <a:pt x="653326" y="2010185"/>
                </a:cubicBezTo>
                <a:cubicBezTo>
                  <a:pt x="627258" y="1902903"/>
                  <a:pt x="581137" y="1739474"/>
                  <a:pt x="520979" y="1643221"/>
                </a:cubicBezTo>
                <a:cubicBezTo>
                  <a:pt x="460821" y="1546968"/>
                  <a:pt x="366574" y="1451719"/>
                  <a:pt x="292379" y="1432669"/>
                </a:cubicBezTo>
                <a:cubicBezTo>
                  <a:pt x="218184" y="1413619"/>
                  <a:pt x="116918" y="1615147"/>
                  <a:pt x="75810" y="1528921"/>
                </a:cubicBezTo>
                <a:cubicBezTo>
                  <a:pt x="34702" y="1442695"/>
                  <a:pt x="53752" y="1070719"/>
                  <a:pt x="45731" y="915311"/>
                </a:cubicBezTo>
                <a:cubicBezTo>
                  <a:pt x="37710" y="759903"/>
                  <a:pt x="-40495" y="686711"/>
                  <a:pt x="27684" y="596474"/>
                </a:cubicBezTo>
                <a:cubicBezTo>
                  <a:pt x="95863" y="506237"/>
                  <a:pt x="339502" y="437056"/>
                  <a:pt x="454805" y="373890"/>
                </a:cubicBezTo>
                <a:cubicBezTo>
                  <a:pt x="570108" y="310724"/>
                  <a:pt x="536019" y="207453"/>
                  <a:pt x="719500" y="217479"/>
                </a:cubicBezTo>
                <a:cubicBezTo>
                  <a:pt x="902981" y="227505"/>
                  <a:pt x="1307042" y="464127"/>
                  <a:pt x="1555694" y="434048"/>
                </a:cubicBezTo>
                <a:cubicBezTo>
                  <a:pt x="1804346" y="403969"/>
                  <a:pt x="2021918" y="87138"/>
                  <a:pt x="2211415" y="37006"/>
                </a:cubicBezTo>
                <a:cubicBezTo>
                  <a:pt x="2400913" y="-13126"/>
                  <a:pt x="2513208" y="138271"/>
                  <a:pt x="2692679" y="133258"/>
                </a:cubicBezTo>
                <a:cubicBezTo>
                  <a:pt x="2872150" y="128245"/>
                  <a:pt x="3155895" y="-35183"/>
                  <a:pt x="3288242" y="6927"/>
                </a:cubicBezTo>
                <a:cubicBezTo>
                  <a:pt x="3420589" y="49037"/>
                  <a:pt x="3475734" y="234524"/>
                  <a:pt x="3486763" y="385921"/>
                </a:cubicBezTo>
                <a:cubicBezTo>
                  <a:pt x="3497792" y="537318"/>
                  <a:pt x="3412568" y="791987"/>
                  <a:pt x="3354415" y="915311"/>
                </a:cubicBezTo>
                <a:cubicBezTo>
                  <a:pt x="3296262" y="1038635"/>
                  <a:pt x="3159905" y="1013568"/>
                  <a:pt x="3137847" y="1125863"/>
                </a:cubicBezTo>
                <a:cubicBezTo>
                  <a:pt x="3115789" y="1238158"/>
                  <a:pt x="3183968" y="1499845"/>
                  <a:pt x="3222068" y="1589079"/>
                </a:cubicBezTo>
                <a:cubicBezTo>
                  <a:pt x="3260168" y="1678313"/>
                  <a:pt x="3357423" y="1584066"/>
                  <a:pt x="3366447" y="1661269"/>
                </a:cubicBezTo>
                <a:cubicBezTo>
                  <a:pt x="3375471" y="1738472"/>
                  <a:pt x="3366447" y="2000158"/>
                  <a:pt x="3276210" y="2052295"/>
                </a:cubicBezTo>
                <a:cubicBezTo>
                  <a:pt x="3185973" y="2104432"/>
                  <a:pt x="2971410" y="1917943"/>
                  <a:pt x="2825026" y="1974090"/>
                </a:cubicBezTo>
                <a:cubicBezTo>
                  <a:pt x="2678642" y="2030237"/>
                  <a:pt x="2593418" y="2334034"/>
                  <a:pt x="2397905" y="2389179"/>
                </a:cubicBezTo>
                <a:cubicBezTo>
                  <a:pt x="2202392" y="2444324"/>
                  <a:pt x="1851471" y="2299945"/>
                  <a:pt x="1651947" y="2304958"/>
                </a:cubicBezTo>
                <a:cubicBezTo>
                  <a:pt x="1452423" y="2309971"/>
                  <a:pt x="1325089" y="2435300"/>
                  <a:pt x="1200763" y="2419258"/>
                </a:cubicBezTo>
                <a:cubicBezTo>
                  <a:pt x="1076437" y="2403216"/>
                  <a:pt x="981187" y="2224748"/>
                  <a:pt x="893958" y="2202690"/>
                </a:cubicBez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5806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68F1780-174A-D783-D01B-797F0167FE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251" y="3439909"/>
            <a:ext cx="399717" cy="39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565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BE22EA63-A49D-1DD1-192B-3707348051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F9A3836-3C95-323C-82A7-6AE7DB1651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019" y="-307215"/>
            <a:ext cx="3771900" cy="37719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CBC6F5-48E2-7DA9-65FC-130DD82FE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069" y="554766"/>
            <a:ext cx="10515600" cy="1325563"/>
          </a:xfrm>
        </p:spPr>
        <p:txBody>
          <a:bodyPr/>
          <a:lstStyle/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Решение</a:t>
            </a:r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  <a:endParaRPr lang="ru-RU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512DF56-23C7-2CC1-2B2E-DAE20B9982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047" y="-1007497"/>
            <a:ext cx="2016690" cy="201669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68EB956-7B4D-A8AC-1141-A9408D2354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860" y="5240832"/>
            <a:ext cx="2016690" cy="201669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176629A-7F6C-6796-3B7F-8C7CDF10D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80084">
            <a:off x="-1727112" y="-385211"/>
            <a:ext cx="3454224" cy="345422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EB43CAA-3433-DF76-1817-5F0741A0D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8186" y="4975996"/>
            <a:ext cx="2016690" cy="201669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61490BB-9BE7-48A5-BE8A-E3AB3ED685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703" y="-1380520"/>
            <a:ext cx="2016690" cy="2016690"/>
          </a:xfrm>
          <a:prstGeom prst="rect">
            <a:avLst/>
          </a:prstGeom>
        </p:spPr>
      </p:pic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9B4CC759-2BA9-B3CE-02E6-A62C42878F60}"/>
              </a:ext>
            </a:extLst>
          </p:cNvPr>
          <p:cNvSpPr/>
          <p:nvPr/>
        </p:nvSpPr>
        <p:spPr>
          <a:xfrm>
            <a:off x="3666386" y="161841"/>
            <a:ext cx="3106648" cy="3335777"/>
          </a:xfrm>
          <a:custGeom>
            <a:avLst/>
            <a:gdLst>
              <a:gd name="connsiteX0" fmla="*/ 882697 w 1552072"/>
              <a:gd name="connsiteY0" fmla="*/ 2179513 h 2435769"/>
              <a:gd name="connsiteX1" fmla="*/ 1319667 w 1552072"/>
              <a:gd name="connsiteY1" fmla="*/ 1564519 h 2435769"/>
              <a:gd name="connsiteX2" fmla="*/ 1521968 w 1552072"/>
              <a:gd name="connsiteY2" fmla="*/ 609659 h 2435769"/>
              <a:gd name="connsiteX3" fmla="*/ 680396 w 1552072"/>
              <a:gd name="connsiteY3" fmla="*/ 2756 h 2435769"/>
              <a:gd name="connsiteX4" fmla="*/ 81586 w 1552072"/>
              <a:gd name="connsiteY4" fmla="*/ 844328 h 2435769"/>
              <a:gd name="connsiteX5" fmla="*/ 33034 w 1552072"/>
              <a:gd name="connsiteY5" fmla="*/ 1936752 h 2435769"/>
              <a:gd name="connsiteX6" fmla="*/ 340531 w 1552072"/>
              <a:gd name="connsiteY6" fmla="*/ 2430366 h 2435769"/>
              <a:gd name="connsiteX7" fmla="*/ 882697 w 1552072"/>
              <a:gd name="connsiteY7" fmla="*/ 2179513 h 2435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2072" h="2435769">
                <a:moveTo>
                  <a:pt x="882697" y="2179513"/>
                </a:moveTo>
                <a:cubicBezTo>
                  <a:pt x="1045886" y="2035205"/>
                  <a:pt x="1213122" y="1826161"/>
                  <a:pt x="1319667" y="1564519"/>
                </a:cubicBezTo>
                <a:cubicBezTo>
                  <a:pt x="1426212" y="1302877"/>
                  <a:pt x="1628513" y="869953"/>
                  <a:pt x="1521968" y="609659"/>
                </a:cubicBezTo>
                <a:cubicBezTo>
                  <a:pt x="1415423" y="349365"/>
                  <a:pt x="920460" y="-36356"/>
                  <a:pt x="680396" y="2756"/>
                </a:cubicBezTo>
                <a:cubicBezTo>
                  <a:pt x="440332" y="41867"/>
                  <a:pt x="189480" y="521995"/>
                  <a:pt x="81586" y="844328"/>
                </a:cubicBezTo>
                <a:cubicBezTo>
                  <a:pt x="-26308" y="1166661"/>
                  <a:pt x="-10124" y="1672412"/>
                  <a:pt x="33034" y="1936752"/>
                </a:cubicBezTo>
                <a:cubicBezTo>
                  <a:pt x="76191" y="2201092"/>
                  <a:pt x="194875" y="2395301"/>
                  <a:pt x="340531" y="2430366"/>
                </a:cubicBezTo>
                <a:cubicBezTo>
                  <a:pt x="486187" y="2465431"/>
                  <a:pt x="719508" y="2323821"/>
                  <a:pt x="882697" y="2179513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68CD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лилиния: фигура 21">
            <a:extLst>
              <a:ext uri="{FF2B5EF4-FFF2-40B4-BE49-F238E27FC236}">
                <a16:creationId xmlns:a16="http://schemas.microsoft.com/office/drawing/2014/main" id="{C8639CD6-BA50-96D6-85F8-69E4C20C0008}"/>
              </a:ext>
            </a:extLst>
          </p:cNvPr>
          <p:cNvSpPr/>
          <p:nvPr/>
        </p:nvSpPr>
        <p:spPr>
          <a:xfrm>
            <a:off x="388234" y="2386080"/>
            <a:ext cx="2813997" cy="2698574"/>
          </a:xfrm>
          <a:custGeom>
            <a:avLst/>
            <a:gdLst>
              <a:gd name="connsiteX0" fmla="*/ 1185084 w 1858089"/>
              <a:gd name="connsiteY0" fmla="*/ 1772876 h 1773903"/>
              <a:gd name="connsiteX1" fmla="*/ 214040 w 1858089"/>
              <a:gd name="connsiteY1" fmla="*/ 1635311 h 1773903"/>
              <a:gd name="connsiteX2" fmla="*/ 11739 w 1858089"/>
              <a:gd name="connsiteY2" fmla="*/ 1052684 h 1773903"/>
              <a:gd name="connsiteX3" fmla="*/ 432525 w 1858089"/>
              <a:gd name="connsiteY3" fmla="*/ 162561 h 1773903"/>
              <a:gd name="connsiteX4" fmla="*/ 1282189 w 1858089"/>
              <a:gd name="connsiteY4" fmla="*/ 73548 h 1773903"/>
              <a:gd name="connsiteX5" fmla="*/ 1702974 w 1858089"/>
              <a:gd name="connsiteY5" fmla="*/ 963672 h 1773903"/>
              <a:gd name="connsiteX6" fmla="*/ 1856723 w 1858089"/>
              <a:gd name="connsiteY6" fmla="*/ 1190249 h 1773903"/>
              <a:gd name="connsiteX7" fmla="*/ 1630146 w 1858089"/>
              <a:gd name="connsiteY7" fmla="*/ 1368274 h 1773903"/>
              <a:gd name="connsiteX8" fmla="*/ 1346925 w 1858089"/>
              <a:gd name="connsiteY8" fmla="*/ 1594851 h 1773903"/>
              <a:gd name="connsiteX9" fmla="*/ 1185084 w 1858089"/>
              <a:gd name="connsiteY9" fmla="*/ 1772876 h 1773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58089" h="1773903">
                <a:moveTo>
                  <a:pt x="1185084" y="1772876"/>
                </a:moveTo>
                <a:cubicBezTo>
                  <a:pt x="996270" y="1779619"/>
                  <a:pt x="409598" y="1755343"/>
                  <a:pt x="214040" y="1635311"/>
                </a:cubicBezTo>
                <a:cubicBezTo>
                  <a:pt x="18482" y="1515279"/>
                  <a:pt x="-24675" y="1298142"/>
                  <a:pt x="11739" y="1052684"/>
                </a:cubicBezTo>
                <a:cubicBezTo>
                  <a:pt x="48153" y="807226"/>
                  <a:pt x="220783" y="325750"/>
                  <a:pt x="432525" y="162561"/>
                </a:cubicBezTo>
                <a:cubicBezTo>
                  <a:pt x="644267" y="-628"/>
                  <a:pt x="1070447" y="-59971"/>
                  <a:pt x="1282189" y="73548"/>
                </a:cubicBezTo>
                <a:cubicBezTo>
                  <a:pt x="1493931" y="207066"/>
                  <a:pt x="1607218" y="777555"/>
                  <a:pt x="1702974" y="963672"/>
                </a:cubicBezTo>
                <a:cubicBezTo>
                  <a:pt x="1798730" y="1149789"/>
                  <a:pt x="1868861" y="1122815"/>
                  <a:pt x="1856723" y="1190249"/>
                </a:cubicBezTo>
                <a:cubicBezTo>
                  <a:pt x="1844585" y="1257683"/>
                  <a:pt x="1715112" y="1300840"/>
                  <a:pt x="1630146" y="1368274"/>
                </a:cubicBezTo>
                <a:cubicBezTo>
                  <a:pt x="1545180" y="1435708"/>
                  <a:pt x="1421102" y="1528766"/>
                  <a:pt x="1346925" y="1594851"/>
                </a:cubicBezTo>
                <a:cubicBezTo>
                  <a:pt x="1272748" y="1660936"/>
                  <a:pt x="1373898" y="1766133"/>
                  <a:pt x="1185084" y="1772876"/>
                </a:cubicBez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68CD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354304B-DB64-4B08-8178-9747709965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7240" y="6462389"/>
            <a:ext cx="2016690" cy="201669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7227E37-C39D-6C01-FDC9-2DBE46EFDD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30" y="238225"/>
            <a:ext cx="2095158" cy="209515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731E2E2-CEB6-E9D9-C20B-B00BC09255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98086">
            <a:off x="3425056" y="6163511"/>
            <a:ext cx="2016690" cy="201669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1526DFC-2799-5AEC-E22A-A8147C527D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297" y="4296661"/>
            <a:ext cx="1253863" cy="125386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68A1602-CDA7-3556-ACF1-538C31D280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91582" flipV="1">
            <a:off x="10447217" y="1852349"/>
            <a:ext cx="1654006" cy="165400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24F32E-048D-9105-69BA-C9DB356C34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27674">
            <a:off x="11598189" y="6350387"/>
            <a:ext cx="603986" cy="6039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382CE7-5E08-DB3B-8AF2-12958457ABA7}"/>
              </a:ext>
            </a:extLst>
          </p:cNvPr>
          <p:cNvSpPr txBox="1"/>
          <p:nvPr/>
        </p:nvSpPr>
        <p:spPr>
          <a:xfrm>
            <a:off x="11724326" y="6421969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CBA2313-2C10-3393-F552-7E43DD330CC1}"/>
              </a:ext>
            </a:extLst>
          </p:cNvPr>
          <p:cNvSpPr/>
          <p:nvPr/>
        </p:nvSpPr>
        <p:spPr>
          <a:xfrm>
            <a:off x="5539179" y="3475157"/>
            <a:ext cx="6410145" cy="1253863"/>
          </a:xfrm>
          <a:prstGeom prst="roundRect">
            <a:avLst/>
          </a:prstGeom>
          <a:solidFill>
            <a:srgbClr val="68CD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Лёгкие и модные декоративные фигуры из стеклопластика, соответствующие трендам городской моды.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B9A61517-2D86-4702-8DDC-D6A0ADFCEB22}"/>
              </a:ext>
            </a:extLst>
          </p:cNvPr>
          <p:cNvSpPr/>
          <p:nvPr/>
        </p:nvSpPr>
        <p:spPr>
          <a:xfrm>
            <a:off x="5539179" y="4927510"/>
            <a:ext cx="6410145" cy="1237048"/>
          </a:xfrm>
          <a:prstGeom prst="roundRect">
            <a:avLst/>
          </a:prstGeom>
          <a:solidFill>
            <a:srgbClr val="68CD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Высокая прочность и устойчивость к внешним воздействиям, включая вандализм.</a:t>
            </a:r>
          </a:p>
        </p:txBody>
      </p:sp>
    </p:spTree>
    <p:extLst>
      <p:ext uri="{BB962C8B-B14F-4D97-AF65-F5344CB8AC3E}">
        <p14:creationId xmlns:p14="http://schemas.microsoft.com/office/powerpoint/2010/main" val="1331853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167283E-2406-3665-163E-C1E2C5F40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4304" y="11874"/>
            <a:ext cx="2774156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1FC6A5A-368F-878D-2920-B3CB9A942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7702" y="11874"/>
            <a:ext cx="1994297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A2FBA7-AC96-52C6-74A8-3379730D5D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166" y="-11875"/>
            <a:ext cx="9159835" cy="68698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B18A9C7-B5F2-3177-35A4-141C480B9F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27674">
            <a:off x="11598189" y="6350387"/>
            <a:ext cx="603986" cy="6039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871BD0A-3789-A2E0-8086-ABC04D373B1C}"/>
              </a:ext>
            </a:extLst>
          </p:cNvPr>
          <p:cNvSpPr txBox="1"/>
          <p:nvPr/>
        </p:nvSpPr>
        <p:spPr>
          <a:xfrm>
            <a:off x="11724326" y="6421969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7338CB7-ED13-C792-A534-4C4F256E7B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4763">
            <a:off x="-227461" y="-575180"/>
            <a:ext cx="1040732" cy="104073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6D9A3F6-90FF-2D20-F098-5979F05989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4319">
            <a:off x="637031" y="4487027"/>
            <a:ext cx="632409" cy="63240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9DD7B28-D2C7-9A62-AF14-4CCED0AEAA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040" y="1145005"/>
            <a:ext cx="429126" cy="42912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D723D8E-1DE6-8799-8F0B-15F1106422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246" y="3259712"/>
            <a:ext cx="314826" cy="31482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AD3E407-1709-DA57-2F9C-DB9DC1097B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481" y="6575572"/>
            <a:ext cx="493295" cy="49329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EF94EDD-5D43-B299-294F-E119CD7950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49" y="6716216"/>
            <a:ext cx="362953" cy="36295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4BC0F3F-3F34-CF67-A512-03E8D42B7B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3984" y="-206141"/>
            <a:ext cx="436031" cy="43603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F873BC6-8266-B1AA-C7A9-D1E9C9EEA0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807" y="5971673"/>
            <a:ext cx="338889" cy="33888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7C98BEF-3419-8296-779A-9235F98195D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9322" y="1432982"/>
            <a:ext cx="436031" cy="436031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296FAC6-531E-B45B-AAB1-0B1078C1E95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83244">
            <a:off x="10814613" y="6691347"/>
            <a:ext cx="448601" cy="448601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2E6FC864-A60C-28CF-21A2-C68816683EF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936" y="4248986"/>
            <a:ext cx="465221" cy="465221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2DDBF88D-38AD-F28B-16F1-A37C0E7C24D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3984" y="3143406"/>
            <a:ext cx="547438" cy="547438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14A74990-1A4B-9363-52A6-3289203197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98113">
            <a:off x="11198169" y="-226282"/>
            <a:ext cx="405063" cy="40506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1BC25D9-8C43-3ED8-A98E-D8591D76E52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34197">
            <a:off x="10722709" y="2438654"/>
            <a:ext cx="632409" cy="632409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25C31AF-0B15-B902-2EC1-47AA1D94E5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071" y="6560507"/>
            <a:ext cx="1192382" cy="1192382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DD9DBE3E-0317-9494-1F9B-DC0A627183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33288">
            <a:off x="1481433" y="-828775"/>
            <a:ext cx="1245268" cy="1245268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4299C7A1-2C58-47B9-BA0E-0AA39DF628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448" y="6653313"/>
            <a:ext cx="517789" cy="517789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F12A152C-0BC4-61A1-98E2-AA28E65D05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714056">
            <a:off x="8356003" y="-690525"/>
            <a:ext cx="1145894" cy="1145894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C44375DC-8202-55E1-D8D0-651954F9758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87887">
            <a:off x="21491" y="1435301"/>
            <a:ext cx="587628" cy="587628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B3E1FD2A-447B-E28D-0058-46AEFA1186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99367">
            <a:off x="277298" y="5504448"/>
            <a:ext cx="3429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884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B2E1302A-9343-0E9B-5EDC-F66DC01FF1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0603" cy="6858000"/>
          </a:xfr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7CB1460-75F4-C33A-3D91-E7211605531D}"/>
              </a:ext>
            </a:extLst>
          </p:cNvPr>
          <p:cNvSpPr/>
          <p:nvPr/>
        </p:nvSpPr>
        <p:spPr>
          <a:xfrm>
            <a:off x="512972" y="3423618"/>
            <a:ext cx="4875514" cy="599588"/>
          </a:xfrm>
          <a:prstGeom prst="roundRect">
            <a:avLst/>
          </a:prstGeom>
          <a:solidFill>
            <a:srgbClr val="BAD23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Кафе, рестораны, клубы и бары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A0A32E5-C118-FA9D-2893-478BDE9C0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84389">
            <a:off x="2040012" y="-1843777"/>
            <a:ext cx="4604590" cy="460459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FCAAA3E-1EC9-43E9-D019-91F91A869DC7}"/>
              </a:ext>
            </a:extLst>
          </p:cNvPr>
          <p:cNvSpPr txBox="1"/>
          <p:nvPr/>
        </p:nvSpPr>
        <p:spPr>
          <a:xfrm>
            <a:off x="2659365" y="54767"/>
            <a:ext cx="356700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ЦЕЛЕВАЯ</a:t>
            </a:r>
            <a:br>
              <a:rPr lang="en-US" sz="4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4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АУДИТОРИЯ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ED18516-CC60-6778-88CF-86085DA2DB6F}"/>
              </a:ext>
            </a:extLst>
          </p:cNvPr>
          <p:cNvSpPr/>
          <p:nvPr/>
        </p:nvSpPr>
        <p:spPr>
          <a:xfrm>
            <a:off x="6986958" y="2848828"/>
            <a:ext cx="3907180" cy="680640"/>
          </a:xfrm>
          <a:prstGeom prst="roundRect">
            <a:avLst/>
          </a:prstGeom>
          <a:solidFill>
            <a:srgbClr val="BAD23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Парки и скверы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17FE86AD-DA0F-DC7D-0DD8-DB061B2B4A2B}"/>
              </a:ext>
            </a:extLst>
          </p:cNvPr>
          <p:cNvSpPr/>
          <p:nvPr/>
        </p:nvSpPr>
        <p:spPr>
          <a:xfrm>
            <a:off x="7437600" y="3723730"/>
            <a:ext cx="4241428" cy="680640"/>
          </a:xfrm>
          <a:prstGeom prst="roundRect">
            <a:avLst/>
          </a:prstGeom>
          <a:solidFill>
            <a:srgbClr val="BAD23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Театры и концертные залы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BD665E08-DF86-A18B-990E-8A08144AE92B}"/>
              </a:ext>
            </a:extLst>
          </p:cNvPr>
          <p:cNvSpPr/>
          <p:nvPr/>
        </p:nvSpPr>
        <p:spPr>
          <a:xfrm>
            <a:off x="8201425" y="4600887"/>
            <a:ext cx="3907180" cy="680640"/>
          </a:xfrm>
          <a:prstGeom prst="roundRect">
            <a:avLst/>
          </a:prstGeom>
          <a:solidFill>
            <a:srgbClr val="BAD23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Уличное оформление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76826108-D34F-EB66-807B-191B7812AF3C}"/>
              </a:ext>
            </a:extLst>
          </p:cNvPr>
          <p:cNvSpPr/>
          <p:nvPr/>
        </p:nvSpPr>
        <p:spPr>
          <a:xfrm>
            <a:off x="1696598" y="5106160"/>
            <a:ext cx="5157560" cy="599588"/>
          </a:xfrm>
          <a:prstGeom prst="roundRect">
            <a:avLst/>
          </a:prstGeom>
          <a:solidFill>
            <a:srgbClr val="BAD23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Парки аттракционов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A6C2C941-5E73-46A3-D602-4700311409B4}"/>
              </a:ext>
            </a:extLst>
          </p:cNvPr>
          <p:cNvSpPr/>
          <p:nvPr/>
        </p:nvSpPr>
        <p:spPr>
          <a:xfrm>
            <a:off x="980994" y="4301093"/>
            <a:ext cx="5235389" cy="599588"/>
          </a:xfrm>
          <a:prstGeom prst="roundRect">
            <a:avLst/>
          </a:prstGeom>
          <a:solidFill>
            <a:srgbClr val="BAD23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Торгово-развлекательные центры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887B2B82-FC68-05B0-9768-76B02F44A221}"/>
              </a:ext>
            </a:extLst>
          </p:cNvPr>
          <p:cNvSpPr/>
          <p:nvPr/>
        </p:nvSpPr>
        <p:spPr>
          <a:xfrm>
            <a:off x="2472395" y="5911227"/>
            <a:ext cx="5157560" cy="599588"/>
          </a:xfrm>
          <a:prstGeom prst="roundRect">
            <a:avLst/>
          </a:prstGeom>
          <a:solidFill>
            <a:srgbClr val="BAD23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Квест-комнаты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465787A-223D-06C3-4E4D-719E990703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12623">
            <a:off x="10792625" y="287596"/>
            <a:ext cx="830981" cy="830981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3908082-4EB1-A759-FE96-3B3C83BB3C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85" y="795268"/>
            <a:ext cx="626889" cy="62688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3345579-3F93-5898-3E89-C6E0B701F5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0600" y="5756900"/>
            <a:ext cx="479612" cy="47961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0001E02-F24E-C0B4-8296-5CB4EDD995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37494">
            <a:off x="5763167" y="2564880"/>
            <a:ext cx="541724" cy="541724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C8A9B8A-7185-0282-805D-477E9E9843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1171" y="6338687"/>
            <a:ext cx="519313" cy="519313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3FF49579-9D41-4CAB-4630-713F547EF0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634" y="6510815"/>
            <a:ext cx="772886" cy="772886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686390F7-B47B-AC5C-E7BA-2E227A8B0B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364" y="-345336"/>
            <a:ext cx="622862" cy="622862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B3F0C74-EAE2-24D5-4465-CA1AF5A9779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3583" y="4233165"/>
            <a:ext cx="667516" cy="667516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BF8DE342-F700-7E92-9CFA-DCD0C9A5E3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87887">
            <a:off x="11307357" y="2192146"/>
            <a:ext cx="587628" cy="587628"/>
          </a:xfrm>
          <a:prstGeom prst="rect">
            <a:avLst/>
          </a:prstGeom>
        </p:spPr>
      </p:pic>
      <p:sp>
        <p:nvSpPr>
          <p:cNvPr id="42" name="Полилиния: фигура 41">
            <a:extLst>
              <a:ext uri="{FF2B5EF4-FFF2-40B4-BE49-F238E27FC236}">
                <a16:creationId xmlns:a16="http://schemas.microsoft.com/office/drawing/2014/main" id="{B818E34C-2FB9-F412-96F6-26C4074994E4}"/>
              </a:ext>
            </a:extLst>
          </p:cNvPr>
          <p:cNvSpPr/>
          <p:nvPr/>
        </p:nvSpPr>
        <p:spPr>
          <a:xfrm>
            <a:off x="449957" y="1939348"/>
            <a:ext cx="4269736" cy="1330362"/>
          </a:xfrm>
          <a:custGeom>
            <a:avLst/>
            <a:gdLst>
              <a:gd name="connsiteX0" fmla="*/ 667785 w 4269736"/>
              <a:gd name="connsiteY0" fmla="*/ 38466 h 1330362"/>
              <a:gd name="connsiteX1" fmla="*/ 1259456 w 4269736"/>
              <a:gd name="connsiteY1" fmla="*/ 107622 h 1330362"/>
              <a:gd name="connsiteX2" fmla="*/ 1958703 w 4269736"/>
              <a:gd name="connsiteY2" fmla="*/ 46 h 1330362"/>
              <a:gd name="connsiteX3" fmla="*/ 2926891 w 4269736"/>
              <a:gd name="connsiteY3" fmla="*/ 122990 h 1330362"/>
              <a:gd name="connsiteX4" fmla="*/ 3987288 w 4269736"/>
              <a:gd name="connsiteY4" fmla="*/ 161410 h 1330362"/>
              <a:gd name="connsiteX5" fmla="*/ 4263913 w 4269736"/>
              <a:gd name="connsiteY5" fmla="*/ 353511 h 1330362"/>
              <a:gd name="connsiteX6" fmla="*/ 4179389 w 4269736"/>
              <a:gd name="connsiteY6" fmla="*/ 922130 h 1330362"/>
              <a:gd name="connsiteX7" fmla="*/ 4225493 w 4269736"/>
              <a:gd name="connsiteY7" fmla="*/ 1198755 h 1330362"/>
              <a:gd name="connsiteX8" fmla="*/ 3549298 w 4269736"/>
              <a:gd name="connsiteY8" fmla="*/ 1244859 h 1330362"/>
              <a:gd name="connsiteX9" fmla="*/ 2996048 w 4269736"/>
              <a:gd name="connsiteY9" fmla="*/ 1329383 h 1330362"/>
              <a:gd name="connsiteX10" fmla="*/ 2319853 w 4269736"/>
              <a:gd name="connsiteY10" fmla="*/ 1183387 h 1330362"/>
              <a:gd name="connsiteX11" fmla="*/ 1351664 w 4269736"/>
              <a:gd name="connsiteY11" fmla="*/ 1260227 h 1330362"/>
              <a:gd name="connsiteX12" fmla="*/ 398844 w 4269736"/>
              <a:gd name="connsiteY12" fmla="*/ 1221807 h 1330362"/>
              <a:gd name="connsiteX13" fmla="*/ 14643 w 4269736"/>
              <a:gd name="connsiteY13" fmla="*/ 1029706 h 1330362"/>
              <a:gd name="connsiteX14" fmla="*/ 76115 w 4269736"/>
              <a:gd name="connsiteY14" fmla="*/ 530244 h 1330362"/>
              <a:gd name="connsiteX15" fmla="*/ 37695 w 4269736"/>
              <a:gd name="connsiteY15" fmla="*/ 76886 h 1330362"/>
              <a:gd name="connsiteX16" fmla="*/ 667785 w 4269736"/>
              <a:gd name="connsiteY16" fmla="*/ 38466 h 1330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69736" h="1330362">
                <a:moveTo>
                  <a:pt x="667785" y="38466"/>
                </a:moveTo>
                <a:cubicBezTo>
                  <a:pt x="871412" y="43589"/>
                  <a:pt x="1044303" y="114025"/>
                  <a:pt x="1259456" y="107622"/>
                </a:cubicBezTo>
                <a:cubicBezTo>
                  <a:pt x="1474609" y="101219"/>
                  <a:pt x="1680797" y="-2515"/>
                  <a:pt x="1958703" y="46"/>
                </a:cubicBezTo>
                <a:cubicBezTo>
                  <a:pt x="2236609" y="2607"/>
                  <a:pt x="2588794" y="96096"/>
                  <a:pt x="2926891" y="122990"/>
                </a:cubicBezTo>
                <a:cubicBezTo>
                  <a:pt x="3264989" y="149884"/>
                  <a:pt x="3764451" y="122990"/>
                  <a:pt x="3987288" y="161410"/>
                </a:cubicBezTo>
                <a:cubicBezTo>
                  <a:pt x="4210125" y="199830"/>
                  <a:pt x="4231896" y="226724"/>
                  <a:pt x="4263913" y="353511"/>
                </a:cubicBezTo>
                <a:cubicBezTo>
                  <a:pt x="4295930" y="480298"/>
                  <a:pt x="4185792" y="781256"/>
                  <a:pt x="4179389" y="922130"/>
                </a:cubicBezTo>
                <a:cubicBezTo>
                  <a:pt x="4172986" y="1063004"/>
                  <a:pt x="4330508" y="1144967"/>
                  <a:pt x="4225493" y="1198755"/>
                </a:cubicBezTo>
                <a:cubicBezTo>
                  <a:pt x="4120478" y="1252543"/>
                  <a:pt x="3754205" y="1223088"/>
                  <a:pt x="3549298" y="1244859"/>
                </a:cubicBezTo>
                <a:cubicBezTo>
                  <a:pt x="3344391" y="1266630"/>
                  <a:pt x="3200955" y="1339628"/>
                  <a:pt x="2996048" y="1329383"/>
                </a:cubicBezTo>
                <a:cubicBezTo>
                  <a:pt x="2791141" y="1319138"/>
                  <a:pt x="2593917" y="1194913"/>
                  <a:pt x="2319853" y="1183387"/>
                </a:cubicBezTo>
                <a:cubicBezTo>
                  <a:pt x="2045789" y="1171861"/>
                  <a:pt x="1671832" y="1253824"/>
                  <a:pt x="1351664" y="1260227"/>
                </a:cubicBezTo>
                <a:cubicBezTo>
                  <a:pt x="1031496" y="1266630"/>
                  <a:pt x="621681" y="1260227"/>
                  <a:pt x="398844" y="1221807"/>
                </a:cubicBezTo>
                <a:cubicBezTo>
                  <a:pt x="176007" y="1183387"/>
                  <a:pt x="68431" y="1144966"/>
                  <a:pt x="14643" y="1029706"/>
                </a:cubicBezTo>
                <a:cubicBezTo>
                  <a:pt x="-39145" y="914446"/>
                  <a:pt x="72273" y="689047"/>
                  <a:pt x="76115" y="530244"/>
                </a:cubicBezTo>
                <a:cubicBezTo>
                  <a:pt x="79957" y="371441"/>
                  <a:pt x="-57075" y="162691"/>
                  <a:pt x="37695" y="76886"/>
                </a:cubicBezTo>
                <a:cubicBezTo>
                  <a:pt x="132465" y="-8919"/>
                  <a:pt x="464158" y="33343"/>
                  <a:pt x="667785" y="38466"/>
                </a:cubicBezTo>
                <a:close/>
              </a:path>
            </a:pathLst>
          </a:custGeom>
          <a:solidFill>
            <a:srgbClr val="BAD23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Развлекательные центры</a:t>
            </a:r>
            <a:r>
              <a:rPr lang="en-US" sz="2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  <a:endParaRPr lang="ru-RU" sz="24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3" name="Полилиния: фигура 42">
            <a:extLst>
              <a:ext uri="{FF2B5EF4-FFF2-40B4-BE49-F238E27FC236}">
                <a16:creationId xmlns:a16="http://schemas.microsoft.com/office/drawing/2014/main" id="{A1727252-42E4-160B-8E74-4B5F8349CD5C}"/>
              </a:ext>
            </a:extLst>
          </p:cNvPr>
          <p:cNvSpPr/>
          <p:nvPr/>
        </p:nvSpPr>
        <p:spPr>
          <a:xfrm>
            <a:off x="6332882" y="1315485"/>
            <a:ext cx="4269736" cy="1330362"/>
          </a:xfrm>
          <a:custGeom>
            <a:avLst/>
            <a:gdLst>
              <a:gd name="connsiteX0" fmla="*/ 667785 w 4269736"/>
              <a:gd name="connsiteY0" fmla="*/ 38466 h 1330362"/>
              <a:gd name="connsiteX1" fmla="*/ 1259456 w 4269736"/>
              <a:gd name="connsiteY1" fmla="*/ 107622 h 1330362"/>
              <a:gd name="connsiteX2" fmla="*/ 1958703 w 4269736"/>
              <a:gd name="connsiteY2" fmla="*/ 46 h 1330362"/>
              <a:gd name="connsiteX3" fmla="*/ 2926891 w 4269736"/>
              <a:gd name="connsiteY3" fmla="*/ 122990 h 1330362"/>
              <a:gd name="connsiteX4" fmla="*/ 3987288 w 4269736"/>
              <a:gd name="connsiteY4" fmla="*/ 161410 h 1330362"/>
              <a:gd name="connsiteX5" fmla="*/ 4263913 w 4269736"/>
              <a:gd name="connsiteY5" fmla="*/ 353511 h 1330362"/>
              <a:gd name="connsiteX6" fmla="*/ 4179389 w 4269736"/>
              <a:gd name="connsiteY6" fmla="*/ 922130 h 1330362"/>
              <a:gd name="connsiteX7" fmla="*/ 4225493 w 4269736"/>
              <a:gd name="connsiteY7" fmla="*/ 1198755 h 1330362"/>
              <a:gd name="connsiteX8" fmla="*/ 3549298 w 4269736"/>
              <a:gd name="connsiteY8" fmla="*/ 1244859 h 1330362"/>
              <a:gd name="connsiteX9" fmla="*/ 2996048 w 4269736"/>
              <a:gd name="connsiteY9" fmla="*/ 1329383 h 1330362"/>
              <a:gd name="connsiteX10" fmla="*/ 2319853 w 4269736"/>
              <a:gd name="connsiteY10" fmla="*/ 1183387 h 1330362"/>
              <a:gd name="connsiteX11" fmla="*/ 1351664 w 4269736"/>
              <a:gd name="connsiteY11" fmla="*/ 1260227 h 1330362"/>
              <a:gd name="connsiteX12" fmla="*/ 398844 w 4269736"/>
              <a:gd name="connsiteY12" fmla="*/ 1221807 h 1330362"/>
              <a:gd name="connsiteX13" fmla="*/ 14643 w 4269736"/>
              <a:gd name="connsiteY13" fmla="*/ 1029706 h 1330362"/>
              <a:gd name="connsiteX14" fmla="*/ 76115 w 4269736"/>
              <a:gd name="connsiteY14" fmla="*/ 530244 h 1330362"/>
              <a:gd name="connsiteX15" fmla="*/ 37695 w 4269736"/>
              <a:gd name="connsiteY15" fmla="*/ 76886 h 1330362"/>
              <a:gd name="connsiteX16" fmla="*/ 667785 w 4269736"/>
              <a:gd name="connsiteY16" fmla="*/ 38466 h 1330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69736" h="1330362">
                <a:moveTo>
                  <a:pt x="667785" y="38466"/>
                </a:moveTo>
                <a:cubicBezTo>
                  <a:pt x="871412" y="43589"/>
                  <a:pt x="1044303" y="114025"/>
                  <a:pt x="1259456" y="107622"/>
                </a:cubicBezTo>
                <a:cubicBezTo>
                  <a:pt x="1474609" y="101219"/>
                  <a:pt x="1680797" y="-2515"/>
                  <a:pt x="1958703" y="46"/>
                </a:cubicBezTo>
                <a:cubicBezTo>
                  <a:pt x="2236609" y="2607"/>
                  <a:pt x="2588794" y="96096"/>
                  <a:pt x="2926891" y="122990"/>
                </a:cubicBezTo>
                <a:cubicBezTo>
                  <a:pt x="3264989" y="149884"/>
                  <a:pt x="3764451" y="122990"/>
                  <a:pt x="3987288" y="161410"/>
                </a:cubicBezTo>
                <a:cubicBezTo>
                  <a:pt x="4210125" y="199830"/>
                  <a:pt x="4231896" y="226724"/>
                  <a:pt x="4263913" y="353511"/>
                </a:cubicBezTo>
                <a:cubicBezTo>
                  <a:pt x="4295930" y="480298"/>
                  <a:pt x="4185792" y="781256"/>
                  <a:pt x="4179389" y="922130"/>
                </a:cubicBezTo>
                <a:cubicBezTo>
                  <a:pt x="4172986" y="1063004"/>
                  <a:pt x="4330508" y="1144967"/>
                  <a:pt x="4225493" y="1198755"/>
                </a:cubicBezTo>
                <a:cubicBezTo>
                  <a:pt x="4120478" y="1252543"/>
                  <a:pt x="3754205" y="1223088"/>
                  <a:pt x="3549298" y="1244859"/>
                </a:cubicBezTo>
                <a:cubicBezTo>
                  <a:pt x="3344391" y="1266630"/>
                  <a:pt x="3200955" y="1339628"/>
                  <a:pt x="2996048" y="1329383"/>
                </a:cubicBezTo>
                <a:cubicBezTo>
                  <a:pt x="2791141" y="1319138"/>
                  <a:pt x="2593917" y="1194913"/>
                  <a:pt x="2319853" y="1183387"/>
                </a:cubicBezTo>
                <a:cubicBezTo>
                  <a:pt x="2045789" y="1171861"/>
                  <a:pt x="1671832" y="1253824"/>
                  <a:pt x="1351664" y="1260227"/>
                </a:cubicBezTo>
                <a:cubicBezTo>
                  <a:pt x="1031496" y="1266630"/>
                  <a:pt x="621681" y="1260227"/>
                  <a:pt x="398844" y="1221807"/>
                </a:cubicBezTo>
                <a:cubicBezTo>
                  <a:pt x="176007" y="1183387"/>
                  <a:pt x="68431" y="1144966"/>
                  <a:pt x="14643" y="1029706"/>
                </a:cubicBezTo>
                <a:cubicBezTo>
                  <a:pt x="-39145" y="914446"/>
                  <a:pt x="72273" y="689047"/>
                  <a:pt x="76115" y="530244"/>
                </a:cubicBezTo>
                <a:cubicBezTo>
                  <a:pt x="79957" y="371441"/>
                  <a:pt x="-57075" y="162691"/>
                  <a:pt x="37695" y="76886"/>
                </a:cubicBezTo>
                <a:cubicBezTo>
                  <a:pt x="132465" y="-8919"/>
                  <a:pt x="464158" y="33343"/>
                  <a:pt x="667785" y="38466"/>
                </a:cubicBezTo>
                <a:close/>
              </a:path>
            </a:pathLst>
          </a:custGeom>
          <a:solidFill>
            <a:srgbClr val="BAD23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Государственные объекты</a:t>
            </a:r>
            <a:r>
              <a:rPr lang="en-US" sz="2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  <a:endParaRPr lang="ru-RU" sz="24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8D476A8-6068-8B9D-2F7C-B3FF526A019C}"/>
              </a:ext>
            </a:extLst>
          </p:cNvPr>
          <p:cNvSpPr txBox="1"/>
          <p:nvPr/>
        </p:nvSpPr>
        <p:spPr>
          <a:xfrm>
            <a:off x="11724326" y="6421969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241372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Объект 28">
            <a:extLst>
              <a:ext uri="{FF2B5EF4-FFF2-40B4-BE49-F238E27FC236}">
                <a16:creationId xmlns:a16="http://schemas.microsoft.com/office/drawing/2014/main" id="{CCFCF6DB-8E32-53AD-8836-8DA61C8A9B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7" y="0"/>
            <a:ext cx="12214805" cy="6865983"/>
          </a:xfr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8544E845-8408-4492-B1C6-AFC829A1D35E}"/>
              </a:ext>
            </a:extLst>
          </p:cNvPr>
          <p:cNvSpPr/>
          <p:nvPr/>
        </p:nvSpPr>
        <p:spPr>
          <a:xfrm>
            <a:off x="642652" y="2365887"/>
            <a:ext cx="2958582" cy="502574"/>
          </a:xfrm>
          <a:prstGeom prst="roundRect">
            <a:avLst/>
          </a:prstGeom>
          <a:solidFill>
            <a:srgbClr val="68CD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</a:t>
            </a:r>
            <a:r>
              <a:rPr lang="ru-RU" sz="24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енопласт</a:t>
            </a:r>
          </a:p>
        </p:txBody>
      </p:sp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id="{68D1FE35-B2AD-0E73-E5F7-133D5804CDAA}"/>
              </a:ext>
            </a:extLst>
          </p:cNvPr>
          <p:cNvSpPr/>
          <p:nvPr/>
        </p:nvSpPr>
        <p:spPr>
          <a:xfrm>
            <a:off x="7981815" y="87951"/>
            <a:ext cx="3188566" cy="2572270"/>
          </a:xfrm>
          <a:custGeom>
            <a:avLst/>
            <a:gdLst>
              <a:gd name="connsiteX0" fmla="*/ 375561 w 1894980"/>
              <a:gd name="connsiteY0" fmla="*/ 172107 h 1593129"/>
              <a:gd name="connsiteX1" fmla="*/ 1283187 w 1894980"/>
              <a:gd name="connsiteY1" fmla="*/ 36640 h 1593129"/>
              <a:gd name="connsiteX2" fmla="*/ 1892787 w 1894980"/>
              <a:gd name="connsiteY2" fmla="*/ 612374 h 1593129"/>
              <a:gd name="connsiteX3" fmla="*/ 1452521 w 1894980"/>
              <a:gd name="connsiteY3" fmla="*/ 1431947 h 1593129"/>
              <a:gd name="connsiteX4" fmla="*/ 578761 w 1894980"/>
              <a:gd name="connsiteY4" fmla="*/ 1567414 h 1593129"/>
              <a:gd name="connsiteX5" fmla="*/ 3027 w 1894980"/>
              <a:gd name="connsiteY5" fmla="*/ 1093280 h 1593129"/>
              <a:gd name="connsiteX6" fmla="*/ 375561 w 1894980"/>
              <a:gd name="connsiteY6" fmla="*/ 172107 h 1593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94980" h="1593129">
                <a:moveTo>
                  <a:pt x="375561" y="172107"/>
                </a:moveTo>
                <a:cubicBezTo>
                  <a:pt x="588921" y="-4000"/>
                  <a:pt x="1030316" y="-36738"/>
                  <a:pt x="1283187" y="36640"/>
                </a:cubicBezTo>
                <a:cubicBezTo>
                  <a:pt x="1536058" y="110018"/>
                  <a:pt x="1864565" y="379823"/>
                  <a:pt x="1892787" y="612374"/>
                </a:cubicBezTo>
                <a:cubicBezTo>
                  <a:pt x="1921009" y="844925"/>
                  <a:pt x="1671525" y="1272774"/>
                  <a:pt x="1452521" y="1431947"/>
                </a:cubicBezTo>
                <a:cubicBezTo>
                  <a:pt x="1233517" y="1591120"/>
                  <a:pt x="820343" y="1623858"/>
                  <a:pt x="578761" y="1567414"/>
                </a:cubicBezTo>
                <a:cubicBezTo>
                  <a:pt x="337179" y="1510970"/>
                  <a:pt x="32378" y="1325831"/>
                  <a:pt x="3027" y="1093280"/>
                </a:cubicBezTo>
                <a:cubicBezTo>
                  <a:pt x="-26324" y="860729"/>
                  <a:pt x="162201" y="348214"/>
                  <a:pt x="375561" y="172107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68CD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68C4E6CF-575F-891C-F12B-9DD82B1AB326}"/>
              </a:ext>
            </a:extLst>
          </p:cNvPr>
          <p:cNvSpPr/>
          <p:nvPr/>
        </p:nvSpPr>
        <p:spPr>
          <a:xfrm>
            <a:off x="8384457" y="2748171"/>
            <a:ext cx="3738880" cy="3206458"/>
          </a:xfrm>
          <a:custGeom>
            <a:avLst/>
            <a:gdLst>
              <a:gd name="connsiteX0" fmla="*/ 2134729 w 2835675"/>
              <a:gd name="connsiteY0" fmla="*/ 131315 h 2692123"/>
              <a:gd name="connsiteX1" fmla="*/ 1335476 w 2835675"/>
              <a:gd name="connsiteY1" fmla="*/ 83901 h 2692123"/>
              <a:gd name="connsiteX2" fmla="*/ 847796 w 2835675"/>
              <a:gd name="connsiteY2" fmla="*/ 754461 h 2692123"/>
              <a:gd name="connsiteX3" fmla="*/ 109503 w 2835675"/>
              <a:gd name="connsiteY3" fmla="*/ 1086355 h 2692123"/>
              <a:gd name="connsiteX4" fmla="*/ 102729 w 2835675"/>
              <a:gd name="connsiteY4" fmla="*/ 1939795 h 2692123"/>
              <a:gd name="connsiteX5" fmla="*/ 1050996 w 2835675"/>
              <a:gd name="connsiteY5" fmla="*/ 2691635 h 2692123"/>
              <a:gd name="connsiteX6" fmla="*/ 1965396 w 2835675"/>
              <a:gd name="connsiteY6" fmla="*/ 2054941 h 2692123"/>
              <a:gd name="connsiteX7" fmla="*/ 2486943 w 2835675"/>
              <a:gd name="connsiteY7" fmla="*/ 2068488 h 2692123"/>
              <a:gd name="connsiteX8" fmla="*/ 2825609 w 2835675"/>
              <a:gd name="connsiteY8" fmla="*/ 1181181 h 2692123"/>
              <a:gd name="connsiteX9" fmla="*/ 2134729 w 2835675"/>
              <a:gd name="connsiteY9" fmla="*/ 131315 h 269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35675" h="2692123">
                <a:moveTo>
                  <a:pt x="2134729" y="131315"/>
                </a:moveTo>
                <a:cubicBezTo>
                  <a:pt x="1886373" y="-51565"/>
                  <a:pt x="1549965" y="-19957"/>
                  <a:pt x="1335476" y="83901"/>
                </a:cubicBezTo>
                <a:cubicBezTo>
                  <a:pt x="1120987" y="187759"/>
                  <a:pt x="1052125" y="587385"/>
                  <a:pt x="847796" y="754461"/>
                </a:cubicBezTo>
                <a:cubicBezTo>
                  <a:pt x="643467" y="921537"/>
                  <a:pt x="233681" y="888799"/>
                  <a:pt x="109503" y="1086355"/>
                </a:cubicBezTo>
                <a:cubicBezTo>
                  <a:pt x="-14675" y="1283911"/>
                  <a:pt x="-54186" y="1672248"/>
                  <a:pt x="102729" y="1939795"/>
                </a:cubicBezTo>
                <a:cubicBezTo>
                  <a:pt x="259644" y="2207342"/>
                  <a:pt x="740552" y="2672444"/>
                  <a:pt x="1050996" y="2691635"/>
                </a:cubicBezTo>
                <a:cubicBezTo>
                  <a:pt x="1361440" y="2710826"/>
                  <a:pt x="1726072" y="2158799"/>
                  <a:pt x="1965396" y="2054941"/>
                </a:cubicBezTo>
                <a:cubicBezTo>
                  <a:pt x="2204720" y="1951083"/>
                  <a:pt x="2343574" y="2214115"/>
                  <a:pt x="2486943" y="2068488"/>
                </a:cubicBezTo>
                <a:cubicBezTo>
                  <a:pt x="2630312" y="1922861"/>
                  <a:pt x="2889956" y="1506301"/>
                  <a:pt x="2825609" y="1181181"/>
                </a:cubicBezTo>
                <a:cubicBezTo>
                  <a:pt x="2761262" y="856061"/>
                  <a:pt x="2383085" y="314195"/>
                  <a:pt x="2134729" y="131315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68CD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62A3E1FC-E77D-0A71-9CEF-A264796BD85C}"/>
              </a:ext>
            </a:extLst>
          </p:cNvPr>
          <p:cNvSpPr/>
          <p:nvPr/>
        </p:nvSpPr>
        <p:spPr>
          <a:xfrm>
            <a:off x="4069793" y="2867155"/>
            <a:ext cx="3001962" cy="502574"/>
          </a:xfrm>
          <a:prstGeom prst="roundRect">
            <a:avLst/>
          </a:prstGeom>
          <a:solidFill>
            <a:srgbClr val="68CD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Пена монтажная</a:t>
            </a:r>
            <a:endParaRPr lang="ru-RU" sz="2400" dirty="0">
              <a:solidFill>
                <a:schemeClr val="tx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E85D1876-C087-E765-BD58-0F969097122C}"/>
              </a:ext>
            </a:extLst>
          </p:cNvPr>
          <p:cNvSpPr/>
          <p:nvPr/>
        </p:nvSpPr>
        <p:spPr>
          <a:xfrm>
            <a:off x="668947" y="4324007"/>
            <a:ext cx="2958582" cy="635010"/>
          </a:xfrm>
          <a:prstGeom prst="roundRect">
            <a:avLst/>
          </a:prstGeom>
          <a:solidFill>
            <a:srgbClr val="68CD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Искусственный газон</a:t>
            </a:r>
            <a:endParaRPr lang="ru-RU" sz="2400" dirty="0">
              <a:solidFill>
                <a:schemeClr val="tx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56560CA5-8177-B83E-9B4B-A6888C1B9E2E}"/>
              </a:ext>
            </a:extLst>
          </p:cNvPr>
          <p:cNvSpPr/>
          <p:nvPr/>
        </p:nvSpPr>
        <p:spPr>
          <a:xfrm>
            <a:off x="4069792" y="3867641"/>
            <a:ext cx="3001963" cy="502574"/>
          </a:xfrm>
          <a:prstGeom prst="roundRect">
            <a:avLst/>
          </a:prstGeom>
          <a:solidFill>
            <a:srgbClr val="68CD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Эпоксидная смола</a:t>
            </a:r>
            <a:endParaRPr lang="ru-RU" sz="2400" dirty="0">
              <a:solidFill>
                <a:schemeClr val="tx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A4728074-C851-395D-8FA1-CD325A7605DB}"/>
              </a:ext>
            </a:extLst>
          </p:cNvPr>
          <p:cNvSpPr/>
          <p:nvPr/>
        </p:nvSpPr>
        <p:spPr>
          <a:xfrm>
            <a:off x="642652" y="3368284"/>
            <a:ext cx="2958582" cy="502574"/>
          </a:xfrm>
          <a:prstGeom prst="roundRect">
            <a:avLst/>
          </a:prstGeom>
          <a:solidFill>
            <a:srgbClr val="68CD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Арматура</a:t>
            </a:r>
            <a:endParaRPr lang="ru-RU" sz="2400" dirty="0">
              <a:solidFill>
                <a:schemeClr val="tx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AB74D3CA-00CA-D765-C1ED-BE6C847A77F5}"/>
              </a:ext>
            </a:extLst>
          </p:cNvPr>
          <p:cNvSpPr/>
          <p:nvPr/>
        </p:nvSpPr>
        <p:spPr>
          <a:xfrm>
            <a:off x="4069793" y="4867152"/>
            <a:ext cx="3001962" cy="502574"/>
          </a:xfrm>
          <a:prstGeom prst="roundRect">
            <a:avLst/>
          </a:prstGeom>
          <a:solidFill>
            <a:srgbClr val="68CD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Клей пистолет</a:t>
            </a:r>
            <a:endParaRPr lang="ru-RU" sz="2400" dirty="0">
              <a:solidFill>
                <a:schemeClr val="tx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251A6BC0-820D-4056-F9CF-79A4CA32005B}"/>
              </a:ext>
            </a:extLst>
          </p:cNvPr>
          <p:cNvSpPr/>
          <p:nvPr/>
        </p:nvSpPr>
        <p:spPr>
          <a:xfrm>
            <a:off x="668947" y="5183578"/>
            <a:ext cx="2958582" cy="724395"/>
          </a:xfrm>
          <a:prstGeom prst="roundRect">
            <a:avLst/>
          </a:prstGeom>
          <a:solidFill>
            <a:srgbClr val="68CD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Стержни для клей пистолета</a:t>
            </a:r>
            <a:endParaRPr lang="ru-RU" sz="2400" dirty="0">
              <a:solidFill>
                <a:schemeClr val="tx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CCD42315-8724-E7ED-44EF-0D438B58B5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29940">
            <a:off x="770152" y="-960982"/>
            <a:ext cx="4833407" cy="331637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C4800EF-D60B-0E45-1AFB-D227A6D6D4F0}"/>
              </a:ext>
            </a:extLst>
          </p:cNvPr>
          <p:cNvSpPr txBox="1"/>
          <p:nvPr/>
        </p:nvSpPr>
        <p:spPr>
          <a:xfrm>
            <a:off x="1334191" y="312727"/>
            <a:ext cx="39116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МАТЕРИАЛЫ</a:t>
            </a:r>
            <a:r>
              <a:rPr lang="en-US" sz="4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  <a:endParaRPr lang="ru-RU" sz="4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ADB17D10-2C2C-30F1-CCC3-47A0739A2A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27674">
            <a:off x="11579588" y="6370872"/>
            <a:ext cx="603986" cy="60398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29DB842-9550-2B2A-4551-9E3C83179FD2}"/>
              </a:ext>
            </a:extLst>
          </p:cNvPr>
          <p:cNvSpPr txBox="1"/>
          <p:nvPr/>
        </p:nvSpPr>
        <p:spPr>
          <a:xfrm>
            <a:off x="11724326" y="6421969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829FAA4F-9534-FCAE-5318-D8849B8A57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62238" flipH="1">
            <a:off x="6041095" y="1356281"/>
            <a:ext cx="319644" cy="319644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389BA0F5-2CC2-A2F3-1CE7-8603D5492A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435" y="1082168"/>
            <a:ext cx="434439" cy="434439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C7BDA1AE-623C-12FF-A4D9-E2802690BA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28297">
            <a:off x="8346457" y="5756259"/>
            <a:ext cx="436031" cy="436031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9E8EFB25-194E-8430-2B33-0CB02C4CA1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75586">
            <a:off x="-354463" y="5583225"/>
            <a:ext cx="649495" cy="649495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E0B637CB-8498-9F75-37B2-374612D2DC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1571">
            <a:off x="4709649" y="2115200"/>
            <a:ext cx="501374" cy="501374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C47031FC-1571-76F8-517B-639C0CF830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117" y="6176305"/>
            <a:ext cx="368968" cy="368968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688C7183-F862-8C5F-4261-C5BF17B9BF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12354">
            <a:off x="11357625" y="2250474"/>
            <a:ext cx="308811" cy="308811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7DB2FE11-7135-7EF3-8E82-6EEB342482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832">
            <a:off x="7123403" y="312727"/>
            <a:ext cx="312727" cy="312727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D9133A07-F12E-86BF-ACAD-5C39048D86C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86962">
            <a:off x="774918" y="1430146"/>
            <a:ext cx="587761" cy="587761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7EDF8E73-6322-6B35-AF44-62865393E32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133" y="5679198"/>
            <a:ext cx="262689" cy="262689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DB42F5D9-C2CB-30F8-13FC-B92CB1B845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651" y="-1134333"/>
            <a:ext cx="1543185" cy="1543185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A8FDEA5F-3185-3C9B-4DD1-40E8EEC2C7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18477">
            <a:off x="2034064" y="6355845"/>
            <a:ext cx="1269332" cy="1269332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EFF4C950-EBBB-833A-5A86-A555EA5A05B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97077">
            <a:off x="9053763" y="6602604"/>
            <a:ext cx="735932" cy="735932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067FBCB8-CC82-8937-7AE6-073C47B29C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1978" y="1290332"/>
            <a:ext cx="717956" cy="717956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CC4B78E0-7F4A-78CB-03C5-4CC93F76CB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54541">
            <a:off x="11994745" y="5011837"/>
            <a:ext cx="725513" cy="72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950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C12BDA-BFD9-3FA7-BE09-EFF402D94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450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C7B9EFF-5B78-6A48-4084-34E079E0D0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0603" cy="685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0AC0FDE-6711-EA59-44CE-E414CB339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73" y="0"/>
            <a:ext cx="2774156" cy="6858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E4D8C3C-8FB7-BC88-8E4F-1A0919457A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5817" y="0"/>
            <a:ext cx="1994297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80E620-AD09-DBAE-9F91-DC2D5B33AC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9" y="0"/>
            <a:ext cx="6406737" cy="6858000"/>
          </a:xfrm>
          <a:prstGeom prst="rect">
            <a:avLst/>
          </a:prstGeom>
        </p:spPr>
      </p:pic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63393D18-58C4-7B21-245E-D5AC53D15E10}"/>
              </a:ext>
            </a:extLst>
          </p:cNvPr>
          <p:cNvSpPr/>
          <p:nvPr/>
        </p:nvSpPr>
        <p:spPr>
          <a:xfrm>
            <a:off x="432649" y="285008"/>
            <a:ext cx="1903644" cy="2766127"/>
          </a:xfrm>
          <a:custGeom>
            <a:avLst/>
            <a:gdLst>
              <a:gd name="connsiteX0" fmla="*/ 267 w 2290718"/>
              <a:gd name="connsiteY0" fmla="*/ 2025163 h 3070145"/>
              <a:gd name="connsiteX1" fmla="*/ 267304 w 2290718"/>
              <a:gd name="connsiteY1" fmla="*/ 2818182 h 3070145"/>
              <a:gd name="connsiteX2" fmla="*/ 914667 w 2290718"/>
              <a:gd name="connsiteY2" fmla="*/ 3060944 h 3070145"/>
              <a:gd name="connsiteX3" fmla="*/ 1796699 w 2290718"/>
              <a:gd name="connsiteY3" fmla="*/ 2559237 h 3070145"/>
              <a:gd name="connsiteX4" fmla="*/ 2290313 w 2290718"/>
              <a:gd name="connsiteY4" fmla="*/ 1774310 h 3070145"/>
              <a:gd name="connsiteX5" fmla="*/ 1869527 w 2290718"/>
              <a:gd name="connsiteY5" fmla="*/ 665701 h 3070145"/>
              <a:gd name="connsiteX6" fmla="*/ 1270716 w 2290718"/>
              <a:gd name="connsiteY6" fmla="*/ 66890 h 3070145"/>
              <a:gd name="connsiteX7" fmla="*/ 307764 w 2290718"/>
              <a:gd name="connsiteY7" fmla="*/ 236823 h 3070145"/>
              <a:gd name="connsiteX8" fmla="*/ 267 w 2290718"/>
              <a:gd name="connsiteY8" fmla="*/ 2025163 h 3070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0718" h="3070145">
                <a:moveTo>
                  <a:pt x="267" y="2025163"/>
                </a:moveTo>
                <a:cubicBezTo>
                  <a:pt x="-6476" y="2455389"/>
                  <a:pt x="114904" y="2645552"/>
                  <a:pt x="267304" y="2818182"/>
                </a:cubicBezTo>
                <a:cubicBezTo>
                  <a:pt x="419704" y="2990812"/>
                  <a:pt x="659768" y="3104101"/>
                  <a:pt x="914667" y="3060944"/>
                </a:cubicBezTo>
                <a:cubicBezTo>
                  <a:pt x="1169566" y="3017787"/>
                  <a:pt x="1567425" y="2773676"/>
                  <a:pt x="1796699" y="2559237"/>
                </a:cubicBezTo>
                <a:cubicBezTo>
                  <a:pt x="2025973" y="2344798"/>
                  <a:pt x="2278175" y="2089899"/>
                  <a:pt x="2290313" y="1774310"/>
                </a:cubicBezTo>
                <a:cubicBezTo>
                  <a:pt x="2302451" y="1458721"/>
                  <a:pt x="2039460" y="950271"/>
                  <a:pt x="1869527" y="665701"/>
                </a:cubicBezTo>
                <a:cubicBezTo>
                  <a:pt x="1699594" y="381131"/>
                  <a:pt x="1531010" y="138370"/>
                  <a:pt x="1270716" y="66890"/>
                </a:cubicBezTo>
                <a:cubicBezTo>
                  <a:pt x="1010422" y="-4590"/>
                  <a:pt x="520854" y="-92253"/>
                  <a:pt x="307764" y="236823"/>
                </a:cubicBezTo>
                <a:cubicBezTo>
                  <a:pt x="94674" y="565899"/>
                  <a:pt x="7010" y="1594937"/>
                  <a:pt x="267" y="2025163"/>
                </a:cubicBez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003D3DF2-50B9-FEA2-AA3F-E1B73672B82B}"/>
              </a:ext>
            </a:extLst>
          </p:cNvPr>
          <p:cNvSpPr/>
          <p:nvPr/>
        </p:nvSpPr>
        <p:spPr>
          <a:xfrm>
            <a:off x="9622158" y="46678"/>
            <a:ext cx="2495479" cy="2720364"/>
          </a:xfrm>
          <a:custGeom>
            <a:avLst/>
            <a:gdLst>
              <a:gd name="connsiteX0" fmla="*/ 823258 w 2995410"/>
              <a:gd name="connsiteY0" fmla="*/ 672543 h 3232345"/>
              <a:gd name="connsiteX1" fmla="*/ 1915683 w 2995410"/>
              <a:gd name="connsiteY1" fmla="*/ 904 h 3232345"/>
              <a:gd name="connsiteX2" fmla="*/ 2894819 w 2995410"/>
              <a:gd name="connsiteY2" fmla="*/ 826292 h 3232345"/>
              <a:gd name="connsiteX3" fmla="*/ 2878635 w 2995410"/>
              <a:gd name="connsiteY3" fmla="*/ 2112926 h 3232345"/>
              <a:gd name="connsiteX4" fmla="*/ 2142260 w 2995410"/>
              <a:gd name="connsiteY4" fmla="*/ 3140614 h 3232345"/>
              <a:gd name="connsiteX5" fmla="*/ 718062 w 2995410"/>
              <a:gd name="connsiteY5" fmla="*/ 3059694 h 3232345"/>
              <a:gd name="connsiteX6" fmla="*/ 5963 w 2995410"/>
              <a:gd name="connsiteY6" fmla="*/ 2056281 h 3232345"/>
              <a:gd name="connsiteX7" fmla="*/ 402472 w 2995410"/>
              <a:gd name="connsiteY7" fmla="*/ 1028593 h 3232345"/>
              <a:gd name="connsiteX8" fmla="*/ 823258 w 2995410"/>
              <a:gd name="connsiteY8" fmla="*/ 672543 h 3232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95410" h="3232345">
                <a:moveTo>
                  <a:pt x="823258" y="672543"/>
                </a:moveTo>
                <a:cubicBezTo>
                  <a:pt x="1075460" y="501261"/>
                  <a:pt x="1570423" y="-24721"/>
                  <a:pt x="1915683" y="904"/>
                </a:cubicBezTo>
                <a:cubicBezTo>
                  <a:pt x="2260943" y="26529"/>
                  <a:pt x="2734327" y="474288"/>
                  <a:pt x="2894819" y="826292"/>
                </a:cubicBezTo>
                <a:cubicBezTo>
                  <a:pt x="3055311" y="1178296"/>
                  <a:pt x="3004062" y="1727206"/>
                  <a:pt x="2878635" y="2112926"/>
                </a:cubicBezTo>
                <a:cubicBezTo>
                  <a:pt x="2753209" y="2498646"/>
                  <a:pt x="2502355" y="2982819"/>
                  <a:pt x="2142260" y="3140614"/>
                </a:cubicBezTo>
                <a:cubicBezTo>
                  <a:pt x="1782165" y="3298409"/>
                  <a:pt x="1074111" y="3240416"/>
                  <a:pt x="718062" y="3059694"/>
                </a:cubicBezTo>
                <a:cubicBezTo>
                  <a:pt x="362013" y="2878972"/>
                  <a:pt x="58561" y="2394798"/>
                  <a:pt x="5963" y="2056281"/>
                </a:cubicBezTo>
                <a:cubicBezTo>
                  <a:pt x="-46635" y="1717764"/>
                  <a:pt x="262210" y="1263262"/>
                  <a:pt x="402472" y="1028593"/>
                </a:cubicBezTo>
                <a:cubicBezTo>
                  <a:pt x="542734" y="793924"/>
                  <a:pt x="571056" y="843825"/>
                  <a:pt x="823258" y="672543"/>
                </a:cubicBez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id="{2436C7A2-4B21-DF9C-7FC2-1AEACC6B2011}"/>
              </a:ext>
            </a:extLst>
          </p:cNvPr>
          <p:cNvSpPr/>
          <p:nvPr/>
        </p:nvSpPr>
        <p:spPr>
          <a:xfrm>
            <a:off x="292562" y="4325277"/>
            <a:ext cx="2169589" cy="2048596"/>
          </a:xfrm>
          <a:custGeom>
            <a:avLst/>
            <a:gdLst>
              <a:gd name="connsiteX0" fmla="*/ 190315 w 2684365"/>
              <a:gd name="connsiteY0" fmla="*/ 428835 h 1671537"/>
              <a:gd name="connsiteX1" fmla="*/ 1065804 w 2684365"/>
              <a:gd name="connsiteY1" fmla="*/ 818 h 1671537"/>
              <a:gd name="connsiteX2" fmla="*/ 2330400 w 2684365"/>
              <a:gd name="connsiteY2" fmla="*/ 341286 h 1671537"/>
              <a:gd name="connsiteX3" fmla="*/ 2680596 w 2684365"/>
              <a:gd name="connsiteY3" fmla="*/ 1031950 h 1671537"/>
              <a:gd name="connsiteX4" fmla="*/ 2174757 w 2684365"/>
              <a:gd name="connsiteY4" fmla="*/ 1566972 h 1671537"/>
              <a:gd name="connsiteX5" fmla="*/ 890706 w 2684365"/>
              <a:gd name="connsiteY5" fmla="*/ 1635065 h 1671537"/>
              <a:gd name="connsiteX6" fmla="*/ 54128 w 2684365"/>
              <a:gd name="connsiteY6" fmla="*/ 1138955 h 1671537"/>
              <a:gd name="connsiteX7" fmla="*/ 190315 w 2684365"/>
              <a:gd name="connsiteY7" fmla="*/ 428835 h 1671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84365" h="1671537">
                <a:moveTo>
                  <a:pt x="190315" y="428835"/>
                </a:moveTo>
                <a:cubicBezTo>
                  <a:pt x="358928" y="239145"/>
                  <a:pt x="709123" y="15409"/>
                  <a:pt x="1065804" y="818"/>
                </a:cubicBezTo>
                <a:cubicBezTo>
                  <a:pt x="1422485" y="-13773"/>
                  <a:pt x="2061268" y="169431"/>
                  <a:pt x="2330400" y="341286"/>
                </a:cubicBezTo>
                <a:cubicBezTo>
                  <a:pt x="2599532" y="513141"/>
                  <a:pt x="2706536" y="827669"/>
                  <a:pt x="2680596" y="1031950"/>
                </a:cubicBezTo>
                <a:cubicBezTo>
                  <a:pt x="2654656" y="1236231"/>
                  <a:pt x="2473072" y="1466453"/>
                  <a:pt x="2174757" y="1566972"/>
                </a:cubicBezTo>
                <a:cubicBezTo>
                  <a:pt x="1876442" y="1667491"/>
                  <a:pt x="1244144" y="1706401"/>
                  <a:pt x="890706" y="1635065"/>
                </a:cubicBezTo>
                <a:cubicBezTo>
                  <a:pt x="537268" y="1563729"/>
                  <a:pt x="170860" y="1339993"/>
                  <a:pt x="54128" y="1138955"/>
                </a:cubicBezTo>
                <a:cubicBezTo>
                  <a:pt x="-62604" y="937917"/>
                  <a:pt x="21702" y="618525"/>
                  <a:pt x="190315" y="428835"/>
                </a:cubicBez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D7C924DF-26A5-1299-58C7-2F90BB159EED}"/>
              </a:ext>
            </a:extLst>
          </p:cNvPr>
          <p:cNvSpPr/>
          <p:nvPr/>
        </p:nvSpPr>
        <p:spPr>
          <a:xfrm>
            <a:off x="10010899" y="3331028"/>
            <a:ext cx="2106738" cy="2296097"/>
          </a:xfrm>
          <a:custGeom>
            <a:avLst/>
            <a:gdLst>
              <a:gd name="connsiteX0" fmla="*/ 1658092 w 2492543"/>
              <a:gd name="connsiteY0" fmla="*/ 183314 h 2360242"/>
              <a:gd name="connsiteX1" fmla="*/ 938245 w 2492543"/>
              <a:gd name="connsiteY1" fmla="*/ 27671 h 2360242"/>
              <a:gd name="connsiteX2" fmla="*/ 82211 w 2492543"/>
              <a:gd name="connsiteY2" fmla="*/ 630786 h 2360242"/>
              <a:gd name="connsiteX3" fmla="*/ 121122 w 2492543"/>
              <a:gd name="connsiteY3" fmla="*/ 1700829 h 2360242"/>
              <a:gd name="connsiteX4" fmla="*/ 850696 w 2492543"/>
              <a:gd name="connsiteY4" fmla="*/ 2352582 h 2360242"/>
              <a:gd name="connsiteX5" fmla="*/ 1998560 w 2492543"/>
              <a:gd name="connsiteY5" fmla="*/ 1982931 h 2360242"/>
              <a:gd name="connsiteX6" fmla="*/ 2484943 w 2492543"/>
              <a:gd name="connsiteY6" fmla="*/ 903160 h 2360242"/>
              <a:gd name="connsiteX7" fmla="*/ 1658092 w 2492543"/>
              <a:gd name="connsiteY7" fmla="*/ 183314 h 236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92543" h="2360242">
                <a:moveTo>
                  <a:pt x="1658092" y="183314"/>
                </a:moveTo>
                <a:cubicBezTo>
                  <a:pt x="1400309" y="37399"/>
                  <a:pt x="1200892" y="-46908"/>
                  <a:pt x="938245" y="27671"/>
                </a:cubicBezTo>
                <a:cubicBezTo>
                  <a:pt x="675598" y="102250"/>
                  <a:pt x="218398" y="351926"/>
                  <a:pt x="82211" y="630786"/>
                </a:cubicBezTo>
                <a:cubicBezTo>
                  <a:pt x="-53976" y="909646"/>
                  <a:pt x="-6959" y="1413863"/>
                  <a:pt x="121122" y="1700829"/>
                </a:cubicBezTo>
                <a:cubicBezTo>
                  <a:pt x="249203" y="1987795"/>
                  <a:pt x="537790" y="2305565"/>
                  <a:pt x="850696" y="2352582"/>
                </a:cubicBezTo>
                <a:cubicBezTo>
                  <a:pt x="1163602" y="2399599"/>
                  <a:pt x="1726186" y="2224501"/>
                  <a:pt x="1998560" y="1982931"/>
                </a:cubicBezTo>
                <a:cubicBezTo>
                  <a:pt x="2270935" y="1741361"/>
                  <a:pt x="2541688" y="1198232"/>
                  <a:pt x="2484943" y="903160"/>
                </a:cubicBezTo>
                <a:cubicBezTo>
                  <a:pt x="2428198" y="608088"/>
                  <a:pt x="1915875" y="329229"/>
                  <a:pt x="1658092" y="183314"/>
                </a:cubicBezTo>
                <a:close/>
              </a:path>
            </a:pathLst>
          </a:cu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4E113F0-D35D-9610-788B-B770543E70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903" y="6167044"/>
            <a:ext cx="206829" cy="20682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6A5370-D75D-B621-77AB-A4EDEDDDD80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13876">
            <a:off x="9402603" y="2668023"/>
            <a:ext cx="345486" cy="34548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E074C09-9EFE-8A07-4F1C-3B5AF0D183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7260" y="2863334"/>
            <a:ext cx="440377" cy="440377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2E4101C-C46C-527A-AB9A-C7F4B796BDA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470371">
            <a:off x="11772101" y="5078911"/>
            <a:ext cx="1680358" cy="1680358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15C2AD1-5ED3-71A9-88FB-A2C8A2A73A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192" y="-585471"/>
            <a:ext cx="870479" cy="870479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0BAA9DAB-A452-0B91-9CA3-DC04B65DCE7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50017">
            <a:off x="10117171" y="6497643"/>
            <a:ext cx="777482" cy="77748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01A0DCB-1406-C03D-1295-2EA3345A2EA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923" y="5876281"/>
            <a:ext cx="290763" cy="290763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E55FBE81-01BF-2A77-4274-840F9FBE8DB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170" y="3001924"/>
            <a:ext cx="244434" cy="24443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2AD111A-5872-EE58-BC92-1F3AF72E37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9853" y="2895788"/>
            <a:ext cx="870479" cy="870479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9B62E1B7-1C99-9DE4-C1B4-7D4DD528733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78058">
            <a:off x="-1245988" y="-207422"/>
            <a:ext cx="1985593" cy="1985593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9ED4C32-B585-987B-A57B-3A2534494BF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883" y="4479076"/>
            <a:ext cx="244434" cy="244434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EF11EF2F-F689-1900-E1AE-D52C8F0B1C5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516" y="6661484"/>
            <a:ext cx="393032" cy="39303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87B7457-A831-1E68-1DE5-074D751DF76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87887">
            <a:off x="1507790" y="3205221"/>
            <a:ext cx="587628" cy="587628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D3A4B014-E0B5-91D0-772D-206CA8FD4A6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505" y="162791"/>
            <a:ext cx="244434" cy="244434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DF8B585B-6935-E776-1FAF-0B51621CA04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884" y="-252446"/>
            <a:ext cx="485515" cy="485515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3E4129D7-CCED-9F7A-0FA3-1A5249D30FD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9887">
            <a:off x="-1034047" y="4030584"/>
            <a:ext cx="1371600" cy="13716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73B92892-6160-FAE2-EDFB-B7EEF168806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088" y="6290655"/>
            <a:ext cx="362953" cy="36295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04F141F2-8D3D-711D-4DF5-378164BD329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27674">
            <a:off x="11579588" y="6370872"/>
            <a:ext cx="603986" cy="603986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ED93C376-092C-0C59-6234-42E2DB68796F}"/>
              </a:ext>
            </a:extLst>
          </p:cNvPr>
          <p:cNvSpPr txBox="1"/>
          <p:nvPr/>
        </p:nvSpPr>
        <p:spPr>
          <a:xfrm>
            <a:off x="11724326" y="6421969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2F3BFE04-8412-118E-AAC3-E77B277D459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147" y="6672865"/>
            <a:ext cx="527840" cy="52784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6489A0AE-693B-1820-F8D4-F55671BA2F8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60" y="-575598"/>
            <a:ext cx="870479" cy="870479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37808F2E-B6BC-13AE-499F-796F0B736D5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44120">
            <a:off x="8114082" y="-552189"/>
            <a:ext cx="851931" cy="851931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2F36B72E-1708-4569-4CB3-6498C481352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368" y="6590895"/>
            <a:ext cx="840549" cy="84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572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4CB92FE-E000-E164-3E0D-2D77C75DE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22755"/>
            <a:ext cx="12192000" cy="276379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A317A22-A1B0-4B9F-9F73-DF2C643CC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71760"/>
            <a:ext cx="12192000" cy="2957903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014211E-15D7-066A-F69B-0E46CF23E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190"/>
          <a:stretch/>
        </p:blipFill>
        <p:spPr>
          <a:xfrm rot="10800000">
            <a:off x="0" y="-768722"/>
            <a:ext cx="12192000" cy="1791218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B440278A-7B80-3C10-360D-02F2253F69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4229"/>
          <a:stretch/>
        </p:blipFill>
        <p:spPr>
          <a:xfrm rot="10800000">
            <a:off x="0" y="6211310"/>
            <a:ext cx="12192000" cy="194546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C1C3426-3099-8A46-8E7D-733E16388EF0}"/>
              </a:ext>
            </a:extLst>
          </p:cNvPr>
          <p:cNvSpPr txBox="1"/>
          <p:nvPr/>
        </p:nvSpPr>
        <p:spPr>
          <a:xfrm>
            <a:off x="2382591" y="3201827"/>
            <a:ext cx="75600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КОНКУРЕНТЫ  И  АНАЛОГИ</a:t>
            </a:r>
          </a:p>
        </p:txBody>
      </p:sp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C2B89935-FD74-8503-4143-67B588C575F1}"/>
              </a:ext>
            </a:extLst>
          </p:cNvPr>
          <p:cNvSpPr/>
          <p:nvPr/>
        </p:nvSpPr>
        <p:spPr>
          <a:xfrm>
            <a:off x="477430" y="21879"/>
            <a:ext cx="2597542" cy="2942882"/>
          </a:xfrm>
          <a:custGeom>
            <a:avLst/>
            <a:gdLst>
              <a:gd name="connsiteX0" fmla="*/ 1006897 w 1449517"/>
              <a:gd name="connsiteY0" fmla="*/ 1470976 h 1471305"/>
              <a:gd name="connsiteX1" fmla="*/ 76313 w 1449517"/>
              <a:gd name="connsiteY1" fmla="*/ 1252491 h 1471305"/>
              <a:gd name="connsiteX2" fmla="*/ 132957 w 1449517"/>
              <a:gd name="connsiteY2" fmla="*/ 321907 h 1471305"/>
              <a:gd name="connsiteX3" fmla="*/ 764136 w 1449517"/>
              <a:gd name="connsiteY3" fmla="*/ 6317 h 1471305"/>
              <a:gd name="connsiteX4" fmla="*/ 1387222 w 1449517"/>
              <a:gd name="connsiteY4" fmla="*/ 556576 h 1471305"/>
              <a:gd name="connsiteX5" fmla="*/ 1387222 w 1449517"/>
              <a:gd name="connsiteY5" fmla="*/ 1228215 h 1471305"/>
              <a:gd name="connsiteX6" fmla="*/ 1006897 w 1449517"/>
              <a:gd name="connsiteY6" fmla="*/ 1470976 h 147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9517" h="1471305">
                <a:moveTo>
                  <a:pt x="1006897" y="1470976"/>
                </a:moveTo>
                <a:cubicBezTo>
                  <a:pt x="788412" y="1475022"/>
                  <a:pt x="221970" y="1444002"/>
                  <a:pt x="76313" y="1252491"/>
                </a:cubicBezTo>
                <a:cubicBezTo>
                  <a:pt x="-69344" y="1060980"/>
                  <a:pt x="18320" y="529603"/>
                  <a:pt x="132957" y="321907"/>
                </a:cubicBezTo>
                <a:cubicBezTo>
                  <a:pt x="247594" y="114211"/>
                  <a:pt x="555092" y="-32794"/>
                  <a:pt x="764136" y="6317"/>
                </a:cubicBezTo>
                <a:cubicBezTo>
                  <a:pt x="973180" y="45428"/>
                  <a:pt x="1283374" y="352926"/>
                  <a:pt x="1387222" y="556576"/>
                </a:cubicBezTo>
                <a:cubicBezTo>
                  <a:pt x="1491070" y="760226"/>
                  <a:pt x="1446564" y="1071769"/>
                  <a:pt x="1387222" y="1228215"/>
                </a:cubicBezTo>
                <a:cubicBezTo>
                  <a:pt x="1327880" y="1384661"/>
                  <a:pt x="1225382" y="1466930"/>
                  <a:pt x="1006897" y="1470976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олилиния: фигура 38">
            <a:extLst>
              <a:ext uri="{FF2B5EF4-FFF2-40B4-BE49-F238E27FC236}">
                <a16:creationId xmlns:a16="http://schemas.microsoft.com/office/drawing/2014/main" id="{342D726E-9C56-6408-C35A-1EE3CE4DFCED}"/>
              </a:ext>
            </a:extLst>
          </p:cNvPr>
          <p:cNvSpPr/>
          <p:nvPr/>
        </p:nvSpPr>
        <p:spPr>
          <a:xfrm>
            <a:off x="8537098" y="228337"/>
            <a:ext cx="3254021" cy="2203043"/>
          </a:xfrm>
          <a:custGeom>
            <a:avLst/>
            <a:gdLst>
              <a:gd name="connsiteX0" fmla="*/ 556566 w 3009476"/>
              <a:gd name="connsiteY0" fmla="*/ 1706663 h 1749028"/>
              <a:gd name="connsiteX1" fmla="*/ 1381954 w 3009476"/>
              <a:gd name="connsiteY1" fmla="*/ 1471994 h 1749028"/>
              <a:gd name="connsiteX2" fmla="*/ 2272078 w 3009476"/>
              <a:gd name="connsiteY2" fmla="*/ 1747123 h 1749028"/>
              <a:gd name="connsiteX3" fmla="*/ 2943717 w 3009476"/>
              <a:gd name="connsiteY3" fmla="*/ 1302061 h 1749028"/>
              <a:gd name="connsiteX4" fmla="*/ 2838520 w 3009476"/>
              <a:gd name="connsiteY4" fmla="*/ 411937 h 1749028"/>
              <a:gd name="connsiteX5" fmla="*/ 1657083 w 3009476"/>
              <a:gd name="connsiteY5" fmla="*/ 314833 h 1749028"/>
              <a:gd name="connsiteX6" fmla="*/ 629395 w 3009476"/>
              <a:gd name="connsiteY6" fmla="*/ 15427 h 1749028"/>
              <a:gd name="connsiteX7" fmla="*/ 6308 w 3009476"/>
              <a:gd name="connsiteY7" fmla="*/ 848907 h 1749028"/>
              <a:gd name="connsiteX8" fmla="*/ 321897 w 3009476"/>
              <a:gd name="connsiteY8" fmla="*/ 1633835 h 1749028"/>
              <a:gd name="connsiteX9" fmla="*/ 556566 w 3009476"/>
              <a:gd name="connsiteY9" fmla="*/ 1706663 h 1749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76" h="1749028">
                <a:moveTo>
                  <a:pt x="556566" y="1706663"/>
                </a:moveTo>
                <a:cubicBezTo>
                  <a:pt x="733242" y="1679689"/>
                  <a:pt x="1096035" y="1465251"/>
                  <a:pt x="1381954" y="1471994"/>
                </a:cubicBezTo>
                <a:cubicBezTo>
                  <a:pt x="1667873" y="1478737"/>
                  <a:pt x="2011784" y="1775445"/>
                  <a:pt x="2272078" y="1747123"/>
                </a:cubicBezTo>
                <a:cubicBezTo>
                  <a:pt x="2532372" y="1718801"/>
                  <a:pt x="2849310" y="1524592"/>
                  <a:pt x="2943717" y="1302061"/>
                </a:cubicBezTo>
                <a:cubicBezTo>
                  <a:pt x="3038124" y="1079530"/>
                  <a:pt x="3052959" y="576475"/>
                  <a:pt x="2838520" y="411937"/>
                </a:cubicBezTo>
                <a:cubicBezTo>
                  <a:pt x="2624081" y="247399"/>
                  <a:pt x="2025271" y="380918"/>
                  <a:pt x="1657083" y="314833"/>
                </a:cubicBezTo>
                <a:cubicBezTo>
                  <a:pt x="1288896" y="248748"/>
                  <a:pt x="904524" y="-73585"/>
                  <a:pt x="629395" y="15427"/>
                </a:cubicBezTo>
                <a:cubicBezTo>
                  <a:pt x="354266" y="104439"/>
                  <a:pt x="57558" y="579172"/>
                  <a:pt x="6308" y="848907"/>
                </a:cubicBezTo>
                <a:cubicBezTo>
                  <a:pt x="-44942" y="1118642"/>
                  <a:pt x="230187" y="1490876"/>
                  <a:pt x="321897" y="1633835"/>
                </a:cubicBezTo>
                <a:cubicBezTo>
                  <a:pt x="413607" y="1776794"/>
                  <a:pt x="379890" y="1733637"/>
                  <a:pt x="556566" y="1706663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олилиния: фигура 41">
            <a:extLst>
              <a:ext uri="{FF2B5EF4-FFF2-40B4-BE49-F238E27FC236}">
                <a16:creationId xmlns:a16="http://schemas.microsoft.com/office/drawing/2014/main" id="{A3CF6628-DEEA-090B-5044-42F39416792B}"/>
              </a:ext>
            </a:extLst>
          </p:cNvPr>
          <p:cNvSpPr/>
          <p:nvPr/>
        </p:nvSpPr>
        <p:spPr>
          <a:xfrm>
            <a:off x="9257288" y="4356994"/>
            <a:ext cx="2121166" cy="2142343"/>
          </a:xfrm>
          <a:custGeom>
            <a:avLst/>
            <a:gdLst>
              <a:gd name="connsiteX0" fmla="*/ 179030 w 1766122"/>
              <a:gd name="connsiteY0" fmla="*/ 210373 h 1815390"/>
              <a:gd name="connsiteX1" fmla="*/ 883037 w 1766122"/>
              <a:gd name="connsiteY1" fmla="*/ 8072 h 1815390"/>
              <a:gd name="connsiteX2" fmla="*/ 1692241 w 1766122"/>
              <a:gd name="connsiteY2" fmla="*/ 469318 h 1815390"/>
              <a:gd name="connsiteX3" fmla="*/ 1635597 w 1766122"/>
              <a:gd name="connsiteY3" fmla="*/ 1383718 h 1815390"/>
              <a:gd name="connsiteX4" fmla="*/ 866853 w 1766122"/>
              <a:gd name="connsiteY4" fmla="*/ 1812596 h 1815390"/>
              <a:gd name="connsiteX5" fmla="*/ 219490 w 1766122"/>
              <a:gd name="connsiteY5" fmla="*/ 1521283 h 1815390"/>
              <a:gd name="connsiteX6" fmla="*/ 1005 w 1766122"/>
              <a:gd name="connsiteY6" fmla="*/ 647343 h 1815390"/>
              <a:gd name="connsiteX7" fmla="*/ 179030 w 1766122"/>
              <a:gd name="connsiteY7" fmla="*/ 210373 h 1815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66122" h="1815390">
                <a:moveTo>
                  <a:pt x="179030" y="210373"/>
                </a:moveTo>
                <a:cubicBezTo>
                  <a:pt x="326035" y="103828"/>
                  <a:pt x="630835" y="-35085"/>
                  <a:pt x="883037" y="8072"/>
                </a:cubicBezTo>
                <a:cubicBezTo>
                  <a:pt x="1135239" y="51229"/>
                  <a:pt x="1566814" y="240044"/>
                  <a:pt x="1692241" y="469318"/>
                </a:cubicBezTo>
                <a:cubicBezTo>
                  <a:pt x="1817668" y="698592"/>
                  <a:pt x="1773162" y="1159838"/>
                  <a:pt x="1635597" y="1383718"/>
                </a:cubicBezTo>
                <a:cubicBezTo>
                  <a:pt x="1498032" y="1607598"/>
                  <a:pt x="1102871" y="1789669"/>
                  <a:pt x="866853" y="1812596"/>
                </a:cubicBezTo>
                <a:cubicBezTo>
                  <a:pt x="630835" y="1835523"/>
                  <a:pt x="363798" y="1715492"/>
                  <a:pt x="219490" y="1521283"/>
                </a:cubicBezTo>
                <a:cubicBezTo>
                  <a:pt x="75182" y="1327074"/>
                  <a:pt x="9097" y="865828"/>
                  <a:pt x="1005" y="647343"/>
                </a:cubicBezTo>
                <a:cubicBezTo>
                  <a:pt x="-7087" y="428858"/>
                  <a:pt x="32025" y="316918"/>
                  <a:pt x="179030" y="210373"/>
                </a:cubicBez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34AF11F2-5B7E-3346-A145-0329772F3B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34723">
            <a:off x="3128838" y="-447081"/>
            <a:ext cx="3005631" cy="3478831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CE6F44D6-5546-A10F-AF6C-1D363C064B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9024">
            <a:off x="5377902" y="-409558"/>
            <a:ext cx="3005631" cy="3478831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7A5F3A00-10DC-C3DD-E5A9-F2B874E151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19808">
            <a:off x="3509006" y="4122437"/>
            <a:ext cx="2822979" cy="2822979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6985339B-C7AC-BD98-3028-7267896993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45451">
            <a:off x="6711066" y="4348295"/>
            <a:ext cx="2822979" cy="2822979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7E50E3BD-0D18-A1A6-B2BA-9B542185FE72}"/>
              </a:ext>
            </a:extLst>
          </p:cNvPr>
          <p:cNvSpPr txBox="1"/>
          <p:nvPr/>
        </p:nvSpPr>
        <p:spPr>
          <a:xfrm>
            <a:off x="3334347" y="880387"/>
            <a:ext cx="20505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Архитектурный</a:t>
            </a:r>
            <a:b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бетон</a:t>
            </a:r>
            <a:b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99 900 руб.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B0F682C-4C0E-5048-8716-5954EF0283D7}"/>
              </a:ext>
            </a:extLst>
          </p:cNvPr>
          <p:cNvSpPr txBox="1"/>
          <p:nvPr/>
        </p:nvSpPr>
        <p:spPr>
          <a:xfrm>
            <a:off x="6384809" y="977125"/>
            <a:ext cx="15103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Топиари</a:t>
            </a:r>
            <a:b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60 000 руб.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C3222B9-8A2D-C1AB-10E9-394B72BA271A}"/>
              </a:ext>
            </a:extLst>
          </p:cNvPr>
          <p:cNvSpPr txBox="1"/>
          <p:nvPr/>
        </p:nvSpPr>
        <p:spPr>
          <a:xfrm>
            <a:off x="3870990" y="5202767"/>
            <a:ext cx="16530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Натуральный</a:t>
            </a:r>
            <a:b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камень</a:t>
            </a:r>
            <a:b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110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000 руб.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A2DD9CF-C2EE-D252-ADC0-66795A028184}"/>
              </a:ext>
            </a:extLst>
          </p:cNvPr>
          <p:cNvSpPr txBox="1"/>
          <p:nvPr/>
        </p:nvSpPr>
        <p:spPr>
          <a:xfrm>
            <a:off x="7229864" y="5004888"/>
            <a:ext cx="15103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Фарфор</a:t>
            </a:r>
            <a:b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55 000 руб.</a:t>
            </a: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2A657EF5-2521-DF8B-DF1C-98D2BCA01B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8729">
            <a:off x="-487666" y="6314614"/>
            <a:ext cx="1153178" cy="1153178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FE7DE7A5-4485-3933-5F45-167FDBD358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8729">
            <a:off x="11874361" y="3258653"/>
            <a:ext cx="1153178" cy="1153178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02EA9AA9-3487-E202-0180-6013A283FA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8729">
            <a:off x="2546222" y="3891523"/>
            <a:ext cx="616379" cy="616379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4301B7D3-35BA-56BE-7A3A-FFCD4955F10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965" y="2548221"/>
            <a:ext cx="993120" cy="99312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F06A7D04-EB0B-6D93-E524-28867E3F24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385" y="6324482"/>
            <a:ext cx="1273178" cy="1273178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53DA7F66-A822-7AF3-87B6-B81360133D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6470" y="3925745"/>
            <a:ext cx="1358407" cy="1358407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AFCBAB41-36B8-85B1-45D1-6593BD189D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866" y="6142314"/>
            <a:ext cx="648680" cy="64868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EF4757C4-462A-0B23-6EC4-DCEFDC30AE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020" y="4262231"/>
            <a:ext cx="778500" cy="7785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5160107B-C2D9-B774-2D75-8585D14A13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427841">
            <a:off x="11240306" y="4496185"/>
            <a:ext cx="786216" cy="786216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8ED16C7B-F00E-5821-55FB-EDACA5955C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25162">
            <a:off x="11738500" y="-1092215"/>
            <a:ext cx="2016690" cy="201669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16EB2344-5289-1925-6D10-16B8B83C21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25162">
            <a:off x="3177060" y="-362857"/>
            <a:ext cx="683915" cy="683915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4D798648-E730-DB82-20A2-343C2CD3D9A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184" y="-416836"/>
            <a:ext cx="499924" cy="499924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18613C54-7731-207D-4309-700B9507A62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9608" y="358653"/>
            <a:ext cx="881545" cy="881545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7C5718DD-561F-1F76-6AAE-9661456D4A9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10247" flipV="1">
            <a:off x="7981365" y="2652520"/>
            <a:ext cx="640333" cy="64033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47793282-08FE-AE2D-FDFC-74072D7F1FC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10247" flipV="1">
            <a:off x="5880792" y="-70070"/>
            <a:ext cx="651238" cy="763643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BF135423-4274-07C8-261F-DCB75DB654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25162">
            <a:off x="291979" y="3178626"/>
            <a:ext cx="473125" cy="47312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1C0821-C2B2-3826-1248-BF1C48E978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4561" y="6287562"/>
            <a:ext cx="564214" cy="5642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196687-E375-97AC-4C4D-141822954D2E}"/>
              </a:ext>
            </a:extLst>
          </p:cNvPr>
          <p:cNvSpPr txBox="1"/>
          <p:nvPr/>
        </p:nvSpPr>
        <p:spPr>
          <a:xfrm>
            <a:off x="11724326" y="6421969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</a:t>
            </a:r>
          </a:p>
        </p:txBody>
      </p:sp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id="{39E2A553-1CF5-BE71-1595-46CDE2EF5F87}"/>
              </a:ext>
            </a:extLst>
          </p:cNvPr>
          <p:cNvSpPr/>
          <p:nvPr/>
        </p:nvSpPr>
        <p:spPr>
          <a:xfrm>
            <a:off x="1434272" y="4627094"/>
            <a:ext cx="1410467" cy="2209027"/>
          </a:xfrm>
          <a:custGeom>
            <a:avLst/>
            <a:gdLst>
              <a:gd name="connsiteX0" fmla="*/ 162836 w 1410467"/>
              <a:gd name="connsiteY0" fmla="*/ 1747279 h 2209027"/>
              <a:gd name="connsiteX1" fmla="*/ 4086 w 1410467"/>
              <a:gd name="connsiteY1" fmla="*/ 928129 h 2209027"/>
              <a:gd name="connsiteX2" fmla="*/ 105686 w 1410467"/>
              <a:gd name="connsiteY2" fmla="*/ 267729 h 2209027"/>
              <a:gd name="connsiteX3" fmla="*/ 683536 w 1410467"/>
              <a:gd name="connsiteY3" fmla="*/ 1029 h 2209027"/>
              <a:gd name="connsiteX4" fmla="*/ 1324886 w 1410467"/>
              <a:gd name="connsiteY4" fmla="*/ 350279 h 2209027"/>
              <a:gd name="connsiteX5" fmla="*/ 1382036 w 1410467"/>
              <a:gd name="connsiteY5" fmla="*/ 1271029 h 2209027"/>
              <a:gd name="connsiteX6" fmla="*/ 1121686 w 1410467"/>
              <a:gd name="connsiteY6" fmla="*/ 2096529 h 2209027"/>
              <a:gd name="connsiteX7" fmla="*/ 512086 w 1410467"/>
              <a:gd name="connsiteY7" fmla="*/ 2166379 h 2209027"/>
              <a:gd name="connsiteX8" fmla="*/ 162836 w 1410467"/>
              <a:gd name="connsiteY8" fmla="*/ 1747279 h 2209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0467" h="2209027">
                <a:moveTo>
                  <a:pt x="162836" y="1747279"/>
                </a:moveTo>
                <a:cubicBezTo>
                  <a:pt x="78169" y="1540904"/>
                  <a:pt x="13611" y="1174721"/>
                  <a:pt x="4086" y="928129"/>
                </a:cubicBezTo>
                <a:cubicBezTo>
                  <a:pt x="-5439" y="681537"/>
                  <a:pt x="-7556" y="422246"/>
                  <a:pt x="105686" y="267729"/>
                </a:cubicBezTo>
                <a:cubicBezTo>
                  <a:pt x="218928" y="113212"/>
                  <a:pt x="480336" y="-12729"/>
                  <a:pt x="683536" y="1029"/>
                </a:cubicBezTo>
                <a:cubicBezTo>
                  <a:pt x="886736" y="14787"/>
                  <a:pt x="1208469" y="138612"/>
                  <a:pt x="1324886" y="350279"/>
                </a:cubicBezTo>
                <a:cubicBezTo>
                  <a:pt x="1441303" y="561946"/>
                  <a:pt x="1415903" y="979987"/>
                  <a:pt x="1382036" y="1271029"/>
                </a:cubicBezTo>
                <a:cubicBezTo>
                  <a:pt x="1348169" y="1562071"/>
                  <a:pt x="1266678" y="1947304"/>
                  <a:pt x="1121686" y="2096529"/>
                </a:cubicBezTo>
                <a:cubicBezTo>
                  <a:pt x="976694" y="2245754"/>
                  <a:pt x="668719" y="2221412"/>
                  <a:pt x="512086" y="2166379"/>
                </a:cubicBezTo>
                <a:cubicBezTo>
                  <a:pt x="355453" y="2111346"/>
                  <a:pt x="247503" y="1953654"/>
                  <a:pt x="162836" y="1747279"/>
                </a:cubicBezTo>
                <a:close/>
              </a:path>
            </a:pathLst>
          </a:custGeom>
          <a:blipFill dpi="0"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024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C991BB1-1D9A-A263-5252-8B944F1CAF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2" y="0"/>
            <a:ext cx="12200602" cy="6858000"/>
          </a:xfrm>
        </p:spPr>
      </p:pic>
      <p:sp>
        <p:nvSpPr>
          <p:cNvPr id="24" name="Овал 23">
            <a:extLst>
              <a:ext uri="{FF2B5EF4-FFF2-40B4-BE49-F238E27FC236}">
                <a16:creationId xmlns:a16="http://schemas.microsoft.com/office/drawing/2014/main" id="{84625AAD-5861-B24D-E2B6-0191A5CC03B3}"/>
              </a:ext>
            </a:extLst>
          </p:cNvPr>
          <p:cNvSpPr/>
          <p:nvPr/>
        </p:nvSpPr>
        <p:spPr>
          <a:xfrm>
            <a:off x="4337620" y="1381223"/>
            <a:ext cx="4940300" cy="3832667"/>
          </a:xfrm>
          <a:prstGeom prst="ellipse">
            <a:avLst/>
          </a:prstGeom>
          <a:solidFill>
            <a:srgbClr val="2B81D7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A623F4E1-42AB-DF9B-A2EA-259C53F7D7F1}"/>
              </a:ext>
            </a:extLst>
          </p:cNvPr>
          <p:cNvSpPr/>
          <p:nvPr/>
        </p:nvSpPr>
        <p:spPr>
          <a:xfrm>
            <a:off x="4639125" y="2654042"/>
            <a:ext cx="4061381" cy="2577335"/>
          </a:xfrm>
          <a:prstGeom prst="ellipse">
            <a:avLst/>
          </a:prstGeom>
          <a:solidFill>
            <a:srgbClr val="00BF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4ED0C75F-0090-D868-51F8-6EE7F7931B5D}"/>
              </a:ext>
            </a:extLst>
          </p:cNvPr>
          <p:cNvSpPr/>
          <p:nvPr/>
        </p:nvSpPr>
        <p:spPr>
          <a:xfrm>
            <a:off x="5459052" y="3957761"/>
            <a:ext cx="2421530" cy="150153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DAABF716-FC80-09A7-17D6-1ACF60F6822D}"/>
              </a:ext>
            </a:extLst>
          </p:cNvPr>
          <p:cNvSpPr/>
          <p:nvPr/>
        </p:nvSpPr>
        <p:spPr>
          <a:xfrm>
            <a:off x="6669816" y="3915186"/>
            <a:ext cx="9077253" cy="12736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FCFC085-2734-8F4F-5CFF-3C5977DDF6DF}"/>
              </a:ext>
            </a:extLst>
          </p:cNvPr>
          <p:cNvSpPr/>
          <p:nvPr/>
        </p:nvSpPr>
        <p:spPr>
          <a:xfrm>
            <a:off x="6669474" y="1398659"/>
            <a:ext cx="9077253" cy="1273618"/>
          </a:xfrm>
          <a:prstGeom prst="rect">
            <a:avLst/>
          </a:prstGeom>
          <a:solidFill>
            <a:srgbClr val="2B81D7"/>
          </a:solidFill>
          <a:ln>
            <a:solidFill>
              <a:srgbClr val="2B81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200" b="1" dirty="0">
              <a:latin typeface="Medium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6A012D8-7222-5070-DFB8-7AF254BA9AE4}"/>
              </a:ext>
            </a:extLst>
          </p:cNvPr>
          <p:cNvSpPr/>
          <p:nvPr/>
        </p:nvSpPr>
        <p:spPr>
          <a:xfrm>
            <a:off x="6669816" y="2656948"/>
            <a:ext cx="9077253" cy="1273617"/>
          </a:xfrm>
          <a:prstGeom prst="rect">
            <a:avLst/>
          </a:prstGeom>
          <a:solidFill>
            <a:srgbClr val="00BF63"/>
          </a:solidFill>
          <a:ln>
            <a:solidFill>
              <a:srgbClr val="00BF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AC61D49-EE0A-B316-9136-E260B6601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04185">
            <a:off x="-1131584" y="-1829850"/>
            <a:ext cx="5345756" cy="678128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10308AF-EA62-5633-8434-7B6061561D07}"/>
              </a:ext>
            </a:extLst>
          </p:cNvPr>
          <p:cNvSpPr txBox="1"/>
          <p:nvPr/>
        </p:nvSpPr>
        <p:spPr>
          <a:xfrm>
            <a:off x="6867494" y="1461627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TAM</a:t>
            </a:r>
            <a:endParaRPr lang="ru-RU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F368AEB-D071-0839-E6A3-0C27EE96A9AD}"/>
              </a:ext>
            </a:extLst>
          </p:cNvPr>
          <p:cNvSpPr txBox="1"/>
          <p:nvPr/>
        </p:nvSpPr>
        <p:spPr>
          <a:xfrm>
            <a:off x="6867494" y="2699524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SAM</a:t>
            </a:r>
            <a:endParaRPr lang="ru-RU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C8B0B0F-ADDF-0F21-FF40-1F2E24BE5E21}"/>
              </a:ext>
            </a:extLst>
          </p:cNvPr>
          <p:cNvSpPr txBox="1"/>
          <p:nvPr/>
        </p:nvSpPr>
        <p:spPr>
          <a:xfrm>
            <a:off x="6867493" y="3984957"/>
            <a:ext cx="854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SOM</a:t>
            </a:r>
            <a:endParaRPr lang="ru-RU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A5942E9-A0AE-0C0F-38E2-2BAA13DBDBB1}"/>
              </a:ext>
            </a:extLst>
          </p:cNvPr>
          <p:cNvSpPr txBox="1"/>
          <p:nvPr/>
        </p:nvSpPr>
        <p:spPr>
          <a:xfrm>
            <a:off x="6634032" y="1839573"/>
            <a:ext cx="2674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351 855 000 руб.</a:t>
            </a: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ru-RU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3AB62A3-98BE-BAF5-61AB-DDF99F75A5B3}"/>
              </a:ext>
            </a:extLst>
          </p:cNvPr>
          <p:cNvSpPr txBox="1"/>
          <p:nvPr/>
        </p:nvSpPr>
        <p:spPr>
          <a:xfrm>
            <a:off x="9098998" y="1641286"/>
            <a:ext cx="31079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Республика Башкортостан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82A4FC6-0ADB-3B7F-88BB-A0B2BE5E97EA}"/>
              </a:ext>
            </a:extLst>
          </p:cNvPr>
          <p:cNvSpPr txBox="1"/>
          <p:nvPr/>
        </p:nvSpPr>
        <p:spPr>
          <a:xfrm>
            <a:off x="10331850" y="3040984"/>
            <a:ext cx="768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Уфа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900B8035-D9BE-4A2B-A01F-020BA8C8CE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21722">
            <a:off x="-685986" y="3788071"/>
            <a:ext cx="1402743" cy="1402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13243920-8735-2E22-6C5F-C1F8AB4EC7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259" y="5746932"/>
            <a:ext cx="595513" cy="595513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76536D4-85CC-3A2B-B2A5-FB6E85C9FF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789" y="5490738"/>
            <a:ext cx="824494" cy="824494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73815725-C597-6485-5FBB-7965720FEB54}"/>
              </a:ext>
            </a:extLst>
          </p:cNvPr>
          <p:cNvSpPr txBox="1"/>
          <p:nvPr/>
        </p:nvSpPr>
        <p:spPr>
          <a:xfrm>
            <a:off x="6672504" y="3151585"/>
            <a:ext cx="2597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281 475 000 руб.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490B351-C23F-33E9-8845-E8311F3BE6F4}"/>
              </a:ext>
            </a:extLst>
          </p:cNvPr>
          <p:cNvSpPr txBox="1"/>
          <p:nvPr/>
        </p:nvSpPr>
        <p:spPr>
          <a:xfrm>
            <a:off x="6769709" y="4453479"/>
            <a:ext cx="2420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14 085 000 руб.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B654244-38D3-5352-6C9D-2DCB6B95EDA4}"/>
              </a:ext>
            </a:extLst>
          </p:cNvPr>
          <p:cNvSpPr txBox="1"/>
          <p:nvPr/>
        </p:nvSpPr>
        <p:spPr>
          <a:xfrm>
            <a:off x="9347345" y="4071038"/>
            <a:ext cx="27370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Достижимый рынок в Уфе</a:t>
            </a:r>
            <a:b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lang="ru-RU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303CB54-264B-88F8-65F4-6E45D4B8B019}"/>
              </a:ext>
            </a:extLst>
          </p:cNvPr>
          <p:cNvSpPr txBox="1"/>
          <p:nvPr/>
        </p:nvSpPr>
        <p:spPr>
          <a:xfrm>
            <a:off x="-51872" y="1153851"/>
            <a:ext cx="44710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ОБЪЕМ РЫНКА</a:t>
            </a:r>
            <a:r>
              <a:rPr lang="en-US" sz="4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  <a:endParaRPr lang="ru-RU" sz="4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8473330C-DF55-E3DE-9F2F-EDC6D3D74E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24492">
            <a:off x="2369997" y="3530461"/>
            <a:ext cx="824494" cy="824494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80C26FF-8E07-FA28-600E-EFFDCF0C5B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4561" y="6287562"/>
            <a:ext cx="564214" cy="564214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48F01A10-224E-9DE9-1636-86FB8329AE16}"/>
              </a:ext>
            </a:extLst>
          </p:cNvPr>
          <p:cNvSpPr txBox="1"/>
          <p:nvPr/>
        </p:nvSpPr>
        <p:spPr>
          <a:xfrm>
            <a:off x="11640015" y="6431712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</a:t>
            </a: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E7E5312C-3944-BCCD-FA6E-00C3DBA85D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25162">
            <a:off x="8757041" y="-369869"/>
            <a:ext cx="683915" cy="683915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18457922-4905-E752-A484-A06C0DEE1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25162">
            <a:off x="11968558" y="-369869"/>
            <a:ext cx="683915" cy="683915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FF3DCDB-B5EF-6856-7DB9-BE042A6407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879765">
            <a:off x="5166319" y="97737"/>
            <a:ext cx="777567" cy="777567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CCB90A5B-5766-D2FA-9431-2AB2A720059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2379" flipH="1">
            <a:off x="7549192" y="816746"/>
            <a:ext cx="430945" cy="430945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5F0C2370-808B-69BD-FE2F-EBDEE4380D9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13217">
            <a:off x="11976315" y="596771"/>
            <a:ext cx="827411" cy="827411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F0440A4F-E713-1666-0443-8E819FEF0AD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47" y="-410116"/>
            <a:ext cx="595514" cy="595514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1CB91C92-3B63-5CBC-D905-A530D9982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175" y="6489295"/>
            <a:ext cx="933610" cy="93361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DA9F2942-361F-77A7-EE9E-D1A4FF5602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88159">
            <a:off x="9629611" y="5153004"/>
            <a:ext cx="675469" cy="6754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3F25BFE-5F48-11BC-A2C9-73E19AB0C041}"/>
              </a:ext>
            </a:extLst>
          </p:cNvPr>
          <p:cNvSpPr txBox="1"/>
          <p:nvPr/>
        </p:nvSpPr>
        <p:spPr>
          <a:xfrm>
            <a:off x="-23518" y="5180216"/>
            <a:ext cx="52370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РБК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https://ufa.rbc.ru/ufa/18/11/2024/673b1d2a9a79476c1e6155b8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688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9230D5-0A2A-120C-FDB7-01C2262B1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79CDD42-605E-448D-5E05-92B7CE9834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6"/>
            <a:ext cx="12192000" cy="6856304"/>
          </a:xfrm>
        </p:spPr>
      </p:pic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5902524E-13E1-3654-21FE-A54B984A3E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9772485"/>
              </p:ext>
            </p:extLst>
          </p:nvPr>
        </p:nvGraphicFramePr>
        <p:xfrm>
          <a:off x="-767397" y="2170064"/>
          <a:ext cx="7044710" cy="4512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8082979-F9F4-AB68-BC8D-F53248657B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43524">
            <a:off x="1855535" y="-1514048"/>
            <a:ext cx="2016690" cy="201669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853CA8E-29DA-3A9F-9C2A-CEE83B9569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43524">
            <a:off x="10873235" y="6018307"/>
            <a:ext cx="2016690" cy="201669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6818C8F-2E8D-FE59-15A2-3FC1E7CA75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9074">
            <a:off x="11229479" y="-1135841"/>
            <a:ext cx="2016690" cy="201669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0B711B3C-096D-67B3-05B7-738BD58E98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43524">
            <a:off x="-1355963" y="1163995"/>
            <a:ext cx="2016690" cy="201669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4769B57-FFF9-C6B0-C58E-8970E5DF2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91001">
            <a:off x="3787082" y="6273261"/>
            <a:ext cx="2016690" cy="20166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1ADA02-4DB2-713B-A47D-75D1231EECA8}"/>
              </a:ext>
            </a:extLst>
          </p:cNvPr>
          <p:cNvSpPr txBox="1"/>
          <p:nvPr/>
        </p:nvSpPr>
        <p:spPr>
          <a:xfrm>
            <a:off x="11724326" y="6421969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11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E4CC4D-F11F-0C4A-4245-D0E0FA81AC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55427">
            <a:off x="5760004" y="5634741"/>
            <a:ext cx="530357" cy="53035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022132-0593-29E0-F028-BE4F0E1EC2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39176">
            <a:off x="3681864" y="3552790"/>
            <a:ext cx="530357" cy="53035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D82B741-C158-000F-1CC6-4128008CA9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10247" flipV="1">
            <a:off x="7267116" y="-559806"/>
            <a:ext cx="864620" cy="86462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2BBEBAE-2191-F8C6-6C10-98E4FD6FBA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740745" flipV="1">
            <a:off x="10672324" y="1077544"/>
            <a:ext cx="807018" cy="39266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97BC21A-3850-0257-6570-0932DC9815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10247" flipV="1">
            <a:off x="507457" y="975484"/>
            <a:ext cx="397035" cy="3970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E341E67-5742-80FB-78B2-52E2E06FB9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10247" flipV="1">
            <a:off x="2270616" y="6657787"/>
            <a:ext cx="397035" cy="39703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5152DB-7854-24AA-6A80-7D41096C62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19039" flipV="1">
            <a:off x="4010159" y="5111856"/>
            <a:ext cx="572471" cy="434218"/>
          </a:xfrm>
          <a:prstGeom prst="rect">
            <a:avLst/>
          </a:prstGeom>
        </p:spPr>
      </p:pic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C3E9A872-7D57-83FA-9FA2-683C61599BAA}"/>
              </a:ext>
            </a:extLst>
          </p:cNvPr>
          <p:cNvSpPr/>
          <p:nvPr/>
        </p:nvSpPr>
        <p:spPr>
          <a:xfrm>
            <a:off x="3391655" y="2016172"/>
            <a:ext cx="7238236" cy="510155"/>
          </a:xfrm>
          <a:prstGeom prst="roundRect">
            <a:avLst/>
          </a:prstGeom>
          <a:solidFill>
            <a:srgbClr val="68CD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1. Чоппер-пистолет НСТ ПФП-03Б – 253 200 руб.</a:t>
            </a:r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id="{453CCC17-F1F2-0DC8-7A24-392A6CFFD388}"/>
              </a:ext>
            </a:extLst>
          </p:cNvPr>
          <p:cNvSpPr/>
          <p:nvPr/>
        </p:nvSpPr>
        <p:spPr>
          <a:xfrm>
            <a:off x="1187649" y="222032"/>
            <a:ext cx="6039307" cy="1590925"/>
          </a:xfrm>
          <a:custGeom>
            <a:avLst/>
            <a:gdLst>
              <a:gd name="connsiteX0" fmla="*/ 42967 w 4736635"/>
              <a:gd name="connsiteY0" fmla="*/ 329648 h 1069346"/>
              <a:gd name="connsiteX1" fmla="*/ 264843 w 4736635"/>
              <a:gd name="connsiteY1" fmla="*/ 161560 h 1069346"/>
              <a:gd name="connsiteX2" fmla="*/ 869961 w 4736635"/>
              <a:gd name="connsiteY2" fmla="*/ 248966 h 1069346"/>
              <a:gd name="connsiteX3" fmla="*/ 1259925 w 4736635"/>
              <a:gd name="connsiteY3" fmla="*/ 53984 h 1069346"/>
              <a:gd name="connsiteX4" fmla="*/ 1266649 w 4736635"/>
              <a:gd name="connsiteY4" fmla="*/ 195178 h 1069346"/>
              <a:gd name="connsiteX5" fmla="*/ 1945725 w 4736635"/>
              <a:gd name="connsiteY5" fmla="*/ 74154 h 1069346"/>
              <a:gd name="connsiteX6" fmla="*/ 2517225 w 4736635"/>
              <a:gd name="connsiteY6" fmla="*/ 175007 h 1069346"/>
              <a:gd name="connsiteX7" fmla="*/ 2927361 w 4736635"/>
              <a:gd name="connsiteY7" fmla="*/ 195 h 1069346"/>
              <a:gd name="connsiteX8" fmla="*/ 3203025 w 4736635"/>
              <a:gd name="connsiteY8" fmla="*/ 215348 h 1069346"/>
              <a:gd name="connsiteX9" fmla="*/ 4238449 w 4736635"/>
              <a:gd name="connsiteY9" fmla="*/ 13643 h 1069346"/>
              <a:gd name="connsiteX10" fmla="*/ 4722543 w 4736635"/>
              <a:gd name="connsiteY10" fmla="*/ 329648 h 1069346"/>
              <a:gd name="connsiteX11" fmla="*/ 4614967 w 4736635"/>
              <a:gd name="connsiteY11" fmla="*/ 491013 h 1069346"/>
              <a:gd name="connsiteX12" fmla="*/ 4702373 w 4736635"/>
              <a:gd name="connsiteY12" fmla="*/ 793572 h 1069346"/>
              <a:gd name="connsiteX13" fmla="*/ 4406537 w 4736635"/>
              <a:gd name="connsiteY13" fmla="*/ 941490 h 1069346"/>
              <a:gd name="connsiteX14" fmla="*/ 4225002 w 4736635"/>
              <a:gd name="connsiteY14" fmla="*/ 887701 h 1069346"/>
              <a:gd name="connsiteX15" fmla="*/ 3814867 w 4736635"/>
              <a:gd name="connsiteY15" fmla="*/ 1028895 h 1069346"/>
              <a:gd name="connsiteX16" fmla="*/ 3700567 w 4736635"/>
              <a:gd name="connsiteY16" fmla="*/ 847360 h 1069346"/>
              <a:gd name="connsiteX17" fmla="*/ 2631525 w 4736635"/>
              <a:gd name="connsiteY17" fmla="*/ 1049066 h 1069346"/>
              <a:gd name="connsiteX18" fmla="*/ 2409649 w 4736635"/>
              <a:gd name="connsiteY18" fmla="*/ 921319 h 1069346"/>
              <a:gd name="connsiteX19" fmla="*/ 1616273 w 4736635"/>
              <a:gd name="connsiteY19" fmla="*/ 914595 h 1069346"/>
              <a:gd name="connsiteX20" fmla="*/ 1468355 w 4736635"/>
              <a:gd name="connsiteY20" fmla="*/ 1069237 h 1069346"/>
              <a:gd name="connsiteX21" fmla="*/ 1004431 w 4736635"/>
              <a:gd name="connsiteY21" fmla="*/ 887701 h 1069346"/>
              <a:gd name="connsiteX22" fmla="*/ 358973 w 4736635"/>
              <a:gd name="connsiteY22" fmla="*/ 934766 h 1069346"/>
              <a:gd name="connsiteX23" fmla="*/ 9349 w 4736635"/>
              <a:gd name="connsiteY23" fmla="*/ 753231 h 1069346"/>
              <a:gd name="connsiteX24" fmla="*/ 96755 w 4736635"/>
              <a:gd name="connsiteY24" fmla="*/ 605313 h 1069346"/>
              <a:gd name="connsiteX25" fmla="*/ 42967 w 4736635"/>
              <a:gd name="connsiteY25" fmla="*/ 329648 h 1069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736635" h="1069346">
                <a:moveTo>
                  <a:pt x="42967" y="329648"/>
                </a:moveTo>
                <a:cubicBezTo>
                  <a:pt x="70982" y="255689"/>
                  <a:pt x="127011" y="175007"/>
                  <a:pt x="264843" y="161560"/>
                </a:cubicBezTo>
                <a:cubicBezTo>
                  <a:pt x="402675" y="148113"/>
                  <a:pt x="704114" y="266895"/>
                  <a:pt x="869961" y="248966"/>
                </a:cubicBezTo>
                <a:cubicBezTo>
                  <a:pt x="1035808" y="231037"/>
                  <a:pt x="1193810" y="62949"/>
                  <a:pt x="1259925" y="53984"/>
                </a:cubicBezTo>
                <a:cubicBezTo>
                  <a:pt x="1326040" y="45019"/>
                  <a:pt x="1152349" y="191816"/>
                  <a:pt x="1266649" y="195178"/>
                </a:cubicBezTo>
                <a:cubicBezTo>
                  <a:pt x="1380949" y="198540"/>
                  <a:pt x="1737296" y="77516"/>
                  <a:pt x="1945725" y="74154"/>
                </a:cubicBezTo>
                <a:cubicBezTo>
                  <a:pt x="2154154" y="70792"/>
                  <a:pt x="2353619" y="187333"/>
                  <a:pt x="2517225" y="175007"/>
                </a:cubicBezTo>
                <a:cubicBezTo>
                  <a:pt x="2680831" y="162680"/>
                  <a:pt x="2813061" y="-6529"/>
                  <a:pt x="2927361" y="195"/>
                </a:cubicBezTo>
                <a:cubicBezTo>
                  <a:pt x="3041661" y="6918"/>
                  <a:pt x="2984510" y="213107"/>
                  <a:pt x="3203025" y="215348"/>
                </a:cubicBezTo>
                <a:cubicBezTo>
                  <a:pt x="3421540" y="217589"/>
                  <a:pt x="3985196" y="-5407"/>
                  <a:pt x="4238449" y="13643"/>
                </a:cubicBezTo>
                <a:cubicBezTo>
                  <a:pt x="4491702" y="32693"/>
                  <a:pt x="4659790" y="250086"/>
                  <a:pt x="4722543" y="329648"/>
                </a:cubicBezTo>
                <a:cubicBezTo>
                  <a:pt x="4785296" y="409210"/>
                  <a:pt x="4618329" y="413692"/>
                  <a:pt x="4614967" y="491013"/>
                </a:cubicBezTo>
                <a:cubicBezTo>
                  <a:pt x="4611605" y="568334"/>
                  <a:pt x="4737111" y="718493"/>
                  <a:pt x="4702373" y="793572"/>
                </a:cubicBezTo>
                <a:cubicBezTo>
                  <a:pt x="4667635" y="868651"/>
                  <a:pt x="4486099" y="925802"/>
                  <a:pt x="4406537" y="941490"/>
                </a:cubicBezTo>
                <a:cubicBezTo>
                  <a:pt x="4326975" y="957178"/>
                  <a:pt x="4323614" y="873133"/>
                  <a:pt x="4225002" y="887701"/>
                </a:cubicBezTo>
                <a:cubicBezTo>
                  <a:pt x="4126390" y="902269"/>
                  <a:pt x="3902273" y="1035619"/>
                  <a:pt x="3814867" y="1028895"/>
                </a:cubicBezTo>
                <a:cubicBezTo>
                  <a:pt x="3727461" y="1022172"/>
                  <a:pt x="3897791" y="843998"/>
                  <a:pt x="3700567" y="847360"/>
                </a:cubicBezTo>
                <a:cubicBezTo>
                  <a:pt x="3503343" y="850722"/>
                  <a:pt x="2846678" y="1036740"/>
                  <a:pt x="2631525" y="1049066"/>
                </a:cubicBezTo>
                <a:cubicBezTo>
                  <a:pt x="2416372" y="1061392"/>
                  <a:pt x="2578858" y="943731"/>
                  <a:pt x="2409649" y="921319"/>
                </a:cubicBezTo>
                <a:cubicBezTo>
                  <a:pt x="2240440" y="898907"/>
                  <a:pt x="1773155" y="889942"/>
                  <a:pt x="1616273" y="914595"/>
                </a:cubicBezTo>
                <a:cubicBezTo>
                  <a:pt x="1459391" y="939248"/>
                  <a:pt x="1570329" y="1073719"/>
                  <a:pt x="1468355" y="1069237"/>
                </a:cubicBezTo>
                <a:cubicBezTo>
                  <a:pt x="1366381" y="1064755"/>
                  <a:pt x="1189328" y="910113"/>
                  <a:pt x="1004431" y="887701"/>
                </a:cubicBezTo>
                <a:cubicBezTo>
                  <a:pt x="819534" y="865289"/>
                  <a:pt x="524820" y="957178"/>
                  <a:pt x="358973" y="934766"/>
                </a:cubicBezTo>
                <a:cubicBezTo>
                  <a:pt x="193126" y="912354"/>
                  <a:pt x="53052" y="808140"/>
                  <a:pt x="9349" y="753231"/>
                </a:cubicBezTo>
                <a:cubicBezTo>
                  <a:pt x="-34354" y="698322"/>
                  <a:pt x="88911" y="675910"/>
                  <a:pt x="96755" y="605313"/>
                </a:cubicBezTo>
                <a:cubicBezTo>
                  <a:pt x="104599" y="534716"/>
                  <a:pt x="14952" y="403607"/>
                  <a:pt x="42967" y="329648"/>
                </a:cubicBezTo>
                <a:close/>
              </a:path>
            </a:pathLst>
          </a:custGeom>
          <a:solidFill>
            <a:srgbClr val="68CD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8FAE1E-C796-D501-73DF-1D76ADE6C0EC}"/>
              </a:ext>
            </a:extLst>
          </p:cNvPr>
          <p:cNvSpPr txBox="1"/>
          <p:nvPr/>
        </p:nvSpPr>
        <p:spPr>
          <a:xfrm>
            <a:off x="2079941" y="546052"/>
            <a:ext cx="43412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Смета проекта</a:t>
            </a:r>
            <a:r>
              <a:rPr lang="en-US" sz="4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  <a:endParaRPr lang="ru-RU" sz="4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11C8A807-5FEB-A6BF-0F05-07247E3AD2B1}"/>
              </a:ext>
            </a:extLst>
          </p:cNvPr>
          <p:cNvSpPr/>
          <p:nvPr/>
        </p:nvSpPr>
        <p:spPr>
          <a:xfrm>
            <a:off x="4279928" y="2653991"/>
            <a:ext cx="6579330" cy="510155"/>
          </a:xfrm>
          <a:prstGeom prst="roundRect">
            <a:avLst/>
          </a:prstGeom>
          <a:solidFill>
            <a:srgbClr val="68CD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2. Переменные затраты – 9 701 руб.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9CA65F03-71F0-32D7-29FF-4DDA8D707F84}"/>
              </a:ext>
            </a:extLst>
          </p:cNvPr>
          <p:cNvSpPr/>
          <p:nvPr/>
        </p:nvSpPr>
        <p:spPr>
          <a:xfrm>
            <a:off x="5133290" y="3289701"/>
            <a:ext cx="5942543" cy="510155"/>
          </a:xfrm>
          <a:prstGeom prst="roundRect">
            <a:avLst/>
          </a:prstGeom>
          <a:solidFill>
            <a:srgbClr val="68CD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 Фонд оплаты труда – 120 000 руб.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CB29ED56-6C5B-4684-DE75-6055A87CD4AF}"/>
              </a:ext>
            </a:extLst>
          </p:cNvPr>
          <p:cNvSpPr/>
          <p:nvPr/>
        </p:nvSpPr>
        <p:spPr>
          <a:xfrm>
            <a:off x="5926675" y="3926211"/>
            <a:ext cx="5364045" cy="510155"/>
          </a:xfrm>
          <a:prstGeom prst="roundRect">
            <a:avLst/>
          </a:prstGeom>
          <a:solidFill>
            <a:srgbClr val="68CD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4. Прочие расходы – 24 825 руб.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F9865DE3-42D4-BAFE-656D-AF6A00F1EEF0}"/>
              </a:ext>
            </a:extLst>
          </p:cNvPr>
          <p:cNvSpPr/>
          <p:nvPr/>
        </p:nvSpPr>
        <p:spPr>
          <a:xfrm>
            <a:off x="6829606" y="4566523"/>
            <a:ext cx="4681491" cy="510155"/>
          </a:xfrm>
          <a:prstGeom prst="roundRect">
            <a:avLst/>
          </a:prstGeom>
          <a:solidFill>
            <a:srgbClr val="68CD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5. Реклама – 20 000 руб.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8639843A-AAC6-BD2C-36AC-E345C3CB4343}"/>
              </a:ext>
            </a:extLst>
          </p:cNvPr>
          <p:cNvSpPr/>
          <p:nvPr/>
        </p:nvSpPr>
        <p:spPr>
          <a:xfrm>
            <a:off x="7699426" y="5258441"/>
            <a:ext cx="3956968" cy="510155"/>
          </a:xfrm>
          <a:prstGeom prst="roundRect">
            <a:avLst/>
          </a:prstGeom>
          <a:solidFill>
            <a:srgbClr val="68CD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6. Аренда – 15 000 руб.</a:t>
            </a:r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id="{2FB850D7-14E3-91C8-EF43-7A1A803A1396}"/>
              </a:ext>
            </a:extLst>
          </p:cNvPr>
          <p:cNvSpPr/>
          <p:nvPr/>
        </p:nvSpPr>
        <p:spPr>
          <a:xfrm>
            <a:off x="7226957" y="5894619"/>
            <a:ext cx="3255194" cy="728456"/>
          </a:xfrm>
          <a:custGeom>
            <a:avLst/>
            <a:gdLst>
              <a:gd name="connsiteX0" fmla="*/ 1194 w 3197811"/>
              <a:gd name="connsiteY0" fmla="*/ 242857 h 674220"/>
              <a:gd name="connsiteX1" fmla="*/ 122217 w 3197811"/>
              <a:gd name="connsiteY1" fmla="*/ 7534 h 674220"/>
              <a:gd name="connsiteX2" fmla="*/ 458394 w 3197811"/>
              <a:gd name="connsiteY2" fmla="*/ 74769 h 674220"/>
              <a:gd name="connsiteX3" fmla="*/ 1124023 w 3197811"/>
              <a:gd name="connsiteY3" fmla="*/ 20981 h 674220"/>
              <a:gd name="connsiteX4" fmla="*/ 1285388 w 3197811"/>
              <a:gd name="connsiteY4" fmla="*/ 128557 h 674220"/>
              <a:gd name="connsiteX5" fmla="*/ 1823270 w 3197811"/>
              <a:gd name="connsiteY5" fmla="*/ 7534 h 674220"/>
              <a:gd name="connsiteX6" fmla="*/ 2267023 w 3197811"/>
              <a:gd name="connsiteY6" fmla="*/ 61322 h 674220"/>
              <a:gd name="connsiteX7" fmla="*/ 2542688 w 3197811"/>
              <a:gd name="connsiteY7" fmla="*/ 810 h 674220"/>
              <a:gd name="connsiteX8" fmla="*/ 2804905 w 3197811"/>
              <a:gd name="connsiteY8" fmla="*/ 115110 h 674220"/>
              <a:gd name="connsiteX9" fmla="*/ 3174700 w 3197811"/>
              <a:gd name="connsiteY9" fmla="*/ 61322 h 674220"/>
              <a:gd name="connsiteX10" fmla="*/ 3161252 w 3197811"/>
              <a:gd name="connsiteY10" fmla="*/ 431116 h 674220"/>
              <a:gd name="connsiteX11" fmla="*/ 3181423 w 3197811"/>
              <a:gd name="connsiteY11" fmla="*/ 666440 h 674220"/>
              <a:gd name="connsiteX12" fmla="*/ 2959547 w 3197811"/>
              <a:gd name="connsiteY12" fmla="*/ 538693 h 674220"/>
              <a:gd name="connsiteX13" fmla="*/ 2663711 w 3197811"/>
              <a:gd name="connsiteY13" fmla="*/ 632822 h 674220"/>
              <a:gd name="connsiteX14" fmla="*/ 2347705 w 3197811"/>
              <a:gd name="connsiteY14" fmla="*/ 626099 h 674220"/>
              <a:gd name="connsiteX15" fmla="*/ 2065317 w 3197811"/>
              <a:gd name="connsiteY15" fmla="*/ 558863 h 674220"/>
              <a:gd name="connsiteX16" fmla="*/ 1823270 w 3197811"/>
              <a:gd name="connsiteY16" fmla="*/ 626099 h 674220"/>
              <a:gd name="connsiteX17" fmla="*/ 1735864 w 3197811"/>
              <a:gd name="connsiteY17" fmla="*/ 558863 h 674220"/>
              <a:gd name="connsiteX18" fmla="*/ 1386241 w 3197811"/>
              <a:gd name="connsiteY18" fmla="*/ 612652 h 674220"/>
              <a:gd name="connsiteX19" fmla="*/ 1345900 w 3197811"/>
              <a:gd name="connsiteY19" fmla="*/ 673163 h 674220"/>
              <a:gd name="connsiteX20" fmla="*/ 1036617 w 3197811"/>
              <a:gd name="connsiteY20" fmla="*/ 558863 h 674220"/>
              <a:gd name="connsiteX21" fmla="*/ 518905 w 3197811"/>
              <a:gd name="connsiteY21" fmla="*/ 646269 h 674220"/>
              <a:gd name="connsiteX22" fmla="*/ 196176 w 3197811"/>
              <a:gd name="connsiteY22" fmla="*/ 505075 h 674220"/>
              <a:gd name="connsiteX23" fmla="*/ 182729 w 3197811"/>
              <a:gd name="connsiteY23" fmla="*/ 336987 h 674220"/>
              <a:gd name="connsiteX24" fmla="*/ 1194 w 3197811"/>
              <a:gd name="connsiteY24" fmla="*/ 242857 h 67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197811" h="674220">
                <a:moveTo>
                  <a:pt x="1194" y="242857"/>
                </a:moveTo>
                <a:cubicBezTo>
                  <a:pt x="-8891" y="187948"/>
                  <a:pt x="46017" y="35549"/>
                  <a:pt x="122217" y="7534"/>
                </a:cubicBezTo>
                <a:cubicBezTo>
                  <a:pt x="198417" y="-20481"/>
                  <a:pt x="291426" y="72528"/>
                  <a:pt x="458394" y="74769"/>
                </a:cubicBezTo>
                <a:cubicBezTo>
                  <a:pt x="625362" y="77010"/>
                  <a:pt x="986191" y="12016"/>
                  <a:pt x="1124023" y="20981"/>
                </a:cubicBezTo>
                <a:cubicBezTo>
                  <a:pt x="1261855" y="29946"/>
                  <a:pt x="1168847" y="130798"/>
                  <a:pt x="1285388" y="128557"/>
                </a:cubicBezTo>
                <a:cubicBezTo>
                  <a:pt x="1401929" y="126316"/>
                  <a:pt x="1659664" y="18740"/>
                  <a:pt x="1823270" y="7534"/>
                </a:cubicBezTo>
                <a:cubicBezTo>
                  <a:pt x="1986876" y="-3672"/>
                  <a:pt x="2147120" y="62443"/>
                  <a:pt x="2267023" y="61322"/>
                </a:cubicBezTo>
                <a:cubicBezTo>
                  <a:pt x="2386926" y="60201"/>
                  <a:pt x="2453041" y="-8155"/>
                  <a:pt x="2542688" y="810"/>
                </a:cubicBezTo>
                <a:cubicBezTo>
                  <a:pt x="2632335" y="9775"/>
                  <a:pt x="2699570" y="105025"/>
                  <a:pt x="2804905" y="115110"/>
                </a:cubicBezTo>
                <a:cubicBezTo>
                  <a:pt x="2910240" y="125195"/>
                  <a:pt x="3115309" y="8654"/>
                  <a:pt x="3174700" y="61322"/>
                </a:cubicBezTo>
                <a:cubicBezTo>
                  <a:pt x="3234091" y="113990"/>
                  <a:pt x="3160132" y="330263"/>
                  <a:pt x="3161252" y="431116"/>
                </a:cubicBezTo>
                <a:cubicBezTo>
                  <a:pt x="3162372" y="531969"/>
                  <a:pt x="3215040" y="648511"/>
                  <a:pt x="3181423" y="666440"/>
                </a:cubicBezTo>
                <a:cubicBezTo>
                  <a:pt x="3147806" y="684369"/>
                  <a:pt x="3045832" y="544296"/>
                  <a:pt x="2959547" y="538693"/>
                </a:cubicBezTo>
                <a:cubicBezTo>
                  <a:pt x="2873262" y="533090"/>
                  <a:pt x="2765685" y="618254"/>
                  <a:pt x="2663711" y="632822"/>
                </a:cubicBezTo>
                <a:cubicBezTo>
                  <a:pt x="2561737" y="647390"/>
                  <a:pt x="2447437" y="638426"/>
                  <a:pt x="2347705" y="626099"/>
                </a:cubicBezTo>
                <a:cubicBezTo>
                  <a:pt x="2247973" y="613772"/>
                  <a:pt x="2152723" y="558863"/>
                  <a:pt x="2065317" y="558863"/>
                </a:cubicBezTo>
                <a:cubicBezTo>
                  <a:pt x="1977911" y="558863"/>
                  <a:pt x="1878179" y="626099"/>
                  <a:pt x="1823270" y="626099"/>
                </a:cubicBezTo>
                <a:cubicBezTo>
                  <a:pt x="1768361" y="626099"/>
                  <a:pt x="1808702" y="561104"/>
                  <a:pt x="1735864" y="558863"/>
                </a:cubicBezTo>
                <a:cubicBezTo>
                  <a:pt x="1663026" y="556622"/>
                  <a:pt x="1451235" y="593602"/>
                  <a:pt x="1386241" y="612652"/>
                </a:cubicBezTo>
                <a:cubicBezTo>
                  <a:pt x="1321247" y="631702"/>
                  <a:pt x="1404171" y="682128"/>
                  <a:pt x="1345900" y="673163"/>
                </a:cubicBezTo>
                <a:cubicBezTo>
                  <a:pt x="1287629" y="664198"/>
                  <a:pt x="1174449" y="563345"/>
                  <a:pt x="1036617" y="558863"/>
                </a:cubicBezTo>
                <a:cubicBezTo>
                  <a:pt x="898785" y="554381"/>
                  <a:pt x="658978" y="655234"/>
                  <a:pt x="518905" y="646269"/>
                </a:cubicBezTo>
                <a:cubicBezTo>
                  <a:pt x="378832" y="637304"/>
                  <a:pt x="252205" y="556622"/>
                  <a:pt x="196176" y="505075"/>
                </a:cubicBezTo>
                <a:cubicBezTo>
                  <a:pt x="140147" y="453528"/>
                  <a:pt x="212985" y="375087"/>
                  <a:pt x="182729" y="336987"/>
                </a:cubicBezTo>
                <a:cubicBezTo>
                  <a:pt x="152473" y="298887"/>
                  <a:pt x="11279" y="297766"/>
                  <a:pt x="1194" y="242857"/>
                </a:cubicBezTo>
                <a:close/>
              </a:path>
            </a:pathLst>
          </a:custGeom>
          <a:solidFill>
            <a:srgbClr val="68CDB3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1A8CC4A-053D-393F-0185-069541023E53}"/>
              </a:ext>
            </a:extLst>
          </p:cNvPr>
          <p:cNvSpPr txBox="1"/>
          <p:nvPr/>
        </p:nvSpPr>
        <p:spPr>
          <a:xfrm>
            <a:off x="7479406" y="5996032"/>
            <a:ext cx="30027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Итого</a:t>
            </a: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442 726 руб.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DF14B823-129B-DB40-4489-CB93E18A48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39176">
            <a:off x="8972711" y="959713"/>
            <a:ext cx="530357" cy="530357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E24FBA0-3C14-8661-D102-33DCD1BA10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30954" flipV="1">
            <a:off x="12046018" y="2672357"/>
            <a:ext cx="397035" cy="397035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4939A713-62EA-C0A3-8E92-8FC8555978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2379" flipH="1">
            <a:off x="11473482" y="3446127"/>
            <a:ext cx="430945" cy="43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647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Объект 34">
            <a:extLst>
              <a:ext uri="{FF2B5EF4-FFF2-40B4-BE49-F238E27FC236}">
                <a16:creationId xmlns:a16="http://schemas.microsoft.com/office/drawing/2014/main" id="{37C4A88E-891E-138A-152C-0E82501491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942" y="0"/>
            <a:ext cx="12219942" cy="6868871"/>
          </a:xfr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87E721D-EACA-F5EF-331F-4CCE221BE0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4345">
            <a:off x="6039980" y="1717668"/>
            <a:ext cx="7414614" cy="741461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F18AEA0-D8AE-DB39-100B-E4862DEF8F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204" y="-574852"/>
            <a:ext cx="3404802" cy="340480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6E1EF36-D6BE-C38D-F7FE-452B03DA98E2}"/>
              </a:ext>
            </a:extLst>
          </p:cNvPr>
          <p:cNvSpPr txBox="1"/>
          <p:nvPr/>
        </p:nvSpPr>
        <p:spPr>
          <a:xfrm>
            <a:off x="3083022" y="86816"/>
            <a:ext cx="315022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Куница</a:t>
            </a:r>
            <a:b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Затраты</a:t>
            </a: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10 000 руб.</a:t>
            </a:r>
            <a:b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Продажа</a:t>
            </a: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?</a:t>
            </a: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руб</a:t>
            </a: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A1A2F935-8F03-8BFE-6F74-F9E8176BC15F}"/>
              </a:ext>
            </a:extLst>
          </p:cNvPr>
          <p:cNvSpPr txBox="1">
            <a:spLocks/>
          </p:cNvSpPr>
          <p:nvPr/>
        </p:nvSpPr>
        <p:spPr>
          <a:xfrm rot="2121274">
            <a:off x="5802062" y="243030"/>
            <a:ext cx="466725" cy="657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ПРОЕКТЫ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F54B815-2DB2-7161-4D68-50B67E1BE4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092" y="-1781396"/>
            <a:ext cx="2771998" cy="277199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CB02388-7A19-2FE6-15DD-0F2F4DA11D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377" y="5835430"/>
            <a:ext cx="2771998" cy="277199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210636B-4198-EBB7-B6AF-56CF9CF9C1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3737" y="3851137"/>
            <a:ext cx="2771998" cy="277199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ABD7B51-6968-72FE-3F26-8970F29EA4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163" y="-2325910"/>
            <a:ext cx="2771998" cy="277199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163A8F3-78E2-0AD8-EC2E-3C60354B7E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43524">
            <a:off x="1519191" y="6355732"/>
            <a:ext cx="2016690" cy="201669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52E9E32-F331-451B-B886-52CE98B3B4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43524">
            <a:off x="-1462950" y="4235584"/>
            <a:ext cx="2016690" cy="201669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FD55334-A52E-D426-1DD0-70351FCA0C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70601">
            <a:off x="-520466" y="-1240034"/>
            <a:ext cx="2016690" cy="2016690"/>
          </a:xfrm>
          <a:prstGeom prst="rect">
            <a:avLst/>
          </a:prstGeom>
        </p:spPr>
      </p:pic>
      <p:sp>
        <p:nvSpPr>
          <p:cNvPr id="3" name="Полилиния: фигура 2">
            <a:extLst>
              <a:ext uri="{FF2B5EF4-FFF2-40B4-BE49-F238E27FC236}">
                <a16:creationId xmlns:a16="http://schemas.microsoft.com/office/drawing/2014/main" id="{F755CDA7-ACEC-18A4-D15E-3CC63712B7AB}"/>
              </a:ext>
            </a:extLst>
          </p:cNvPr>
          <p:cNvSpPr/>
          <p:nvPr/>
        </p:nvSpPr>
        <p:spPr>
          <a:xfrm>
            <a:off x="262224" y="474051"/>
            <a:ext cx="3618662" cy="4874959"/>
          </a:xfrm>
          <a:custGeom>
            <a:avLst/>
            <a:gdLst>
              <a:gd name="connsiteX0" fmla="*/ 267 w 2290718"/>
              <a:gd name="connsiteY0" fmla="*/ 2025163 h 3070145"/>
              <a:gd name="connsiteX1" fmla="*/ 267304 w 2290718"/>
              <a:gd name="connsiteY1" fmla="*/ 2818182 h 3070145"/>
              <a:gd name="connsiteX2" fmla="*/ 914667 w 2290718"/>
              <a:gd name="connsiteY2" fmla="*/ 3060944 h 3070145"/>
              <a:gd name="connsiteX3" fmla="*/ 1796699 w 2290718"/>
              <a:gd name="connsiteY3" fmla="*/ 2559237 h 3070145"/>
              <a:gd name="connsiteX4" fmla="*/ 2290313 w 2290718"/>
              <a:gd name="connsiteY4" fmla="*/ 1774310 h 3070145"/>
              <a:gd name="connsiteX5" fmla="*/ 1869527 w 2290718"/>
              <a:gd name="connsiteY5" fmla="*/ 665701 h 3070145"/>
              <a:gd name="connsiteX6" fmla="*/ 1270716 w 2290718"/>
              <a:gd name="connsiteY6" fmla="*/ 66890 h 3070145"/>
              <a:gd name="connsiteX7" fmla="*/ 307764 w 2290718"/>
              <a:gd name="connsiteY7" fmla="*/ 236823 h 3070145"/>
              <a:gd name="connsiteX8" fmla="*/ 267 w 2290718"/>
              <a:gd name="connsiteY8" fmla="*/ 2025163 h 3070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0718" h="3070145">
                <a:moveTo>
                  <a:pt x="267" y="2025163"/>
                </a:moveTo>
                <a:cubicBezTo>
                  <a:pt x="-6476" y="2455389"/>
                  <a:pt x="114904" y="2645552"/>
                  <a:pt x="267304" y="2818182"/>
                </a:cubicBezTo>
                <a:cubicBezTo>
                  <a:pt x="419704" y="2990812"/>
                  <a:pt x="659768" y="3104101"/>
                  <a:pt x="914667" y="3060944"/>
                </a:cubicBezTo>
                <a:cubicBezTo>
                  <a:pt x="1169566" y="3017787"/>
                  <a:pt x="1567425" y="2773676"/>
                  <a:pt x="1796699" y="2559237"/>
                </a:cubicBezTo>
                <a:cubicBezTo>
                  <a:pt x="2025973" y="2344798"/>
                  <a:pt x="2278175" y="2089899"/>
                  <a:pt x="2290313" y="1774310"/>
                </a:cubicBezTo>
                <a:cubicBezTo>
                  <a:pt x="2302451" y="1458721"/>
                  <a:pt x="2039460" y="950271"/>
                  <a:pt x="1869527" y="665701"/>
                </a:cubicBezTo>
                <a:cubicBezTo>
                  <a:pt x="1699594" y="381131"/>
                  <a:pt x="1531010" y="138370"/>
                  <a:pt x="1270716" y="66890"/>
                </a:cubicBezTo>
                <a:cubicBezTo>
                  <a:pt x="1010422" y="-4590"/>
                  <a:pt x="520854" y="-92253"/>
                  <a:pt x="307764" y="236823"/>
                </a:cubicBezTo>
                <a:cubicBezTo>
                  <a:pt x="94674" y="565899"/>
                  <a:pt x="7010" y="1594937"/>
                  <a:pt x="267" y="2025163"/>
                </a:cubicBez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id="{FA5D3BC1-FDA7-73E1-C1B0-0756112EE7D9}"/>
              </a:ext>
            </a:extLst>
          </p:cNvPr>
          <p:cNvSpPr/>
          <p:nvPr/>
        </p:nvSpPr>
        <p:spPr>
          <a:xfrm>
            <a:off x="8571595" y="1220993"/>
            <a:ext cx="2995410" cy="3232345"/>
          </a:xfrm>
          <a:custGeom>
            <a:avLst/>
            <a:gdLst>
              <a:gd name="connsiteX0" fmla="*/ 823258 w 2995410"/>
              <a:gd name="connsiteY0" fmla="*/ 672543 h 3232345"/>
              <a:gd name="connsiteX1" fmla="*/ 1915683 w 2995410"/>
              <a:gd name="connsiteY1" fmla="*/ 904 h 3232345"/>
              <a:gd name="connsiteX2" fmla="*/ 2894819 w 2995410"/>
              <a:gd name="connsiteY2" fmla="*/ 826292 h 3232345"/>
              <a:gd name="connsiteX3" fmla="*/ 2878635 w 2995410"/>
              <a:gd name="connsiteY3" fmla="*/ 2112926 h 3232345"/>
              <a:gd name="connsiteX4" fmla="*/ 2142260 w 2995410"/>
              <a:gd name="connsiteY4" fmla="*/ 3140614 h 3232345"/>
              <a:gd name="connsiteX5" fmla="*/ 718062 w 2995410"/>
              <a:gd name="connsiteY5" fmla="*/ 3059694 h 3232345"/>
              <a:gd name="connsiteX6" fmla="*/ 5963 w 2995410"/>
              <a:gd name="connsiteY6" fmla="*/ 2056281 h 3232345"/>
              <a:gd name="connsiteX7" fmla="*/ 402472 w 2995410"/>
              <a:gd name="connsiteY7" fmla="*/ 1028593 h 3232345"/>
              <a:gd name="connsiteX8" fmla="*/ 823258 w 2995410"/>
              <a:gd name="connsiteY8" fmla="*/ 672543 h 3232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95410" h="3232345">
                <a:moveTo>
                  <a:pt x="823258" y="672543"/>
                </a:moveTo>
                <a:cubicBezTo>
                  <a:pt x="1075460" y="501261"/>
                  <a:pt x="1570423" y="-24721"/>
                  <a:pt x="1915683" y="904"/>
                </a:cubicBezTo>
                <a:cubicBezTo>
                  <a:pt x="2260943" y="26529"/>
                  <a:pt x="2734327" y="474288"/>
                  <a:pt x="2894819" y="826292"/>
                </a:cubicBezTo>
                <a:cubicBezTo>
                  <a:pt x="3055311" y="1178296"/>
                  <a:pt x="3004062" y="1727206"/>
                  <a:pt x="2878635" y="2112926"/>
                </a:cubicBezTo>
                <a:cubicBezTo>
                  <a:pt x="2753209" y="2498646"/>
                  <a:pt x="2502355" y="2982819"/>
                  <a:pt x="2142260" y="3140614"/>
                </a:cubicBezTo>
                <a:cubicBezTo>
                  <a:pt x="1782165" y="3298409"/>
                  <a:pt x="1074111" y="3240416"/>
                  <a:pt x="718062" y="3059694"/>
                </a:cubicBezTo>
                <a:cubicBezTo>
                  <a:pt x="362013" y="2878972"/>
                  <a:pt x="58561" y="2394798"/>
                  <a:pt x="5963" y="2056281"/>
                </a:cubicBezTo>
                <a:cubicBezTo>
                  <a:pt x="-46635" y="1717764"/>
                  <a:pt x="262210" y="1263262"/>
                  <a:pt x="402472" y="1028593"/>
                </a:cubicBezTo>
                <a:cubicBezTo>
                  <a:pt x="542734" y="793924"/>
                  <a:pt x="571056" y="843825"/>
                  <a:pt x="823258" y="672543"/>
                </a:cubicBezTo>
                <a:close/>
              </a:path>
            </a:pathLst>
          </a:cu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C7ABBA-30F5-6F48-60C2-BEF486943A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43524">
            <a:off x="6877948" y="3494599"/>
            <a:ext cx="348563" cy="34856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ECD2794-44F4-0622-CD40-66918FDB55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75637">
            <a:off x="3732416" y="5900639"/>
            <a:ext cx="594272" cy="59427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EB0E693-B363-6313-7C16-FBBD1F61BD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86824">
            <a:off x="7032157" y="382002"/>
            <a:ext cx="521601" cy="71265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1CCE323-BE15-128B-747E-FA9A9B86BC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75637">
            <a:off x="4709989" y="3035088"/>
            <a:ext cx="693463" cy="47286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477982B-3455-4A63-A3B9-6CAA2C1D0D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406" y="5378774"/>
            <a:ext cx="413751" cy="41375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1A0DF7B-96C9-093C-ED1A-7F6A12A8A0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0904" y="6256171"/>
            <a:ext cx="601829" cy="6018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5CA50A-159A-45F6-0F57-38B8D7AE99CF}"/>
              </a:ext>
            </a:extLst>
          </p:cNvPr>
          <p:cNvSpPr txBox="1"/>
          <p:nvPr/>
        </p:nvSpPr>
        <p:spPr>
          <a:xfrm>
            <a:off x="11724326" y="6421969"/>
            <a:ext cx="444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B519228-270D-8C5E-F392-7690DA7E9F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75637">
            <a:off x="6856257" y="5315191"/>
            <a:ext cx="693463" cy="47286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E25BDB1-9ABC-9770-A42D-A3A56D49B3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79061">
            <a:off x="7974032" y="4318199"/>
            <a:ext cx="427294" cy="29136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85EEC8B-36E3-2AFF-5BFF-DDFD8FA01D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75637">
            <a:off x="11372953" y="1051405"/>
            <a:ext cx="594272" cy="59427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5C87551B-ADBD-BC4B-6790-2A71DD7716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75637">
            <a:off x="11408907" y="3730309"/>
            <a:ext cx="435700" cy="43570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0B37C955-67B6-B0A1-3D73-8C2D209DE7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43524">
            <a:off x="2485303" y="168596"/>
            <a:ext cx="348563" cy="348563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256B1F5-ECC8-3940-4EC9-3FB86A5C7E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30337">
            <a:off x="485600" y="5692533"/>
            <a:ext cx="683606" cy="43066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13FABC2-C747-32AB-F4AB-C8EBA35FAB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395" y="6246255"/>
            <a:ext cx="539886" cy="53988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A73E6B3-94A3-4B19-6360-23D92CB278D8}"/>
              </a:ext>
            </a:extLst>
          </p:cNvPr>
          <p:cNvSpPr txBox="1"/>
          <p:nvPr/>
        </p:nvSpPr>
        <p:spPr>
          <a:xfrm>
            <a:off x="8229018" y="5014773"/>
            <a:ext cx="344517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Пантера</a:t>
            </a:r>
            <a:endParaRPr lang="en-US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Затраты</a:t>
            </a: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10 000 руб.</a:t>
            </a:r>
            <a:b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Продажа</a:t>
            </a: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35 0000 Руб.</a:t>
            </a:r>
          </a:p>
        </p:txBody>
      </p:sp>
    </p:spTree>
    <p:extLst>
      <p:ext uri="{BB962C8B-B14F-4D97-AF65-F5344CB8AC3E}">
        <p14:creationId xmlns:p14="http://schemas.microsoft.com/office/powerpoint/2010/main" val="2742185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4">
            <a:extLst>
              <a:ext uri="{FF2B5EF4-FFF2-40B4-BE49-F238E27FC236}">
                <a16:creationId xmlns:a16="http://schemas.microsoft.com/office/drawing/2014/main" id="{3B1ED7EB-BC8A-BF2C-D43C-D09026EDD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6"/>
            <a:ext cx="12192000" cy="6856304"/>
          </a:xfrm>
          <a:prstGeom prst="rect">
            <a:avLst/>
          </a:prstGeom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CFE80205-A493-1AF7-F463-32F6772528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5354562"/>
              </p:ext>
            </p:extLst>
          </p:nvPr>
        </p:nvGraphicFramePr>
        <p:xfrm>
          <a:off x="1214078" y="208657"/>
          <a:ext cx="4599534" cy="356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3D84AD9-C421-0100-B5C7-6E57C093AA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05958">
            <a:off x="6631812" y="-1982484"/>
            <a:ext cx="6858000" cy="685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7A942CE-B7C0-13D2-1097-0EA1F78C74F4}"/>
              </a:ext>
            </a:extLst>
          </p:cNvPr>
          <p:cNvSpPr txBox="1"/>
          <p:nvPr/>
        </p:nvSpPr>
        <p:spPr>
          <a:xfrm>
            <a:off x="7561089" y="915871"/>
            <a:ext cx="403027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ФИНАНСОВАЯ</a:t>
            </a:r>
            <a:br>
              <a:rPr lang="ru-RU" sz="4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4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МОДЕЛЬ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55D3D2-C010-FC6A-9243-52FFCAB64A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56" y="4718925"/>
            <a:ext cx="2111542" cy="2111542"/>
          </a:xfrm>
          <a:prstGeom prst="rect">
            <a:avLst/>
          </a:prstGeom>
        </p:spPr>
      </p:pic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EE60E7FF-BB32-0282-C36C-79FDD7DCC0B2}"/>
              </a:ext>
            </a:extLst>
          </p:cNvPr>
          <p:cNvSpPr/>
          <p:nvPr/>
        </p:nvSpPr>
        <p:spPr>
          <a:xfrm>
            <a:off x="1789100" y="-222822"/>
            <a:ext cx="3725536" cy="1032007"/>
          </a:xfrm>
          <a:custGeom>
            <a:avLst/>
            <a:gdLst>
              <a:gd name="connsiteX0" fmla="*/ 667785 w 4269736"/>
              <a:gd name="connsiteY0" fmla="*/ 38466 h 1330362"/>
              <a:gd name="connsiteX1" fmla="*/ 1259456 w 4269736"/>
              <a:gd name="connsiteY1" fmla="*/ 107622 h 1330362"/>
              <a:gd name="connsiteX2" fmla="*/ 1958703 w 4269736"/>
              <a:gd name="connsiteY2" fmla="*/ 46 h 1330362"/>
              <a:gd name="connsiteX3" fmla="*/ 2926891 w 4269736"/>
              <a:gd name="connsiteY3" fmla="*/ 122990 h 1330362"/>
              <a:gd name="connsiteX4" fmla="*/ 3987288 w 4269736"/>
              <a:gd name="connsiteY4" fmla="*/ 161410 h 1330362"/>
              <a:gd name="connsiteX5" fmla="*/ 4263913 w 4269736"/>
              <a:gd name="connsiteY5" fmla="*/ 353511 h 1330362"/>
              <a:gd name="connsiteX6" fmla="*/ 4179389 w 4269736"/>
              <a:gd name="connsiteY6" fmla="*/ 922130 h 1330362"/>
              <a:gd name="connsiteX7" fmla="*/ 4225493 w 4269736"/>
              <a:gd name="connsiteY7" fmla="*/ 1198755 h 1330362"/>
              <a:gd name="connsiteX8" fmla="*/ 3549298 w 4269736"/>
              <a:gd name="connsiteY8" fmla="*/ 1244859 h 1330362"/>
              <a:gd name="connsiteX9" fmla="*/ 2996048 w 4269736"/>
              <a:gd name="connsiteY9" fmla="*/ 1329383 h 1330362"/>
              <a:gd name="connsiteX10" fmla="*/ 2319853 w 4269736"/>
              <a:gd name="connsiteY10" fmla="*/ 1183387 h 1330362"/>
              <a:gd name="connsiteX11" fmla="*/ 1351664 w 4269736"/>
              <a:gd name="connsiteY11" fmla="*/ 1260227 h 1330362"/>
              <a:gd name="connsiteX12" fmla="*/ 398844 w 4269736"/>
              <a:gd name="connsiteY12" fmla="*/ 1221807 h 1330362"/>
              <a:gd name="connsiteX13" fmla="*/ 14643 w 4269736"/>
              <a:gd name="connsiteY13" fmla="*/ 1029706 h 1330362"/>
              <a:gd name="connsiteX14" fmla="*/ 76115 w 4269736"/>
              <a:gd name="connsiteY14" fmla="*/ 530244 h 1330362"/>
              <a:gd name="connsiteX15" fmla="*/ 37695 w 4269736"/>
              <a:gd name="connsiteY15" fmla="*/ 76886 h 1330362"/>
              <a:gd name="connsiteX16" fmla="*/ 667785 w 4269736"/>
              <a:gd name="connsiteY16" fmla="*/ 38466 h 1330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69736" h="1330362">
                <a:moveTo>
                  <a:pt x="667785" y="38466"/>
                </a:moveTo>
                <a:cubicBezTo>
                  <a:pt x="871412" y="43589"/>
                  <a:pt x="1044303" y="114025"/>
                  <a:pt x="1259456" y="107622"/>
                </a:cubicBezTo>
                <a:cubicBezTo>
                  <a:pt x="1474609" y="101219"/>
                  <a:pt x="1680797" y="-2515"/>
                  <a:pt x="1958703" y="46"/>
                </a:cubicBezTo>
                <a:cubicBezTo>
                  <a:pt x="2236609" y="2607"/>
                  <a:pt x="2588794" y="96096"/>
                  <a:pt x="2926891" y="122990"/>
                </a:cubicBezTo>
                <a:cubicBezTo>
                  <a:pt x="3264989" y="149884"/>
                  <a:pt x="3764451" y="122990"/>
                  <a:pt x="3987288" y="161410"/>
                </a:cubicBezTo>
                <a:cubicBezTo>
                  <a:pt x="4210125" y="199830"/>
                  <a:pt x="4231896" y="226724"/>
                  <a:pt x="4263913" y="353511"/>
                </a:cubicBezTo>
                <a:cubicBezTo>
                  <a:pt x="4295930" y="480298"/>
                  <a:pt x="4185792" y="781256"/>
                  <a:pt x="4179389" y="922130"/>
                </a:cubicBezTo>
                <a:cubicBezTo>
                  <a:pt x="4172986" y="1063004"/>
                  <a:pt x="4330508" y="1144967"/>
                  <a:pt x="4225493" y="1198755"/>
                </a:cubicBezTo>
                <a:cubicBezTo>
                  <a:pt x="4120478" y="1252543"/>
                  <a:pt x="3754205" y="1223088"/>
                  <a:pt x="3549298" y="1244859"/>
                </a:cubicBezTo>
                <a:cubicBezTo>
                  <a:pt x="3344391" y="1266630"/>
                  <a:pt x="3200955" y="1339628"/>
                  <a:pt x="2996048" y="1329383"/>
                </a:cubicBezTo>
                <a:cubicBezTo>
                  <a:pt x="2791141" y="1319138"/>
                  <a:pt x="2593917" y="1194913"/>
                  <a:pt x="2319853" y="1183387"/>
                </a:cubicBezTo>
                <a:cubicBezTo>
                  <a:pt x="2045789" y="1171861"/>
                  <a:pt x="1671832" y="1253824"/>
                  <a:pt x="1351664" y="1260227"/>
                </a:cubicBezTo>
                <a:cubicBezTo>
                  <a:pt x="1031496" y="1266630"/>
                  <a:pt x="621681" y="1260227"/>
                  <a:pt x="398844" y="1221807"/>
                </a:cubicBezTo>
                <a:cubicBezTo>
                  <a:pt x="176007" y="1183387"/>
                  <a:pt x="68431" y="1144966"/>
                  <a:pt x="14643" y="1029706"/>
                </a:cubicBezTo>
                <a:cubicBezTo>
                  <a:pt x="-39145" y="914446"/>
                  <a:pt x="72273" y="689047"/>
                  <a:pt x="76115" y="530244"/>
                </a:cubicBezTo>
                <a:cubicBezTo>
                  <a:pt x="79957" y="371441"/>
                  <a:pt x="-57075" y="162691"/>
                  <a:pt x="37695" y="76886"/>
                </a:cubicBezTo>
                <a:cubicBezTo>
                  <a:pt x="132465" y="-8919"/>
                  <a:pt x="464158" y="33343"/>
                  <a:pt x="667785" y="38466"/>
                </a:cubicBezTo>
                <a:close/>
              </a:path>
            </a:pathLst>
          </a:custGeom>
          <a:solidFill>
            <a:srgbClr val="BAD23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Точка безубыточности</a:t>
            </a:r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id="{7DFE04FC-8F7A-844B-37D4-73F2E5FE46C4}"/>
              </a:ext>
            </a:extLst>
          </p:cNvPr>
          <p:cNvSpPr/>
          <p:nvPr/>
        </p:nvSpPr>
        <p:spPr>
          <a:xfrm>
            <a:off x="153681" y="3769518"/>
            <a:ext cx="3725536" cy="1032007"/>
          </a:xfrm>
          <a:custGeom>
            <a:avLst/>
            <a:gdLst>
              <a:gd name="connsiteX0" fmla="*/ 667785 w 4269736"/>
              <a:gd name="connsiteY0" fmla="*/ 38466 h 1330362"/>
              <a:gd name="connsiteX1" fmla="*/ 1259456 w 4269736"/>
              <a:gd name="connsiteY1" fmla="*/ 107622 h 1330362"/>
              <a:gd name="connsiteX2" fmla="*/ 1958703 w 4269736"/>
              <a:gd name="connsiteY2" fmla="*/ 46 h 1330362"/>
              <a:gd name="connsiteX3" fmla="*/ 2926891 w 4269736"/>
              <a:gd name="connsiteY3" fmla="*/ 122990 h 1330362"/>
              <a:gd name="connsiteX4" fmla="*/ 3987288 w 4269736"/>
              <a:gd name="connsiteY4" fmla="*/ 161410 h 1330362"/>
              <a:gd name="connsiteX5" fmla="*/ 4263913 w 4269736"/>
              <a:gd name="connsiteY5" fmla="*/ 353511 h 1330362"/>
              <a:gd name="connsiteX6" fmla="*/ 4179389 w 4269736"/>
              <a:gd name="connsiteY6" fmla="*/ 922130 h 1330362"/>
              <a:gd name="connsiteX7" fmla="*/ 4225493 w 4269736"/>
              <a:gd name="connsiteY7" fmla="*/ 1198755 h 1330362"/>
              <a:gd name="connsiteX8" fmla="*/ 3549298 w 4269736"/>
              <a:gd name="connsiteY8" fmla="*/ 1244859 h 1330362"/>
              <a:gd name="connsiteX9" fmla="*/ 2996048 w 4269736"/>
              <a:gd name="connsiteY9" fmla="*/ 1329383 h 1330362"/>
              <a:gd name="connsiteX10" fmla="*/ 2319853 w 4269736"/>
              <a:gd name="connsiteY10" fmla="*/ 1183387 h 1330362"/>
              <a:gd name="connsiteX11" fmla="*/ 1351664 w 4269736"/>
              <a:gd name="connsiteY11" fmla="*/ 1260227 h 1330362"/>
              <a:gd name="connsiteX12" fmla="*/ 398844 w 4269736"/>
              <a:gd name="connsiteY12" fmla="*/ 1221807 h 1330362"/>
              <a:gd name="connsiteX13" fmla="*/ 14643 w 4269736"/>
              <a:gd name="connsiteY13" fmla="*/ 1029706 h 1330362"/>
              <a:gd name="connsiteX14" fmla="*/ 76115 w 4269736"/>
              <a:gd name="connsiteY14" fmla="*/ 530244 h 1330362"/>
              <a:gd name="connsiteX15" fmla="*/ 37695 w 4269736"/>
              <a:gd name="connsiteY15" fmla="*/ 76886 h 1330362"/>
              <a:gd name="connsiteX16" fmla="*/ 667785 w 4269736"/>
              <a:gd name="connsiteY16" fmla="*/ 38466 h 1330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69736" h="1330362">
                <a:moveTo>
                  <a:pt x="667785" y="38466"/>
                </a:moveTo>
                <a:cubicBezTo>
                  <a:pt x="871412" y="43589"/>
                  <a:pt x="1044303" y="114025"/>
                  <a:pt x="1259456" y="107622"/>
                </a:cubicBezTo>
                <a:cubicBezTo>
                  <a:pt x="1474609" y="101219"/>
                  <a:pt x="1680797" y="-2515"/>
                  <a:pt x="1958703" y="46"/>
                </a:cubicBezTo>
                <a:cubicBezTo>
                  <a:pt x="2236609" y="2607"/>
                  <a:pt x="2588794" y="96096"/>
                  <a:pt x="2926891" y="122990"/>
                </a:cubicBezTo>
                <a:cubicBezTo>
                  <a:pt x="3264989" y="149884"/>
                  <a:pt x="3764451" y="122990"/>
                  <a:pt x="3987288" y="161410"/>
                </a:cubicBezTo>
                <a:cubicBezTo>
                  <a:pt x="4210125" y="199830"/>
                  <a:pt x="4231896" y="226724"/>
                  <a:pt x="4263913" y="353511"/>
                </a:cubicBezTo>
                <a:cubicBezTo>
                  <a:pt x="4295930" y="480298"/>
                  <a:pt x="4185792" y="781256"/>
                  <a:pt x="4179389" y="922130"/>
                </a:cubicBezTo>
                <a:cubicBezTo>
                  <a:pt x="4172986" y="1063004"/>
                  <a:pt x="4330508" y="1144967"/>
                  <a:pt x="4225493" y="1198755"/>
                </a:cubicBezTo>
                <a:cubicBezTo>
                  <a:pt x="4120478" y="1252543"/>
                  <a:pt x="3754205" y="1223088"/>
                  <a:pt x="3549298" y="1244859"/>
                </a:cubicBezTo>
                <a:cubicBezTo>
                  <a:pt x="3344391" y="1266630"/>
                  <a:pt x="3200955" y="1339628"/>
                  <a:pt x="2996048" y="1329383"/>
                </a:cubicBezTo>
                <a:cubicBezTo>
                  <a:pt x="2791141" y="1319138"/>
                  <a:pt x="2593917" y="1194913"/>
                  <a:pt x="2319853" y="1183387"/>
                </a:cubicBezTo>
                <a:cubicBezTo>
                  <a:pt x="2045789" y="1171861"/>
                  <a:pt x="1671832" y="1253824"/>
                  <a:pt x="1351664" y="1260227"/>
                </a:cubicBezTo>
                <a:cubicBezTo>
                  <a:pt x="1031496" y="1266630"/>
                  <a:pt x="621681" y="1260227"/>
                  <a:pt x="398844" y="1221807"/>
                </a:cubicBezTo>
                <a:cubicBezTo>
                  <a:pt x="176007" y="1183387"/>
                  <a:pt x="68431" y="1144966"/>
                  <a:pt x="14643" y="1029706"/>
                </a:cubicBezTo>
                <a:cubicBezTo>
                  <a:pt x="-39145" y="914446"/>
                  <a:pt x="72273" y="689047"/>
                  <a:pt x="76115" y="530244"/>
                </a:cubicBezTo>
                <a:cubicBezTo>
                  <a:pt x="79957" y="371441"/>
                  <a:pt x="-57075" y="162691"/>
                  <a:pt x="37695" y="76886"/>
                </a:cubicBezTo>
                <a:cubicBezTo>
                  <a:pt x="132465" y="-8919"/>
                  <a:pt x="464158" y="33343"/>
                  <a:pt x="667785" y="38466"/>
                </a:cubicBezTo>
                <a:close/>
              </a:path>
            </a:pathLst>
          </a:custGeom>
          <a:solidFill>
            <a:srgbClr val="BAD23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Финансовая модель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D41A5447-C6CC-43DB-0EF8-52F27EC117A9}"/>
              </a:ext>
            </a:extLst>
          </p:cNvPr>
          <p:cNvSpPr/>
          <p:nvPr/>
        </p:nvSpPr>
        <p:spPr>
          <a:xfrm>
            <a:off x="7027689" y="3138522"/>
            <a:ext cx="5010629" cy="788431"/>
          </a:xfrm>
          <a:prstGeom prst="roundRect">
            <a:avLst/>
          </a:prstGeom>
          <a:solidFill>
            <a:srgbClr val="BAD23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Выручка к ТБ в месяц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155 000 рублей</a:t>
            </a:r>
          </a:p>
        </p:txBody>
      </p:sp>
      <p:sp>
        <p:nvSpPr>
          <p:cNvPr id="8" name="Блок-схема: узел 7">
            <a:extLst>
              <a:ext uri="{FF2B5EF4-FFF2-40B4-BE49-F238E27FC236}">
                <a16:creationId xmlns:a16="http://schemas.microsoft.com/office/drawing/2014/main" id="{019A1BA6-6C92-56E8-C630-849C0F071344}"/>
              </a:ext>
            </a:extLst>
          </p:cNvPr>
          <p:cNvSpPr/>
          <p:nvPr/>
        </p:nvSpPr>
        <p:spPr>
          <a:xfrm>
            <a:off x="2535920" y="1780867"/>
            <a:ext cx="162426" cy="192505"/>
          </a:xfrm>
          <a:prstGeom prst="flowChartConnector">
            <a:avLst/>
          </a:prstGeom>
          <a:solidFill>
            <a:srgbClr val="BAD2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FAE44D6F-7603-6A87-EFF5-DF7DABEACA42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2617133" y="743486"/>
            <a:ext cx="0" cy="1037381"/>
          </a:xfrm>
          <a:prstGeom prst="line">
            <a:avLst/>
          </a:prstGeom>
          <a:ln w="38100">
            <a:solidFill>
              <a:srgbClr val="BAD2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A4F55C9-9A17-32FE-7271-64BFCA3B46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04135">
            <a:off x="-261499" y="5662846"/>
            <a:ext cx="522997" cy="52299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C69F550-6CD2-267E-A7A0-7E4EDF50CC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7986" y="-350890"/>
            <a:ext cx="810491" cy="81049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2B80CB6-B2ED-E81D-1479-D858E2AB93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635" y="-1162491"/>
            <a:ext cx="1966103" cy="196610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03FAAEE-8834-7784-FE27-9D62D21FB7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244" y="5366686"/>
            <a:ext cx="599588" cy="59958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D935482A-D483-954F-63FB-79610757EF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686" y="-454334"/>
            <a:ext cx="747515" cy="74751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A57E696-5EA4-3389-7597-26149B5CC4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890" y="4822583"/>
            <a:ext cx="279946" cy="279946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E5C21D83-0EE7-583F-284B-808AA8AC2A7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1285" y="6269752"/>
            <a:ext cx="560715" cy="56071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942F11B-A681-B7DB-EA55-09C87C74936E}"/>
              </a:ext>
            </a:extLst>
          </p:cNvPr>
          <p:cNvSpPr txBox="1"/>
          <p:nvPr/>
        </p:nvSpPr>
        <p:spPr>
          <a:xfrm>
            <a:off x="11724326" y="6421969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13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13C55A0-9618-7740-6879-5A99E37B63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210" y="6636832"/>
            <a:ext cx="451402" cy="451402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ECC9EA2-FA8A-5C4B-A248-AE4D4B81C70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443" y="2658346"/>
            <a:ext cx="353291" cy="353291"/>
          </a:xfrm>
          <a:prstGeom prst="rect">
            <a:avLst/>
          </a:prstGeom>
        </p:spPr>
      </p:pic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BF8DEBEA-A2D1-5A14-BCFF-78FAAB8C1512}"/>
              </a:ext>
            </a:extLst>
          </p:cNvPr>
          <p:cNvSpPr/>
          <p:nvPr/>
        </p:nvSpPr>
        <p:spPr>
          <a:xfrm>
            <a:off x="6572854" y="4215992"/>
            <a:ext cx="5010629" cy="788431"/>
          </a:xfrm>
          <a:prstGeom prst="roundRect">
            <a:avLst/>
          </a:prstGeom>
          <a:solidFill>
            <a:srgbClr val="BAD23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Средняя выручка за месяц</a:t>
            </a:r>
            <a:b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242 308 рублей</a:t>
            </a: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D6BEC1EB-5D48-664F-9AFB-93C6AEB7E67C}"/>
              </a:ext>
            </a:extLst>
          </p:cNvPr>
          <p:cNvSpPr/>
          <p:nvPr/>
        </p:nvSpPr>
        <p:spPr>
          <a:xfrm>
            <a:off x="6198781" y="5297585"/>
            <a:ext cx="5010629" cy="788431"/>
          </a:xfrm>
          <a:prstGeom prst="roundRect">
            <a:avLst/>
          </a:prstGeom>
          <a:solidFill>
            <a:srgbClr val="BAD23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Чистая прибыль за год</a:t>
            </a:r>
            <a:b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575 430 рублей</a:t>
            </a:r>
          </a:p>
        </p:txBody>
      </p:sp>
    </p:spTree>
    <p:extLst>
      <p:ext uri="{BB962C8B-B14F-4D97-AF65-F5344CB8AC3E}">
        <p14:creationId xmlns:p14="http://schemas.microsoft.com/office/powerpoint/2010/main" val="2191058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99804E-66F6-9EAE-EF25-D1C4695EF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836"/>
            <a:ext cx="12192000" cy="6853164"/>
          </a:xfrm>
          <a:prstGeom prst="rect">
            <a:avLst/>
          </a:prstGeom>
        </p:spPr>
      </p:pic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6B786058-A389-4075-2E4D-A5983F7762AA}"/>
              </a:ext>
            </a:extLst>
          </p:cNvPr>
          <p:cNvSpPr/>
          <p:nvPr/>
        </p:nvSpPr>
        <p:spPr>
          <a:xfrm>
            <a:off x="75034" y="492541"/>
            <a:ext cx="6649927" cy="1398006"/>
          </a:xfrm>
          <a:custGeom>
            <a:avLst/>
            <a:gdLst>
              <a:gd name="connsiteX0" fmla="*/ 128591 w 6364577"/>
              <a:gd name="connsiteY0" fmla="*/ 308777 h 1398006"/>
              <a:gd name="connsiteX1" fmla="*/ 572344 w 6364577"/>
              <a:gd name="connsiteY1" fmla="*/ 160859 h 1398006"/>
              <a:gd name="connsiteX2" fmla="*/ 1137120 w 6364577"/>
              <a:gd name="connsiteY2" fmla="*/ 268435 h 1398006"/>
              <a:gd name="connsiteX3" fmla="*/ 1802750 w 6364577"/>
              <a:gd name="connsiteY3" fmla="*/ 107071 h 1398006"/>
              <a:gd name="connsiteX4" fmla="*/ 2549062 w 6364577"/>
              <a:gd name="connsiteY4" fmla="*/ 214647 h 1398006"/>
              <a:gd name="connsiteX5" fmla="*/ 3450014 w 6364577"/>
              <a:gd name="connsiteY5" fmla="*/ 46559 h 1398006"/>
              <a:gd name="connsiteX6" fmla="*/ 4283732 w 6364577"/>
              <a:gd name="connsiteY6" fmla="*/ 12941 h 1398006"/>
              <a:gd name="connsiteX7" fmla="*/ 5171238 w 6364577"/>
              <a:gd name="connsiteY7" fmla="*/ 234818 h 1398006"/>
              <a:gd name="connsiteX8" fmla="*/ 6152873 w 6364577"/>
              <a:gd name="connsiteY8" fmla="*/ 194477 h 1398006"/>
              <a:gd name="connsiteX9" fmla="*/ 6361303 w 6364577"/>
              <a:gd name="connsiteY9" fmla="*/ 920618 h 1398006"/>
              <a:gd name="connsiteX10" fmla="*/ 6267173 w 6364577"/>
              <a:gd name="connsiteY10" fmla="*/ 1142494 h 1398006"/>
              <a:gd name="connsiteX11" fmla="*/ 6092362 w 6364577"/>
              <a:gd name="connsiteY11" fmla="*/ 981129 h 1398006"/>
              <a:gd name="connsiteX12" fmla="*/ 5305709 w 6364577"/>
              <a:gd name="connsiteY12" fmla="*/ 1324029 h 1398006"/>
              <a:gd name="connsiteX13" fmla="*/ 5319156 w 6364577"/>
              <a:gd name="connsiteY13" fmla="*/ 1088706 h 1398006"/>
              <a:gd name="connsiteX14" fmla="*/ 4028238 w 6364577"/>
              <a:gd name="connsiteY14" fmla="*/ 1142494 h 1398006"/>
              <a:gd name="connsiteX15" fmla="*/ 3819809 w 6364577"/>
              <a:gd name="connsiteY15" fmla="*/ 1397988 h 1398006"/>
              <a:gd name="connsiteX16" fmla="*/ 3194520 w 6364577"/>
              <a:gd name="connsiteY16" fmla="*/ 1129047 h 1398006"/>
              <a:gd name="connsiteX17" fmla="*/ 2475103 w 6364577"/>
              <a:gd name="connsiteY17" fmla="*/ 1155941 h 1398006"/>
              <a:gd name="connsiteX18" fmla="*/ 1970838 w 6364577"/>
              <a:gd name="connsiteY18" fmla="*/ 1068535 h 1398006"/>
              <a:gd name="connsiteX19" fmla="*/ 1016097 w 6364577"/>
              <a:gd name="connsiteY19" fmla="*/ 1330753 h 1398006"/>
              <a:gd name="connsiteX20" fmla="*/ 350467 w 6364577"/>
              <a:gd name="connsiteY20" fmla="*/ 1068535 h 1398006"/>
              <a:gd name="connsiteX21" fmla="*/ 108420 w 6364577"/>
              <a:gd name="connsiteY21" fmla="*/ 1102153 h 1398006"/>
              <a:gd name="connsiteX22" fmla="*/ 74803 w 6364577"/>
              <a:gd name="connsiteY22" fmla="*/ 940788 h 1398006"/>
              <a:gd name="connsiteX23" fmla="*/ 844 w 6364577"/>
              <a:gd name="connsiteY23" fmla="*/ 550824 h 1398006"/>
              <a:gd name="connsiteX24" fmla="*/ 128591 w 6364577"/>
              <a:gd name="connsiteY24" fmla="*/ 308777 h 1398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364577" h="1398006">
                <a:moveTo>
                  <a:pt x="128591" y="308777"/>
                </a:moveTo>
                <a:cubicBezTo>
                  <a:pt x="223841" y="243783"/>
                  <a:pt x="404256" y="167583"/>
                  <a:pt x="572344" y="160859"/>
                </a:cubicBezTo>
                <a:cubicBezTo>
                  <a:pt x="740432" y="154135"/>
                  <a:pt x="932052" y="277400"/>
                  <a:pt x="1137120" y="268435"/>
                </a:cubicBezTo>
                <a:cubicBezTo>
                  <a:pt x="1342188" y="259470"/>
                  <a:pt x="1567426" y="116036"/>
                  <a:pt x="1802750" y="107071"/>
                </a:cubicBezTo>
                <a:cubicBezTo>
                  <a:pt x="2038074" y="98106"/>
                  <a:pt x="2274518" y="224732"/>
                  <a:pt x="2549062" y="214647"/>
                </a:cubicBezTo>
                <a:cubicBezTo>
                  <a:pt x="2823606" y="204562"/>
                  <a:pt x="3160902" y="80177"/>
                  <a:pt x="3450014" y="46559"/>
                </a:cubicBezTo>
                <a:cubicBezTo>
                  <a:pt x="3739126" y="12941"/>
                  <a:pt x="3996861" y="-18436"/>
                  <a:pt x="4283732" y="12941"/>
                </a:cubicBezTo>
                <a:cubicBezTo>
                  <a:pt x="4570603" y="44317"/>
                  <a:pt x="4859715" y="204562"/>
                  <a:pt x="5171238" y="234818"/>
                </a:cubicBezTo>
                <a:cubicBezTo>
                  <a:pt x="5482761" y="265074"/>
                  <a:pt x="5954529" y="80177"/>
                  <a:pt x="6152873" y="194477"/>
                </a:cubicBezTo>
                <a:cubicBezTo>
                  <a:pt x="6351217" y="308777"/>
                  <a:pt x="6342253" y="762615"/>
                  <a:pt x="6361303" y="920618"/>
                </a:cubicBezTo>
                <a:cubicBezTo>
                  <a:pt x="6380353" y="1078621"/>
                  <a:pt x="6311996" y="1132409"/>
                  <a:pt x="6267173" y="1142494"/>
                </a:cubicBezTo>
                <a:cubicBezTo>
                  <a:pt x="6222350" y="1152579"/>
                  <a:pt x="6252606" y="950873"/>
                  <a:pt x="6092362" y="981129"/>
                </a:cubicBezTo>
                <a:cubicBezTo>
                  <a:pt x="5932118" y="1011385"/>
                  <a:pt x="5434577" y="1306100"/>
                  <a:pt x="5305709" y="1324029"/>
                </a:cubicBezTo>
                <a:cubicBezTo>
                  <a:pt x="5176841" y="1341958"/>
                  <a:pt x="5532068" y="1118962"/>
                  <a:pt x="5319156" y="1088706"/>
                </a:cubicBezTo>
                <a:cubicBezTo>
                  <a:pt x="5106244" y="1058450"/>
                  <a:pt x="4278129" y="1090947"/>
                  <a:pt x="4028238" y="1142494"/>
                </a:cubicBezTo>
                <a:cubicBezTo>
                  <a:pt x="3778347" y="1194041"/>
                  <a:pt x="3958762" y="1400229"/>
                  <a:pt x="3819809" y="1397988"/>
                </a:cubicBezTo>
                <a:cubicBezTo>
                  <a:pt x="3680856" y="1395747"/>
                  <a:pt x="3418638" y="1169388"/>
                  <a:pt x="3194520" y="1129047"/>
                </a:cubicBezTo>
                <a:cubicBezTo>
                  <a:pt x="2970402" y="1088706"/>
                  <a:pt x="2679050" y="1166026"/>
                  <a:pt x="2475103" y="1155941"/>
                </a:cubicBezTo>
                <a:cubicBezTo>
                  <a:pt x="2271156" y="1145856"/>
                  <a:pt x="2214006" y="1039400"/>
                  <a:pt x="1970838" y="1068535"/>
                </a:cubicBezTo>
                <a:cubicBezTo>
                  <a:pt x="1727670" y="1097670"/>
                  <a:pt x="1286159" y="1330753"/>
                  <a:pt x="1016097" y="1330753"/>
                </a:cubicBezTo>
                <a:cubicBezTo>
                  <a:pt x="746035" y="1330753"/>
                  <a:pt x="501747" y="1106635"/>
                  <a:pt x="350467" y="1068535"/>
                </a:cubicBezTo>
                <a:cubicBezTo>
                  <a:pt x="199187" y="1030435"/>
                  <a:pt x="154364" y="1123444"/>
                  <a:pt x="108420" y="1102153"/>
                </a:cubicBezTo>
                <a:cubicBezTo>
                  <a:pt x="62476" y="1080862"/>
                  <a:pt x="92732" y="1032676"/>
                  <a:pt x="74803" y="940788"/>
                </a:cubicBezTo>
                <a:cubicBezTo>
                  <a:pt x="56874" y="848900"/>
                  <a:pt x="-8121" y="652797"/>
                  <a:pt x="844" y="550824"/>
                </a:cubicBezTo>
                <a:cubicBezTo>
                  <a:pt x="9809" y="448851"/>
                  <a:pt x="33341" y="373771"/>
                  <a:pt x="128591" y="308777"/>
                </a:cubicBezTo>
                <a:close/>
              </a:path>
            </a:pathLst>
          </a:custGeom>
          <a:solidFill>
            <a:srgbClr val="BAD23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D88DB2-93FB-D5EC-8346-54D34F243E6B}"/>
              </a:ext>
            </a:extLst>
          </p:cNvPr>
          <p:cNvSpPr txBox="1"/>
          <p:nvPr/>
        </p:nvSpPr>
        <p:spPr>
          <a:xfrm>
            <a:off x="147918" y="806824"/>
            <a:ext cx="65085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ИМПОРТОЗАМЕЩЕНИЕ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A0213B03-F3D0-B9DB-0F93-7B620D9C61FC}"/>
              </a:ext>
            </a:extLst>
          </p:cNvPr>
          <p:cNvSpPr/>
          <p:nvPr/>
        </p:nvSpPr>
        <p:spPr>
          <a:xfrm>
            <a:off x="230740" y="4766324"/>
            <a:ext cx="5010629" cy="788431"/>
          </a:xfrm>
          <a:prstGeom prst="roundRect">
            <a:avLst/>
          </a:prstGeom>
          <a:solidFill>
            <a:srgbClr val="BAD23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Spur Creative Ltd</a:t>
            </a:r>
            <a:br>
              <a:rPr lang="en-US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Англия, </a:t>
            </a:r>
            <a:r>
              <a:rPr lang="ru-RU" sz="24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Ройал-Танбридж-Уэлс</a:t>
            </a:r>
            <a:endParaRPr lang="ru-RU" sz="2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8332D97-8214-A86A-4FDD-063A2FA2A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554" y="2260508"/>
            <a:ext cx="1991003" cy="199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D27B7A14-915E-1F3F-A7C6-C5EBC50DD037}"/>
              </a:ext>
            </a:extLst>
          </p:cNvPr>
          <p:cNvSpPr/>
          <p:nvPr/>
        </p:nvSpPr>
        <p:spPr>
          <a:xfrm>
            <a:off x="7366469" y="492541"/>
            <a:ext cx="4089317" cy="3126392"/>
          </a:xfrm>
          <a:custGeom>
            <a:avLst/>
            <a:gdLst>
              <a:gd name="connsiteX0" fmla="*/ 91985 w 3537671"/>
              <a:gd name="connsiteY0" fmla="*/ 705975 h 2716851"/>
              <a:gd name="connsiteX1" fmla="*/ 78538 w 3537671"/>
              <a:gd name="connsiteY1" fmla="*/ 275669 h 2716851"/>
              <a:gd name="connsiteX2" fmla="*/ 441608 w 3537671"/>
              <a:gd name="connsiteY2" fmla="*/ 114305 h 2716851"/>
              <a:gd name="connsiteX3" fmla="*/ 892085 w 3537671"/>
              <a:gd name="connsiteY3" fmla="*/ 181540 h 2716851"/>
              <a:gd name="connsiteX4" fmla="*/ 1073620 w 3537671"/>
              <a:gd name="connsiteY4" fmla="*/ 5 h 2716851"/>
              <a:gd name="connsiteX5" fmla="*/ 1665290 w 3537671"/>
              <a:gd name="connsiteY5" fmla="*/ 188263 h 2716851"/>
              <a:gd name="connsiteX6" fmla="*/ 2364538 w 3537671"/>
              <a:gd name="connsiteY6" fmla="*/ 67240 h 2716851"/>
              <a:gd name="connsiteX7" fmla="*/ 2754502 w 3537671"/>
              <a:gd name="connsiteY7" fmla="*/ 363075 h 2716851"/>
              <a:gd name="connsiteX8" fmla="*/ 3406685 w 3537671"/>
              <a:gd name="connsiteY8" fmla="*/ 201711 h 2716851"/>
              <a:gd name="connsiteX9" fmla="*/ 3258767 w 3537671"/>
              <a:gd name="connsiteY9" fmla="*/ 995087 h 2716851"/>
              <a:gd name="connsiteX10" fmla="*/ 3534432 w 3537671"/>
              <a:gd name="connsiteY10" fmla="*/ 1438840 h 2716851"/>
              <a:gd name="connsiteX11" fmla="*/ 3036890 w 3537671"/>
              <a:gd name="connsiteY11" fmla="*/ 1862422 h 2716851"/>
              <a:gd name="connsiteX12" fmla="*/ 3157914 w 3537671"/>
              <a:gd name="connsiteY12" fmla="*/ 2232216 h 2716851"/>
              <a:gd name="connsiteX13" fmla="*/ 3050338 w 3537671"/>
              <a:gd name="connsiteY13" fmla="*/ 2568393 h 2716851"/>
              <a:gd name="connsiteX14" fmla="*/ 2512455 w 3537671"/>
              <a:gd name="connsiteY14" fmla="*/ 2346516 h 2716851"/>
              <a:gd name="connsiteX15" fmla="*/ 1739249 w 3537671"/>
              <a:gd name="connsiteY15" fmla="*/ 2716311 h 2716851"/>
              <a:gd name="connsiteX16" fmla="*/ 1093790 w 3537671"/>
              <a:gd name="connsiteY16" fmla="*/ 2433922 h 2716851"/>
              <a:gd name="connsiteX17" fmla="*/ 535738 w 3537671"/>
              <a:gd name="connsiteY17" fmla="*/ 2642352 h 2716851"/>
              <a:gd name="connsiteX18" fmla="*/ 347479 w 3537671"/>
              <a:gd name="connsiteY18" fmla="*/ 2440646 h 2716851"/>
              <a:gd name="connsiteX19" fmla="*/ 78538 w 3537671"/>
              <a:gd name="connsiteY19" fmla="*/ 2198599 h 2716851"/>
              <a:gd name="connsiteX20" fmla="*/ 253349 w 3537671"/>
              <a:gd name="connsiteY20" fmla="*/ 1815358 h 2716851"/>
              <a:gd name="connsiteX21" fmla="*/ 4579 w 3537671"/>
              <a:gd name="connsiteY21" fmla="*/ 1331263 h 2716851"/>
              <a:gd name="connsiteX22" fmla="*/ 91985 w 3537671"/>
              <a:gd name="connsiteY22" fmla="*/ 1069046 h 2716851"/>
              <a:gd name="connsiteX23" fmla="*/ 91985 w 3537671"/>
              <a:gd name="connsiteY23" fmla="*/ 705975 h 2716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37671" h="2716851">
                <a:moveTo>
                  <a:pt x="91985" y="705975"/>
                </a:moveTo>
                <a:cubicBezTo>
                  <a:pt x="89744" y="573746"/>
                  <a:pt x="20267" y="374281"/>
                  <a:pt x="78538" y="275669"/>
                </a:cubicBezTo>
                <a:cubicBezTo>
                  <a:pt x="136809" y="177057"/>
                  <a:pt x="306017" y="129993"/>
                  <a:pt x="441608" y="114305"/>
                </a:cubicBezTo>
                <a:cubicBezTo>
                  <a:pt x="577199" y="98617"/>
                  <a:pt x="786750" y="200590"/>
                  <a:pt x="892085" y="181540"/>
                </a:cubicBezTo>
                <a:cubicBezTo>
                  <a:pt x="997420" y="162490"/>
                  <a:pt x="944753" y="-1115"/>
                  <a:pt x="1073620" y="5"/>
                </a:cubicBezTo>
                <a:cubicBezTo>
                  <a:pt x="1202487" y="1125"/>
                  <a:pt x="1450137" y="177057"/>
                  <a:pt x="1665290" y="188263"/>
                </a:cubicBezTo>
                <a:cubicBezTo>
                  <a:pt x="1880443" y="199469"/>
                  <a:pt x="2183003" y="38105"/>
                  <a:pt x="2364538" y="67240"/>
                </a:cubicBezTo>
                <a:cubicBezTo>
                  <a:pt x="2546073" y="96375"/>
                  <a:pt x="2580811" y="340663"/>
                  <a:pt x="2754502" y="363075"/>
                </a:cubicBezTo>
                <a:cubicBezTo>
                  <a:pt x="2928193" y="385487"/>
                  <a:pt x="3322641" y="96376"/>
                  <a:pt x="3406685" y="201711"/>
                </a:cubicBezTo>
                <a:cubicBezTo>
                  <a:pt x="3490729" y="307046"/>
                  <a:pt x="3237476" y="788899"/>
                  <a:pt x="3258767" y="995087"/>
                </a:cubicBezTo>
                <a:cubicBezTo>
                  <a:pt x="3280058" y="1201275"/>
                  <a:pt x="3571411" y="1294284"/>
                  <a:pt x="3534432" y="1438840"/>
                </a:cubicBezTo>
                <a:cubicBezTo>
                  <a:pt x="3497453" y="1583396"/>
                  <a:pt x="3099643" y="1730193"/>
                  <a:pt x="3036890" y="1862422"/>
                </a:cubicBezTo>
                <a:cubicBezTo>
                  <a:pt x="2974137" y="1994651"/>
                  <a:pt x="3155673" y="2114554"/>
                  <a:pt x="3157914" y="2232216"/>
                </a:cubicBezTo>
                <a:cubicBezTo>
                  <a:pt x="3160155" y="2349878"/>
                  <a:pt x="3157915" y="2549343"/>
                  <a:pt x="3050338" y="2568393"/>
                </a:cubicBezTo>
                <a:cubicBezTo>
                  <a:pt x="2942762" y="2587443"/>
                  <a:pt x="2730970" y="2321863"/>
                  <a:pt x="2512455" y="2346516"/>
                </a:cubicBezTo>
                <a:cubicBezTo>
                  <a:pt x="2293940" y="2371169"/>
                  <a:pt x="1975693" y="2701743"/>
                  <a:pt x="1739249" y="2716311"/>
                </a:cubicBezTo>
                <a:cubicBezTo>
                  <a:pt x="1502805" y="2730879"/>
                  <a:pt x="1294375" y="2446249"/>
                  <a:pt x="1093790" y="2433922"/>
                </a:cubicBezTo>
                <a:cubicBezTo>
                  <a:pt x="893205" y="2421596"/>
                  <a:pt x="660123" y="2641231"/>
                  <a:pt x="535738" y="2642352"/>
                </a:cubicBezTo>
                <a:cubicBezTo>
                  <a:pt x="411353" y="2643473"/>
                  <a:pt x="423679" y="2514605"/>
                  <a:pt x="347479" y="2440646"/>
                </a:cubicBezTo>
                <a:cubicBezTo>
                  <a:pt x="271279" y="2366687"/>
                  <a:pt x="94226" y="2302814"/>
                  <a:pt x="78538" y="2198599"/>
                </a:cubicBezTo>
                <a:cubicBezTo>
                  <a:pt x="62850" y="2094384"/>
                  <a:pt x="265676" y="1959914"/>
                  <a:pt x="253349" y="1815358"/>
                </a:cubicBezTo>
                <a:cubicBezTo>
                  <a:pt x="241023" y="1670802"/>
                  <a:pt x="31473" y="1455648"/>
                  <a:pt x="4579" y="1331263"/>
                </a:cubicBezTo>
                <a:cubicBezTo>
                  <a:pt x="-22315" y="1206878"/>
                  <a:pt x="77417" y="1173261"/>
                  <a:pt x="91985" y="1069046"/>
                </a:cubicBezTo>
                <a:cubicBezTo>
                  <a:pt x="106553" y="964831"/>
                  <a:pt x="94226" y="838204"/>
                  <a:pt x="91985" y="705975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46A92EB3-C7DA-3817-AFAF-C02E4B9531B1}"/>
              </a:ext>
            </a:extLst>
          </p:cNvPr>
          <p:cNvSpPr/>
          <p:nvPr/>
        </p:nvSpPr>
        <p:spPr>
          <a:xfrm>
            <a:off x="7386829" y="3723811"/>
            <a:ext cx="4164979" cy="2822021"/>
          </a:xfrm>
          <a:custGeom>
            <a:avLst/>
            <a:gdLst>
              <a:gd name="connsiteX0" fmla="*/ 151237 w 4475366"/>
              <a:gd name="connsiteY0" fmla="*/ 638957 h 2837894"/>
              <a:gd name="connsiteX1" fmla="*/ 110896 w 4475366"/>
              <a:gd name="connsiteY1" fmla="*/ 242269 h 2837894"/>
              <a:gd name="connsiteX2" fmla="*/ 682396 w 4475366"/>
              <a:gd name="connsiteY2" fmla="*/ 222 h 2837894"/>
              <a:gd name="connsiteX3" fmla="*/ 1791778 w 4475366"/>
              <a:gd name="connsiteY3" fmla="*/ 195204 h 2837894"/>
              <a:gd name="connsiteX4" fmla="*/ 2564984 w 4475366"/>
              <a:gd name="connsiteY4" fmla="*/ 6945 h 2837894"/>
              <a:gd name="connsiteX5" fmla="*/ 3674367 w 4475366"/>
              <a:gd name="connsiteY5" fmla="*/ 208651 h 2837894"/>
              <a:gd name="connsiteX6" fmla="*/ 4198802 w 4475366"/>
              <a:gd name="connsiteY6" fmla="*/ 175033 h 2837894"/>
              <a:gd name="connsiteX7" fmla="*/ 4198802 w 4475366"/>
              <a:gd name="connsiteY7" fmla="*/ 504486 h 2837894"/>
              <a:gd name="connsiteX8" fmla="*/ 4252590 w 4475366"/>
              <a:gd name="connsiteY8" fmla="*/ 840663 h 2837894"/>
              <a:gd name="connsiteX9" fmla="*/ 4454296 w 4475366"/>
              <a:gd name="connsiteY9" fmla="*/ 1170116 h 2837894"/>
              <a:gd name="connsiteX10" fmla="*/ 4232419 w 4475366"/>
              <a:gd name="connsiteY10" fmla="*/ 1815575 h 2837894"/>
              <a:gd name="connsiteX11" fmla="*/ 4474467 w 4475366"/>
              <a:gd name="connsiteY11" fmla="*/ 2239157 h 2837894"/>
              <a:gd name="connsiteX12" fmla="*/ 4313102 w 4475366"/>
              <a:gd name="connsiteY12" fmla="*/ 2541716 h 2837894"/>
              <a:gd name="connsiteX13" fmla="*/ 4272761 w 4475366"/>
              <a:gd name="connsiteY13" fmla="*/ 2797210 h 2837894"/>
              <a:gd name="connsiteX14" fmla="*/ 3795390 w 4475366"/>
              <a:gd name="connsiteY14" fmla="*/ 2709804 h 2837894"/>
              <a:gd name="connsiteX15" fmla="*/ 3196996 w 4475366"/>
              <a:gd name="connsiteY15" fmla="*/ 2837551 h 2837894"/>
              <a:gd name="connsiteX16" fmla="*/ 2719625 w 4475366"/>
              <a:gd name="connsiteY16" fmla="*/ 2662739 h 2837894"/>
              <a:gd name="connsiteX17" fmla="*/ 1906078 w 4475366"/>
              <a:gd name="connsiteY17" fmla="*/ 2797210 h 2837894"/>
              <a:gd name="connsiteX18" fmla="*/ 1630414 w 4475366"/>
              <a:gd name="connsiteY18" fmla="*/ 2501375 h 2837894"/>
              <a:gd name="connsiteX19" fmla="*/ 689119 w 4475366"/>
              <a:gd name="connsiteY19" fmla="*/ 2756869 h 2837894"/>
              <a:gd name="connsiteX20" fmla="*/ 574819 w 4475366"/>
              <a:gd name="connsiteY20" fmla="*/ 2299669 h 2837894"/>
              <a:gd name="connsiteX21" fmla="*/ 164684 w 4475366"/>
              <a:gd name="connsiteY21" fmla="*/ 1929875 h 2837894"/>
              <a:gd name="connsiteX22" fmla="*/ 312602 w 4475366"/>
              <a:gd name="connsiteY22" fmla="*/ 1465951 h 2837894"/>
              <a:gd name="connsiteX23" fmla="*/ 3319 w 4475366"/>
              <a:gd name="connsiteY23" fmla="*/ 1062539 h 2837894"/>
              <a:gd name="connsiteX24" fmla="*/ 151237 w 4475366"/>
              <a:gd name="connsiteY24" fmla="*/ 638957 h 2837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75366" h="2837894">
                <a:moveTo>
                  <a:pt x="151237" y="638957"/>
                </a:moveTo>
                <a:cubicBezTo>
                  <a:pt x="169167" y="502245"/>
                  <a:pt x="22369" y="348725"/>
                  <a:pt x="110896" y="242269"/>
                </a:cubicBezTo>
                <a:cubicBezTo>
                  <a:pt x="199423" y="135813"/>
                  <a:pt x="402249" y="8066"/>
                  <a:pt x="682396" y="222"/>
                </a:cubicBezTo>
                <a:cubicBezTo>
                  <a:pt x="962543" y="-7622"/>
                  <a:pt x="1478013" y="194083"/>
                  <a:pt x="1791778" y="195204"/>
                </a:cubicBezTo>
                <a:cubicBezTo>
                  <a:pt x="2105543" y="196324"/>
                  <a:pt x="2251219" y="4704"/>
                  <a:pt x="2564984" y="6945"/>
                </a:cubicBezTo>
                <a:cubicBezTo>
                  <a:pt x="2878749" y="9186"/>
                  <a:pt x="3402064" y="180636"/>
                  <a:pt x="3674367" y="208651"/>
                </a:cubicBezTo>
                <a:cubicBezTo>
                  <a:pt x="3946670" y="236666"/>
                  <a:pt x="4111396" y="125727"/>
                  <a:pt x="4198802" y="175033"/>
                </a:cubicBezTo>
                <a:cubicBezTo>
                  <a:pt x="4286208" y="224339"/>
                  <a:pt x="4189837" y="393548"/>
                  <a:pt x="4198802" y="504486"/>
                </a:cubicBezTo>
                <a:cubicBezTo>
                  <a:pt x="4207767" y="615424"/>
                  <a:pt x="4210008" y="729725"/>
                  <a:pt x="4252590" y="840663"/>
                </a:cubicBezTo>
                <a:cubicBezTo>
                  <a:pt x="4295172" y="951601"/>
                  <a:pt x="4457658" y="1007631"/>
                  <a:pt x="4454296" y="1170116"/>
                </a:cubicBezTo>
                <a:cubicBezTo>
                  <a:pt x="4450934" y="1332601"/>
                  <a:pt x="4229057" y="1637402"/>
                  <a:pt x="4232419" y="1815575"/>
                </a:cubicBezTo>
                <a:cubicBezTo>
                  <a:pt x="4235781" y="1993748"/>
                  <a:pt x="4461020" y="2118134"/>
                  <a:pt x="4474467" y="2239157"/>
                </a:cubicBezTo>
                <a:cubicBezTo>
                  <a:pt x="4487914" y="2360180"/>
                  <a:pt x="4346720" y="2448707"/>
                  <a:pt x="4313102" y="2541716"/>
                </a:cubicBezTo>
                <a:cubicBezTo>
                  <a:pt x="4279484" y="2634725"/>
                  <a:pt x="4359046" y="2769195"/>
                  <a:pt x="4272761" y="2797210"/>
                </a:cubicBezTo>
                <a:cubicBezTo>
                  <a:pt x="4186476" y="2825225"/>
                  <a:pt x="3974684" y="2703080"/>
                  <a:pt x="3795390" y="2709804"/>
                </a:cubicBezTo>
                <a:cubicBezTo>
                  <a:pt x="3616096" y="2716528"/>
                  <a:pt x="3376290" y="2845395"/>
                  <a:pt x="3196996" y="2837551"/>
                </a:cubicBezTo>
                <a:cubicBezTo>
                  <a:pt x="3017702" y="2829707"/>
                  <a:pt x="2934778" y="2669463"/>
                  <a:pt x="2719625" y="2662739"/>
                </a:cubicBezTo>
                <a:cubicBezTo>
                  <a:pt x="2504472" y="2656016"/>
                  <a:pt x="2087613" y="2824104"/>
                  <a:pt x="1906078" y="2797210"/>
                </a:cubicBezTo>
                <a:cubicBezTo>
                  <a:pt x="1724543" y="2770316"/>
                  <a:pt x="1833240" y="2508098"/>
                  <a:pt x="1630414" y="2501375"/>
                </a:cubicBezTo>
                <a:cubicBezTo>
                  <a:pt x="1427588" y="2494652"/>
                  <a:pt x="865052" y="2790487"/>
                  <a:pt x="689119" y="2756869"/>
                </a:cubicBezTo>
                <a:cubicBezTo>
                  <a:pt x="513187" y="2723251"/>
                  <a:pt x="662225" y="2437501"/>
                  <a:pt x="574819" y="2299669"/>
                </a:cubicBezTo>
                <a:cubicBezTo>
                  <a:pt x="487413" y="2161837"/>
                  <a:pt x="208387" y="2068828"/>
                  <a:pt x="164684" y="1929875"/>
                </a:cubicBezTo>
                <a:cubicBezTo>
                  <a:pt x="120981" y="1790922"/>
                  <a:pt x="339496" y="1610507"/>
                  <a:pt x="312602" y="1465951"/>
                </a:cubicBezTo>
                <a:cubicBezTo>
                  <a:pt x="285708" y="1321395"/>
                  <a:pt x="31334" y="1204854"/>
                  <a:pt x="3319" y="1062539"/>
                </a:cubicBezTo>
                <a:cubicBezTo>
                  <a:pt x="-24696" y="920224"/>
                  <a:pt x="133307" y="775669"/>
                  <a:pt x="151237" y="638957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D6CA926-268B-71B0-2544-CAE5F276C4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77057">
            <a:off x="11101836" y="5897021"/>
            <a:ext cx="2016690" cy="201669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2EA1C03-DBCD-59FB-B203-E89B72F79175}"/>
              </a:ext>
            </a:extLst>
          </p:cNvPr>
          <p:cNvSpPr txBox="1"/>
          <p:nvPr/>
        </p:nvSpPr>
        <p:spPr>
          <a:xfrm>
            <a:off x="11724326" y="6421969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14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72C07ED-CC82-74A0-FB7B-0FF59C5116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9260" y="-270062"/>
            <a:ext cx="540124" cy="54012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560857A-BC78-072E-8913-0638AE83A5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443" y="2483010"/>
            <a:ext cx="376518" cy="37651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D3DFCB1-37EE-FB83-BFB0-63CF8980AC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023" y="6665632"/>
            <a:ext cx="475129" cy="475129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5DDDBD08-E9C9-505B-7142-8A5C69548F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552" y="4610240"/>
            <a:ext cx="312168" cy="312168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7CFF2115-0051-6B60-A84B-AE254531AD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11778">
            <a:off x="12018572" y="2173076"/>
            <a:ext cx="436031" cy="436031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5A66B536-057A-6297-83A7-8C892715EE3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02716">
            <a:off x="6886919" y="-429821"/>
            <a:ext cx="726029" cy="72602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AA74797C-F63F-674F-C8D7-58CA936B936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87997">
            <a:off x="10475258" y="66212"/>
            <a:ext cx="676835" cy="67683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4C73EBA-D5C3-0F46-FB63-72BF9D56BA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786" y="3880402"/>
            <a:ext cx="475130" cy="47513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B21B53E3-5B35-9113-6F68-BAF7EC7AEE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4363" y="-756123"/>
            <a:ext cx="1247020" cy="124702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405BAFA0-CFBF-1190-7035-DBF1F3C916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07353">
            <a:off x="3673380" y="-298068"/>
            <a:ext cx="542365" cy="542365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A4198AB7-B3D8-7098-575D-30E1FF97199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44389" y="6679102"/>
            <a:ext cx="475129" cy="475129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7FD03D56-3B2D-F1EA-136F-376A7C432A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942" y="6665632"/>
            <a:ext cx="578224" cy="578224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31DFA3DB-3A59-C587-87F6-B09E459D5C8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22" y="4018429"/>
            <a:ext cx="233082" cy="233082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9D72D528-07A0-B0E7-4A80-D87FC32B5F5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01156">
            <a:off x="5121460" y="4221150"/>
            <a:ext cx="461783" cy="46178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F2518F4F-21A1-605C-1FF7-3958370E5D9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88528" y="-253938"/>
            <a:ext cx="376518" cy="376518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5952BD1C-9D5B-6E3C-3EB3-F802AAFD95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541" y="6689652"/>
            <a:ext cx="578224" cy="578224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427D5EC6-382E-7D52-5E42-0D64FA82F94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79061">
            <a:off x="950782" y="2579908"/>
            <a:ext cx="427294" cy="291365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3350868C-BE4A-0C2D-B43A-56FA243B71C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75637">
            <a:off x="4720500" y="2855582"/>
            <a:ext cx="435700" cy="4357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D86272BE-4075-400B-B5AE-A12A3A9E575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34900">
            <a:off x="801358" y="5857708"/>
            <a:ext cx="726141" cy="726141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810B5542-17DB-0620-A85E-319CD3A0AE1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6169">
            <a:off x="4074568" y="5694960"/>
            <a:ext cx="436031" cy="436031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2E5B21CF-0F81-0120-EE3C-0870C42F210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64542">
            <a:off x="-289656" y="2452030"/>
            <a:ext cx="492541" cy="49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457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20E06CC-962B-11D2-71A8-9F2F5D7499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6"/>
            <a:ext cx="12192000" cy="6856304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0AE170B-5F1A-DAE1-1B1B-92F07F8A89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43488">
            <a:off x="7544793" y="524979"/>
            <a:ext cx="5772879" cy="43819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7E0B571-06C5-C227-3684-AAEB3FF2C5EC}"/>
              </a:ext>
            </a:extLst>
          </p:cNvPr>
          <p:cNvSpPr txBox="1"/>
          <p:nvPr/>
        </p:nvSpPr>
        <p:spPr>
          <a:xfrm>
            <a:off x="8490923" y="1384970"/>
            <a:ext cx="359265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 чему мы </a:t>
            </a:r>
            <a:br>
              <a:rPr lang="en-US" sz="4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4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стремимся</a:t>
            </a:r>
            <a:r>
              <a:rPr lang="en-US" sz="4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r>
              <a:rPr lang="ru-RU" sz="4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D0B7241-BCD7-41D9-9957-D3A0F9E176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12383">
            <a:off x="-1482240" y="-1914155"/>
            <a:ext cx="2771998" cy="277199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E74D3F6-2828-FFF5-337A-56403EC6F5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016" y="6064028"/>
            <a:ext cx="489414" cy="48941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FC99994-DC50-AED5-A285-6FDB4AA2F0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60680">
            <a:off x="105026" y="551641"/>
            <a:ext cx="906691" cy="90669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10BE9F8-9E8A-A39E-FEA7-FD93F933EB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94538">
            <a:off x="2867655" y="4768515"/>
            <a:ext cx="1153749" cy="69140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0FF6942-66AE-FFCB-E03E-6FF0CF055C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36746">
            <a:off x="6549393" y="1513651"/>
            <a:ext cx="695140" cy="69514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2B0D9C8-A5BA-B3E6-C413-FBFEA2400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2820" y="2564154"/>
            <a:ext cx="1647955" cy="164795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34DEAD3-320B-134C-1E64-78283AFCAC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937" y="6587960"/>
            <a:ext cx="682545" cy="68254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2EC7A88-10C7-C04E-9B37-11C5F37651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12112">
            <a:off x="5036983" y="5344802"/>
            <a:ext cx="882859" cy="88285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558DF31-6A55-A219-2401-34C5A3EF18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60680">
            <a:off x="10085389" y="-34340"/>
            <a:ext cx="794041" cy="79404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C58D139-1E4F-C1CF-F592-0867FD8614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65446">
            <a:off x="11866544" y="3906972"/>
            <a:ext cx="906691" cy="90669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D43E99A1-875B-2223-E6F0-3C236699CD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82209">
            <a:off x="9194610" y="6486249"/>
            <a:ext cx="1165510" cy="116551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E21DA8A-36E2-08A6-2646-4E6C9775C7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9" t="4361" r="21529" b="5452"/>
          <a:stretch/>
        </p:blipFill>
        <p:spPr>
          <a:xfrm>
            <a:off x="1968489" y="234004"/>
            <a:ext cx="2796384" cy="448178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3197BB9-22FA-1B04-7DF8-FEF62BD80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41" y="3164080"/>
            <a:ext cx="1647955" cy="164795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827797B-D5F4-BAF2-96AA-482A1D185E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82209">
            <a:off x="4679583" y="420832"/>
            <a:ext cx="789720" cy="78972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BA894D-8D36-BC0C-C4A6-01A1D413CE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0253" y="6330132"/>
            <a:ext cx="489414" cy="4894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0892AC7-791E-A702-6AB6-43FFDE2C8324}"/>
              </a:ext>
            </a:extLst>
          </p:cNvPr>
          <p:cNvSpPr txBox="1"/>
          <p:nvPr/>
        </p:nvSpPr>
        <p:spPr>
          <a:xfrm>
            <a:off x="11702784" y="6388663"/>
            <a:ext cx="4443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15</a:t>
            </a:r>
          </a:p>
          <a:p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461FEB-244A-4F02-78A8-751CAC2D7E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9690" y="4625814"/>
            <a:ext cx="391541" cy="442129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E413844-9C5E-AFCD-32E9-691364C30243}"/>
              </a:ext>
            </a:extLst>
          </p:cNvPr>
          <p:cNvSpPr/>
          <p:nvPr/>
        </p:nvSpPr>
        <p:spPr>
          <a:xfrm>
            <a:off x="6954048" y="3788931"/>
            <a:ext cx="3031137" cy="903440"/>
          </a:xfrm>
          <a:prstGeom prst="roundRect">
            <a:avLst/>
          </a:prstGeom>
          <a:solidFill>
            <a:srgbClr val="BAD23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738007-C409-A741-805A-72314945BB00}"/>
              </a:ext>
            </a:extLst>
          </p:cNvPr>
          <p:cNvSpPr txBox="1"/>
          <p:nvPr/>
        </p:nvSpPr>
        <p:spPr>
          <a:xfrm>
            <a:off x="6875736" y="3817259"/>
            <a:ext cx="323037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Чоппер-пистолет </a:t>
            </a:r>
            <a:br>
              <a:rPr lang="en-US" sz="28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8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НСТ ПФП-03Б</a:t>
            </a:r>
            <a:br>
              <a:rPr lang="en-US" sz="2800" b="0" i="0" dirty="0">
                <a:solidFill>
                  <a:srgbClr val="000000"/>
                </a:solidFill>
                <a:effectLst/>
                <a:latin typeface="YS Text"/>
              </a:rPr>
            </a:br>
            <a:br>
              <a:rPr lang="en-US" sz="2800" b="0" i="0" dirty="0">
                <a:solidFill>
                  <a:srgbClr val="000000"/>
                </a:solidFill>
                <a:effectLst/>
                <a:latin typeface="YS Text"/>
              </a:rPr>
            </a:br>
            <a:endParaRPr lang="ru-RU" sz="2800" b="0" i="0" dirty="0">
              <a:solidFill>
                <a:srgbClr val="000000"/>
              </a:solidFill>
              <a:effectLst/>
              <a:latin typeface="YS Text"/>
            </a:endParaRPr>
          </a:p>
          <a:p>
            <a:pPr algn="ctr"/>
            <a:endParaRPr lang="ru-RU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5F73D1E-D77E-9C61-C583-7B6B4DE7AFAB}"/>
              </a:ext>
            </a:extLst>
          </p:cNvPr>
          <p:cNvSpPr/>
          <p:nvPr/>
        </p:nvSpPr>
        <p:spPr>
          <a:xfrm>
            <a:off x="6310514" y="4895029"/>
            <a:ext cx="4374915" cy="1435103"/>
          </a:xfrm>
          <a:prstGeom prst="roundRect">
            <a:avLst/>
          </a:prstGeom>
          <a:solidFill>
            <a:srgbClr val="BAD23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1B24E6-36E2-E4FD-A51F-3D88D4DE4ECE}"/>
              </a:ext>
            </a:extLst>
          </p:cNvPr>
          <p:cNvSpPr txBox="1"/>
          <p:nvPr/>
        </p:nvSpPr>
        <p:spPr>
          <a:xfrm>
            <a:off x="6332848" y="5047707"/>
            <a:ext cx="4374916" cy="2492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Сокращение время</a:t>
            </a:r>
            <a:br>
              <a:rPr lang="ru-RU" sz="2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производства одной фигуры</a:t>
            </a:r>
            <a:br>
              <a:rPr lang="ru-RU" sz="2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до 1 недели</a:t>
            </a:r>
            <a:br>
              <a:rPr lang="en-US" sz="2800" b="0" i="0" dirty="0">
                <a:solidFill>
                  <a:srgbClr val="000000"/>
                </a:solidFill>
                <a:effectLst/>
                <a:latin typeface="YS Text"/>
              </a:rPr>
            </a:br>
            <a:br>
              <a:rPr lang="en-US" sz="2800" b="0" i="0" dirty="0">
                <a:solidFill>
                  <a:srgbClr val="000000"/>
                </a:solidFill>
                <a:effectLst/>
                <a:latin typeface="YS Text"/>
              </a:rPr>
            </a:br>
            <a:endParaRPr lang="ru-RU" sz="2800" b="0" i="0" dirty="0">
              <a:solidFill>
                <a:srgbClr val="000000"/>
              </a:solidFill>
              <a:effectLst/>
              <a:latin typeface="YS Text"/>
            </a:endParaRPr>
          </a:p>
          <a:p>
            <a:pPr algn="ctr"/>
            <a:endParaRPr lang="ru-RU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44DB5BE-4DCA-A64C-8C98-F5D9A0B51D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478" y="2639440"/>
            <a:ext cx="974828" cy="97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746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9853EE-B8A1-E80F-9C8B-059E73BE5A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3" y="0"/>
            <a:ext cx="12200603" cy="6858000"/>
          </a:xfrm>
          <a:prstGeom prst="rect">
            <a:avLst/>
          </a:prstGeom>
        </p:spPr>
      </p:pic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DF561CA6-32DF-6992-6930-5C3DF87D7461}"/>
              </a:ext>
            </a:extLst>
          </p:cNvPr>
          <p:cNvSpPr/>
          <p:nvPr/>
        </p:nvSpPr>
        <p:spPr>
          <a:xfrm>
            <a:off x="1008233" y="5494197"/>
            <a:ext cx="3725536" cy="1032007"/>
          </a:xfrm>
          <a:custGeom>
            <a:avLst/>
            <a:gdLst>
              <a:gd name="connsiteX0" fmla="*/ 667785 w 4269736"/>
              <a:gd name="connsiteY0" fmla="*/ 38466 h 1330362"/>
              <a:gd name="connsiteX1" fmla="*/ 1259456 w 4269736"/>
              <a:gd name="connsiteY1" fmla="*/ 107622 h 1330362"/>
              <a:gd name="connsiteX2" fmla="*/ 1958703 w 4269736"/>
              <a:gd name="connsiteY2" fmla="*/ 46 h 1330362"/>
              <a:gd name="connsiteX3" fmla="*/ 2926891 w 4269736"/>
              <a:gd name="connsiteY3" fmla="*/ 122990 h 1330362"/>
              <a:gd name="connsiteX4" fmla="*/ 3987288 w 4269736"/>
              <a:gd name="connsiteY4" fmla="*/ 161410 h 1330362"/>
              <a:gd name="connsiteX5" fmla="*/ 4263913 w 4269736"/>
              <a:gd name="connsiteY5" fmla="*/ 353511 h 1330362"/>
              <a:gd name="connsiteX6" fmla="*/ 4179389 w 4269736"/>
              <a:gd name="connsiteY6" fmla="*/ 922130 h 1330362"/>
              <a:gd name="connsiteX7" fmla="*/ 4225493 w 4269736"/>
              <a:gd name="connsiteY7" fmla="*/ 1198755 h 1330362"/>
              <a:gd name="connsiteX8" fmla="*/ 3549298 w 4269736"/>
              <a:gd name="connsiteY8" fmla="*/ 1244859 h 1330362"/>
              <a:gd name="connsiteX9" fmla="*/ 2996048 w 4269736"/>
              <a:gd name="connsiteY9" fmla="*/ 1329383 h 1330362"/>
              <a:gd name="connsiteX10" fmla="*/ 2319853 w 4269736"/>
              <a:gd name="connsiteY10" fmla="*/ 1183387 h 1330362"/>
              <a:gd name="connsiteX11" fmla="*/ 1351664 w 4269736"/>
              <a:gd name="connsiteY11" fmla="*/ 1260227 h 1330362"/>
              <a:gd name="connsiteX12" fmla="*/ 398844 w 4269736"/>
              <a:gd name="connsiteY12" fmla="*/ 1221807 h 1330362"/>
              <a:gd name="connsiteX13" fmla="*/ 14643 w 4269736"/>
              <a:gd name="connsiteY13" fmla="*/ 1029706 h 1330362"/>
              <a:gd name="connsiteX14" fmla="*/ 76115 w 4269736"/>
              <a:gd name="connsiteY14" fmla="*/ 530244 h 1330362"/>
              <a:gd name="connsiteX15" fmla="*/ 37695 w 4269736"/>
              <a:gd name="connsiteY15" fmla="*/ 76886 h 1330362"/>
              <a:gd name="connsiteX16" fmla="*/ 667785 w 4269736"/>
              <a:gd name="connsiteY16" fmla="*/ 38466 h 1330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69736" h="1330362">
                <a:moveTo>
                  <a:pt x="667785" y="38466"/>
                </a:moveTo>
                <a:cubicBezTo>
                  <a:pt x="871412" y="43589"/>
                  <a:pt x="1044303" y="114025"/>
                  <a:pt x="1259456" y="107622"/>
                </a:cubicBezTo>
                <a:cubicBezTo>
                  <a:pt x="1474609" y="101219"/>
                  <a:pt x="1680797" y="-2515"/>
                  <a:pt x="1958703" y="46"/>
                </a:cubicBezTo>
                <a:cubicBezTo>
                  <a:pt x="2236609" y="2607"/>
                  <a:pt x="2588794" y="96096"/>
                  <a:pt x="2926891" y="122990"/>
                </a:cubicBezTo>
                <a:cubicBezTo>
                  <a:pt x="3264989" y="149884"/>
                  <a:pt x="3764451" y="122990"/>
                  <a:pt x="3987288" y="161410"/>
                </a:cubicBezTo>
                <a:cubicBezTo>
                  <a:pt x="4210125" y="199830"/>
                  <a:pt x="4231896" y="226724"/>
                  <a:pt x="4263913" y="353511"/>
                </a:cubicBezTo>
                <a:cubicBezTo>
                  <a:pt x="4295930" y="480298"/>
                  <a:pt x="4185792" y="781256"/>
                  <a:pt x="4179389" y="922130"/>
                </a:cubicBezTo>
                <a:cubicBezTo>
                  <a:pt x="4172986" y="1063004"/>
                  <a:pt x="4330508" y="1144967"/>
                  <a:pt x="4225493" y="1198755"/>
                </a:cubicBezTo>
                <a:cubicBezTo>
                  <a:pt x="4120478" y="1252543"/>
                  <a:pt x="3754205" y="1223088"/>
                  <a:pt x="3549298" y="1244859"/>
                </a:cubicBezTo>
                <a:cubicBezTo>
                  <a:pt x="3344391" y="1266630"/>
                  <a:pt x="3200955" y="1339628"/>
                  <a:pt x="2996048" y="1329383"/>
                </a:cubicBezTo>
                <a:cubicBezTo>
                  <a:pt x="2791141" y="1319138"/>
                  <a:pt x="2593917" y="1194913"/>
                  <a:pt x="2319853" y="1183387"/>
                </a:cubicBezTo>
                <a:cubicBezTo>
                  <a:pt x="2045789" y="1171861"/>
                  <a:pt x="1671832" y="1253824"/>
                  <a:pt x="1351664" y="1260227"/>
                </a:cubicBezTo>
                <a:cubicBezTo>
                  <a:pt x="1031496" y="1266630"/>
                  <a:pt x="621681" y="1260227"/>
                  <a:pt x="398844" y="1221807"/>
                </a:cubicBezTo>
                <a:cubicBezTo>
                  <a:pt x="176007" y="1183387"/>
                  <a:pt x="68431" y="1144966"/>
                  <a:pt x="14643" y="1029706"/>
                </a:cubicBezTo>
                <a:cubicBezTo>
                  <a:pt x="-39145" y="914446"/>
                  <a:pt x="72273" y="689047"/>
                  <a:pt x="76115" y="530244"/>
                </a:cubicBezTo>
                <a:cubicBezTo>
                  <a:pt x="79957" y="371441"/>
                  <a:pt x="-57075" y="162691"/>
                  <a:pt x="37695" y="76886"/>
                </a:cubicBezTo>
                <a:cubicBezTo>
                  <a:pt x="132465" y="-8919"/>
                  <a:pt x="464158" y="33343"/>
                  <a:pt x="667785" y="38466"/>
                </a:cubicBezTo>
                <a:close/>
              </a:path>
            </a:pathLst>
          </a:custGeom>
          <a:solidFill>
            <a:srgbClr val="BAD23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Малеев Богдан</a:t>
            </a:r>
            <a:br>
              <a:rPr lang="ru-RU" sz="2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Руководитель проекта</a:t>
            </a: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6D742BD7-27FC-CA58-3FEB-69CD55D480A2}"/>
              </a:ext>
            </a:extLst>
          </p:cNvPr>
          <p:cNvSpPr/>
          <p:nvPr/>
        </p:nvSpPr>
        <p:spPr>
          <a:xfrm>
            <a:off x="7937614" y="5412498"/>
            <a:ext cx="3725536" cy="1032007"/>
          </a:xfrm>
          <a:custGeom>
            <a:avLst/>
            <a:gdLst>
              <a:gd name="connsiteX0" fmla="*/ 667785 w 4269736"/>
              <a:gd name="connsiteY0" fmla="*/ 38466 h 1330362"/>
              <a:gd name="connsiteX1" fmla="*/ 1259456 w 4269736"/>
              <a:gd name="connsiteY1" fmla="*/ 107622 h 1330362"/>
              <a:gd name="connsiteX2" fmla="*/ 1958703 w 4269736"/>
              <a:gd name="connsiteY2" fmla="*/ 46 h 1330362"/>
              <a:gd name="connsiteX3" fmla="*/ 2926891 w 4269736"/>
              <a:gd name="connsiteY3" fmla="*/ 122990 h 1330362"/>
              <a:gd name="connsiteX4" fmla="*/ 3987288 w 4269736"/>
              <a:gd name="connsiteY4" fmla="*/ 161410 h 1330362"/>
              <a:gd name="connsiteX5" fmla="*/ 4263913 w 4269736"/>
              <a:gd name="connsiteY5" fmla="*/ 353511 h 1330362"/>
              <a:gd name="connsiteX6" fmla="*/ 4179389 w 4269736"/>
              <a:gd name="connsiteY6" fmla="*/ 922130 h 1330362"/>
              <a:gd name="connsiteX7" fmla="*/ 4225493 w 4269736"/>
              <a:gd name="connsiteY7" fmla="*/ 1198755 h 1330362"/>
              <a:gd name="connsiteX8" fmla="*/ 3549298 w 4269736"/>
              <a:gd name="connsiteY8" fmla="*/ 1244859 h 1330362"/>
              <a:gd name="connsiteX9" fmla="*/ 2996048 w 4269736"/>
              <a:gd name="connsiteY9" fmla="*/ 1329383 h 1330362"/>
              <a:gd name="connsiteX10" fmla="*/ 2319853 w 4269736"/>
              <a:gd name="connsiteY10" fmla="*/ 1183387 h 1330362"/>
              <a:gd name="connsiteX11" fmla="*/ 1351664 w 4269736"/>
              <a:gd name="connsiteY11" fmla="*/ 1260227 h 1330362"/>
              <a:gd name="connsiteX12" fmla="*/ 398844 w 4269736"/>
              <a:gd name="connsiteY12" fmla="*/ 1221807 h 1330362"/>
              <a:gd name="connsiteX13" fmla="*/ 14643 w 4269736"/>
              <a:gd name="connsiteY13" fmla="*/ 1029706 h 1330362"/>
              <a:gd name="connsiteX14" fmla="*/ 76115 w 4269736"/>
              <a:gd name="connsiteY14" fmla="*/ 530244 h 1330362"/>
              <a:gd name="connsiteX15" fmla="*/ 37695 w 4269736"/>
              <a:gd name="connsiteY15" fmla="*/ 76886 h 1330362"/>
              <a:gd name="connsiteX16" fmla="*/ 667785 w 4269736"/>
              <a:gd name="connsiteY16" fmla="*/ 38466 h 1330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69736" h="1330362">
                <a:moveTo>
                  <a:pt x="667785" y="38466"/>
                </a:moveTo>
                <a:cubicBezTo>
                  <a:pt x="871412" y="43589"/>
                  <a:pt x="1044303" y="114025"/>
                  <a:pt x="1259456" y="107622"/>
                </a:cubicBezTo>
                <a:cubicBezTo>
                  <a:pt x="1474609" y="101219"/>
                  <a:pt x="1680797" y="-2515"/>
                  <a:pt x="1958703" y="46"/>
                </a:cubicBezTo>
                <a:cubicBezTo>
                  <a:pt x="2236609" y="2607"/>
                  <a:pt x="2588794" y="96096"/>
                  <a:pt x="2926891" y="122990"/>
                </a:cubicBezTo>
                <a:cubicBezTo>
                  <a:pt x="3264989" y="149884"/>
                  <a:pt x="3764451" y="122990"/>
                  <a:pt x="3987288" y="161410"/>
                </a:cubicBezTo>
                <a:cubicBezTo>
                  <a:pt x="4210125" y="199830"/>
                  <a:pt x="4231896" y="226724"/>
                  <a:pt x="4263913" y="353511"/>
                </a:cubicBezTo>
                <a:cubicBezTo>
                  <a:pt x="4295930" y="480298"/>
                  <a:pt x="4185792" y="781256"/>
                  <a:pt x="4179389" y="922130"/>
                </a:cubicBezTo>
                <a:cubicBezTo>
                  <a:pt x="4172986" y="1063004"/>
                  <a:pt x="4330508" y="1144967"/>
                  <a:pt x="4225493" y="1198755"/>
                </a:cubicBezTo>
                <a:cubicBezTo>
                  <a:pt x="4120478" y="1252543"/>
                  <a:pt x="3754205" y="1223088"/>
                  <a:pt x="3549298" y="1244859"/>
                </a:cubicBezTo>
                <a:cubicBezTo>
                  <a:pt x="3344391" y="1266630"/>
                  <a:pt x="3200955" y="1339628"/>
                  <a:pt x="2996048" y="1329383"/>
                </a:cubicBezTo>
                <a:cubicBezTo>
                  <a:pt x="2791141" y="1319138"/>
                  <a:pt x="2593917" y="1194913"/>
                  <a:pt x="2319853" y="1183387"/>
                </a:cubicBezTo>
                <a:cubicBezTo>
                  <a:pt x="2045789" y="1171861"/>
                  <a:pt x="1671832" y="1253824"/>
                  <a:pt x="1351664" y="1260227"/>
                </a:cubicBezTo>
                <a:cubicBezTo>
                  <a:pt x="1031496" y="1266630"/>
                  <a:pt x="621681" y="1260227"/>
                  <a:pt x="398844" y="1221807"/>
                </a:cubicBezTo>
                <a:cubicBezTo>
                  <a:pt x="176007" y="1183387"/>
                  <a:pt x="68431" y="1144966"/>
                  <a:pt x="14643" y="1029706"/>
                </a:cubicBezTo>
                <a:cubicBezTo>
                  <a:pt x="-39145" y="914446"/>
                  <a:pt x="72273" y="689047"/>
                  <a:pt x="76115" y="530244"/>
                </a:cubicBezTo>
                <a:cubicBezTo>
                  <a:pt x="79957" y="371441"/>
                  <a:pt x="-57075" y="162691"/>
                  <a:pt x="37695" y="76886"/>
                </a:cubicBezTo>
                <a:cubicBezTo>
                  <a:pt x="132465" y="-8919"/>
                  <a:pt x="464158" y="33343"/>
                  <a:pt x="667785" y="38466"/>
                </a:cubicBezTo>
                <a:close/>
              </a:path>
            </a:pathLst>
          </a:custGeom>
          <a:solidFill>
            <a:srgbClr val="68CD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Чайкин Алексей</a:t>
            </a:r>
            <a:br>
              <a:rPr lang="ru-RU" sz="2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Маркетолог</a:t>
            </a: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86298180-5E9B-6B5E-BD33-FA308EA964DA}"/>
              </a:ext>
            </a:extLst>
          </p:cNvPr>
          <p:cNvSpPr/>
          <p:nvPr/>
        </p:nvSpPr>
        <p:spPr>
          <a:xfrm rot="21406241">
            <a:off x="3355002" y="-276083"/>
            <a:ext cx="6544684" cy="1536751"/>
          </a:xfrm>
          <a:custGeom>
            <a:avLst/>
            <a:gdLst>
              <a:gd name="connsiteX0" fmla="*/ 251520 w 6544684"/>
              <a:gd name="connsiteY0" fmla="*/ 173666 h 1536751"/>
              <a:gd name="connsiteX1" fmla="*/ 2138 w 6544684"/>
              <a:gd name="connsiteY1" fmla="*/ 658575 h 1536751"/>
              <a:gd name="connsiteX2" fmla="*/ 383138 w 6544684"/>
              <a:gd name="connsiteY2" fmla="*/ 1108848 h 1536751"/>
              <a:gd name="connsiteX3" fmla="*/ 1110502 w 6544684"/>
              <a:gd name="connsiteY3" fmla="*/ 1205829 h 1536751"/>
              <a:gd name="connsiteX4" fmla="*/ 1886356 w 6544684"/>
              <a:gd name="connsiteY4" fmla="*/ 1399793 h 1536751"/>
              <a:gd name="connsiteX5" fmla="*/ 2745338 w 6544684"/>
              <a:gd name="connsiteY5" fmla="*/ 1399793 h 1536751"/>
              <a:gd name="connsiteX6" fmla="*/ 3673593 w 6544684"/>
              <a:gd name="connsiteY6" fmla="*/ 1531411 h 1536751"/>
              <a:gd name="connsiteX7" fmla="*/ 4858156 w 6544684"/>
              <a:gd name="connsiteY7" fmla="*/ 1191975 h 1536751"/>
              <a:gd name="connsiteX8" fmla="*/ 6001156 w 6544684"/>
              <a:gd name="connsiteY8" fmla="*/ 1337448 h 1536751"/>
              <a:gd name="connsiteX9" fmla="*/ 6541484 w 6544684"/>
              <a:gd name="connsiteY9" fmla="*/ 790193 h 1536751"/>
              <a:gd name="connsiteX10" fmla="*/ 6160484 w 6544684"/>
              <a:gd name="connsiteY10" fmla="*/ 236011 h 1536751"/>
              <a:gd name="connsiteX11" fmla="*/ 4934356 w 6544684"/>
              <a:gd name="connsiteY11" fmla="*/ 270648 h 1536751"/>
              <a:gd name="connsiteX12" fmla="*/ 3244102 w 6544684"/>
              <a:gd name="connsiteY12" fmla="*/ 7411 h 1536751"/>
              <a:gd name="connsiteX13" fmla="*/ 2080320 w 6544684"/>
              <a:gd name="connsiteY13" fmla="*/ 118248 h 1536751"/>
              <a:gd name="connsiteX14" fmla="*/ 722575 w 6544684"/>
              <a:gd name="connsiteY14" fmla="*/ 484 h 1536751"/>
              <a:gd name="connsiteX15" fmla="*/ 251520 w 6544684"/>
              <a:gd name="connsiteY15" fmla="*/ 173666 h 1536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544684" h="1536751">
                <a:moveTo>
                  <a:pt x="251520" y="173666"/>
                </a:moveTo>
                <a:cubicBezTo>
                  <a:pt x="131447" y="283348"/>
                  <a:pt x="-19798" y="502711"/>
                  <a:pt x="2138" y="658575"/>
                </a:cubicBezTo>
                <a:cubicBezTo>
                  <a:pt x="24074" y="814439"/>
                  <a:pt x="198411" y="1017639"/>
                  <a:pt x="383138" y="1108848"/>
                </a:cubicBezTo>
                <a:cubicBezTo>
                  <a:pt x="567865" y="1200057"/>
                  <a:pt x="859966" y="1157338"/>
                  <a:pt x="1110502" y="1205829"/>
                </a:cubicBezTo>
                <a:cubicBezTo>
                  <a:pt x="1361038" y="1254320"/>
                  <a:pt x="1613883" y="1367466"/>
                  <a:pt x="1886356" y="1399793"/>
                </a:cubicBezTo>
                <a:cubicBezTo>
                  <a:pt x="2158829" y="1432120"/>
                  <a:pt x="2447465" y="1377857"/>
                  <a:pt x="2745338" y="1399793"/>
                </a:cubicBezTo>
                <a:cubicBezTo>
                  <a:pt x="3043211" y="1421729"/>
                  <a:pt x="3321457" y="1566047"/>
                  <a:pt x="3673593" y="1531411"/>
                </a:cubicBezTo>
                <a:cubicBezTo>
                  <a:pt x="4025729" y="1496775"/>
                  <a:pt x="4470229" y="1224302"/>
                  <a:pt x="4858156" y="1191975"/>
                </a:cubicBezTo>
                <a:cubicBezTo>
                  <a:pt x="5246083" y="1159648"/>
                  <a:pt x="5720601" y="1404412"/>
                  <a:pt x="6001156" y="1337448"/>
                </a:cubicBezTo>
                <a:cubicBezTo>
                  <a:pt x="6281711" y="1270484"/>
                  <a:pt x="6514929" y="973766"/>
                  <a:pt x="6541484" y="790193"/>
                </a:cubicBezTo>
                <a:cubicBezTo>
                  <a:pt x="6568039" y="606620"/>
                  <a:pt x="6428339" y="322602"/>
                  <a:pt x="6160484" y="236011"/>
                </a:cubicBezTo>
                <a:cubicBezTo>
                  <a:pt x="5892629" y="149420"/>
                  <a:pt x="5420420" y="308748"/>
                  <a:pt x="4934356" y="270648"/>
                </a:cubicBezTo>
                <a:cubicBezTo>
                  <a:pt x="4448292" y="232548"/>
                  <a:pt x="3719775" y="32811"/>
                  <a:pt x="3244102" y="7411"/>
                </a:cubicBezTo>
                <a:cubicBezTo>
                  <a:pt x="2768429" y="-17989"/>
                  <a:pt x="2500574" y="119402"/>
                  <a:pt x="2080320" y="118248"/>
                </a:cubicBezTo>
                <a:cubicBezTo>
                  <a:pt x="1660066" y="117094"/>
                  <a:pt x="1027375" y="-8752"/>
                  <a:pt x="722575" y="484"/>
                </a:cubicBezTo>
                <a:cubicBezTo>
                  <a:pt x="417775" y="9720"/>
                  <a:pt x="371593" y="63984"/>
                  <a:pt x="251520" y="173666"/>
                </a:cubicBezTo>
                <a:close/>
              </a:path>
            </a:pathLst>
          </a:custGeom>
          <a:gradFill flip="none" rotWithShape="1">
            <a:gsLst>
              <a:gs pos="53000">
                <a:srgbClr val="FFFFFF"/>
              </a:gs>
              <a:gs pos="45000">
                <a:srgbClr val="68CDB3"/>
              </a:gs>
              <a:gs pos="19553">
                <a:srgbClr val="68CDB3"/>
              </a:gs>
              <a:gs pos="76000">
                <a:srgbClr val="BAD232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F11902-F0F0-BF2B-29DB-2AF885C681E0}"/>
              </a:ext>
            </a:extLst>
          </p:cNvPr>
          <p:cNvSpPr txBox="1"/>
          <p:nvPr/>
        </p:nvSpPr>
        <p:spPr>
          <a:xfrm>
            <a:off x="5121963" y="207819"/>
            <a:ext cx="30107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КОМАНДА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BB4A0E3-5B93-9B01-EF54-B60E77B564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94538">
            <a:off x="-585478" y="6512294"/>
            <a:ext cx="1153749" cy="69140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370B4EB-8D26-8FD1-2879-553F799A8F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43524">
            <a:off x="11004853" y="5947515"/>
            <a:ext cx="2016690" cy="201669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0622482-9145-C37D-12B0-3CEC1C8102B5}"/>
              </a:ext>
            </a:extLst>
          </p:cNvPr>
          <p:cNvSpPr txBox="1"/>
          <p:nvPr/>
        </p:nvSpPr>
        <p:spPr>
          <a:xfrm>
            <a:off x="11724326" y="6421969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16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6147249-0731-090E-B4BB-EEE934D3CD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36746">
            <a:off x="5470687" y="1925253"/>
            <a:ext cx="467577" cy="46757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6E05269-2FC6-EB26-3E45-71D29F4B97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499" y="5908963"/>
            <a:ext cx="595745" cy="59574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CE0EF13-44E7-ECB9-500B-7F57A3743F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10387">
            <a:off x="10939240" y="502730"/>
            <a:ext cx="768927" cy="76892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D1EC71EF-0155-00E9-B339-8554421E7A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18598">
            <a:off x="6519110" y="4722634"/>
            <a:ext cx="477982" cy="47798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30E133C9-84C0-5C7A-C20C-E7F9A218F1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2580">
            <a:off x="7204362" y="2194510"/>
            <a:ext cx="443345" cy="44334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B6467D8C-1776-17F3-66E1-CF5A6F9DFAB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6502" y="2971566"/>
            <a:ext cx="802639" cy="802639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51E7C8B-B2C1-0602-2C05-FFFF2A53C7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705" y="6606635"/>
            <a:ext cx="802639" cy="80263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DFB9C432-B5CA-EEC0-BA6C-EB7CA3D4106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744" y="-534913"/>
            <a:ext cx="914868" cy="914868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EB9DF3-3608-8687-BCEC-4B6CD1B4ABE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4496">
            <a:off x="-658942" y="2009702"/>
            <a:ext cx="1001533" cy="1001533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6800DD01-67EA-39D8-2B26-8A4AD1ECC90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923" y="548180"/>
            <a:ext cx="464127" cy="464127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8C4B9FB7-A397-21D6-33B9-9FA21E6FA4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14375">
            <a:off x="5110095" y="4067965"/>
            <a:ext cx="747703" cy="74770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B3F492-FD75-C475-A542-D09B6577B69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117">
            <a:off x="3408543" y="6573599"/>
            <a:ext cx="665018" cy="66501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C700F8-B30C-D7BE-3F2A-D16EC80F60FC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3377" t="25000" r="30271" b="1"/>
          <a:stretch/>
        </p:blipFill>
        <p:spPr>
          <a:xfrm>
            <a:off x="1691161" y="1317043"/>
            <a:ext cx="2594186" cy="390969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07CD72-CD92-A9F0-6727-410C6E79EC01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t="10196" r="37532" b="19887"/>
          <a:stretch/>
        </p:blipFill>
        <p:spPr>
          <a:xfrm>
            <a:off x="8854450" y="1471869"/>
            <a:ext cx="1794278" cy="357023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F92BE06-7831-27CE-C487-328FF02F3B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35" y="911989"/>
            <a:ext cx="438829" cy="43882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983E199-30CA-6076-6630-0C8175932D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20" y="3433831"/>
            <a:ext cx="569714" cy="56971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296A654-B2FB-5EF1-8BD5-0ECBF9C0C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25162">
            <a:off x="11109796" y="2590696"/>
            <a:ext cx="473125" cy="47312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E87BA02-2DFC-036A-78A3-B86A8A0BFBD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10247" flipV="1">
            <a:off x="8057464" y="4109097"/>
            <a:ext cx="372155" cy="37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704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Объект 29">
            <a:extLst>
              <a:ext uri="{FF2B5EF4-FFF2-40B4-BE49-F238E27FC236}">
                <a16:creationId xmlns:a16="http://schemas.microsoft.com/office/drawing/2014/main" id="{A8EF4937-AF14-4B20-45CE-23B780B27B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36"/>
            <a:ext cx="12192000" cy="6853164"/>
          </a:xfr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3D5058-2382-F209-2D4E-92817B7A0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70601">
            <a:off x="-520466" y="-1240034"/>
            <a:ext cx="2016690" cy="201669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438537-6A5F-2D35-98D8-BB339DE177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70601">
            <a:off x="11404834" y="-716626"/>
            <a:ext cx="2016690" cy="201669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E07B198-4756-D4B9-3D92-68D48670C3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70601">
            <a:off x="-1463890" y="1605326"/>
            <a:ext cx="2016690" cy="201669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8576705-42D7-01AF-E30B-32DA211BB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23507">
            <a:off x="6540259" y="-1459397"/>
            <a:ext cx="2016690" cy="201669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A83E7A-247E-D07D-70E0-F5254D097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25162">
            <a:off x="291979" y="3178626"/>
            <a:ext cx="473125" cy="4731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C38A62C-3D15-C54C-B169-1E574E25FB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10247" flipV="1">
            <a:off x="6750838" y="5635367"/>
            <a:ext cx="640333" cy="640333"/>
          </a:xfrm>
          <a:prstGeom prst="rect">
            <a:avLst/>
          </a:prstGeom>
        </p:spPr>
      </p:pic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6E50CF01-3B6B-9E15-B9C4-DBB8F4A43D69}"/>
              </a:ext>
            </a:extLst>
          </p:cNvPr>
          <p:cNvSpPr/>
          <p:nvPr/>
        </p:nvSpPr>
        <p:spPr>
          <a:xfrm>
            <a:off x="1427868" y="1690689"/>
            <a:ext cx="2854315" cy="2236430"/>
          </a:xfrm>
          <a:custGeom>
            <a:avLst/>
            <a:gdLst>
              <a:gd name="connsiteX0" fmla="*/ 58686 w 2444366"/>
              <a:gd name="connsiteY0" fmla="*/ 1188681 h 1855848"/>
              <a:gd name="connsiteX1" fmla="*/ 622890 w 2444366"/>
              <a:gd name="connsiteY1" fmla="*/ 1636153 h 1855848"/>
              <a:gd name="connsiteX2" fmla="*/ 1585928 w 2444366"/>
              <a:gd name="connsiteY2" fmla="*/ 1850162 h 1855848"/>
              <a:gd name="connsiteX3" fmla="*/ 2412779 w 2444366"/>
              <a:gd name="connsiteY3" fmla="*/ 1422145 h 1855848"/>
              <a:gd name="connsiteX4" fmla="*/ 2198771 w 2444366"/>
              <a:gd name="connsiteY4" fmla="*/ 673115 h 1855848"/>
              <a:gd name="connsiteX5" fmla="*/ 1508107 w 2444366"/>
              <a:gd name="connsiteY5" fmla="*/ 31089 h 1855848"/>
              <a:gd name="connsiteX6" fmla="*/ 710439 w 2444366"/>
              <a:gd name="connsiteY6" fmla="*/ 157549 h 1855848"/>
              <a:gd name="connsiteX7" fmla="*/ 87869 w 2444366"/>
              <a:gd name="connsiteY7" fmla="*/ 653660 h 1855848"/>
              <a:gd name="connsiteX8" fmla="*/ 58686 w 2444366"/>
              <a:gd name="connsiteY8" fmla="*/ 1188681 h 1855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4366" h="1855848">
                <a:moveTo>
                  <a:pt x="58686" y="1188681"/>
                </a:moveTo>
                <a:cubicBezTo>
                  <a:pt x="147856" y="1352430"/>
                  <a:pt x="368350" y="1525906"/>
                  <a:pt x="622890" y="1636153"/>
                </a:cubicBezTo>
                <a:cubicBezTo>
                  <a:pt x="877430" y="1746400"/>
                  <a:pt x="1287613" y="1885830"/>
                  <a:pt x="1585928" y="1850162"/>
                </a:cubicBezTo>
                <a:cubicBezTo>
                  <a:pt x="1884243" y="1814494"/>
                  <a:pt x="2310638" y="1618320"/>
                  <a:pt x="2412779" y="1422145"/>
                </a:cubicBezTo>
                <a:cubicBezTo>
                  <a:pt x="2514920" y="1225970"/>
                  <a:pt x="2349550" y="904958"/>
                  <a:pt x="2198771" y="673115"/>
                </a:cubicBezTo>
                <a:cubicBezTo>
                  <a:pt x="2047992" y="441272"/>
                  <a:pt x="1756162" y="117017"/>
                  <a:pt x="1508107" y="31089"/>
                </a:cubicBezTo>
                <a:cubicBezTo>
                  <a:pt x="1260052" y="-54839"/>
                  <a:pt x="947145" y="53787"/>
                  <a:pt x="710439" y="157549"/>
                </a:cubicBezTo>
                <a:cubicBezTo>
                  <a:pt x="473733" y="261311"/>
                  <a:pt x="191631" y="475320"/>
                  <a:pt x="87869" y="653660"/>
                </a:cubicBezTo>
                <a:cubicBezTo>
                  <a:pt x="-15893" y="832000"/>
                  <a:pt x="-30484" y="1024932"/>
                  <a:pt x="58686" y="1188681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66F1B456-2F5E-0895-D9A6-E592240A0458}"/>
              </a:ext>
            </a:extLst>
          </p:cNvPr>
          <p:cNvSpPr/>
          <p:nvPr/>
        </p:nvSpPr>
        <p:spPr>
          <a:xfrm>
            <a:off x="5141486" y="1767592"/>
            <a:ext cx="1721744" cy="2072991"/>
          </a:xfrm>
          <a:custGeom>
            <a:avLst/>
            <a:gdLst>
              <a:gd name="connsiteX0" fmla="*/ 127755 w 1721744"/>
              <a:gd name="connsiteY0" fmla="*/ 1896963 h 2072991"/>
              <a:gd name="connsiteX1" fmla="*/ 818419 w 1721744"/>
              <a:gd name="connsiteY1" fmla="*/ 2033150 h 2072991"/>
              <a:gd name="connsiteX2" fmla="*/ 1518810 w 1721744"/>
              <a:gd name="connsiteY2" fmla="*/ 1663499 h 2072991"/>
              <a:gd name="connsiteX3" fmla="*/ 1684181 w 1721744"/>
              <a:gd name="connsiteY3" fmla="*/ 593456 h 2072991"/>
              <a:gd name="connsiteX4" fmla="*/ 905968 w 1721744"/>
              <a:gd name="connsiteY4" fmla="*/ 69 h 2072991"/>
              <a:gd name="connsiteX5" fmla="*/ 69389 w 1721744"/>
              <a:gd name="connsiteY5" fmla="*/ 564273 h 2072991"/>
              <a:gd name="connsiteX6" fmla="*/ 127755 w 1721744"/>
              <a:gd name="connsiteY6" fmla="*/ 1896963 h 207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21744" h="2072991">
                <a:moveTo>
                  <a:pt x="127755" y="1896963"/>
                </a:moveTo>
                <a:cubicBezTo>
                  <a:pt x="252593" y="2141776"/>
                  <a:pt x="586577" y="2072061"/>
                  <a:pt x="818419" y="2033150"/>
                </a:cubicBezTo>
                <a:cubicBezTo>
                  <a:pt x="1050261" y="1994239"/>
                  <a:pt x="1374516" y="1903448"/>
                  <a:pt x="1518810" y="1663499"/>
                </a:cubicBezTo>
                <a:cubicBezTo>
                  <a:pt x="1663104" y="1423550"/>
                  <a:pt x="1786321" y="870694"/>
                  <a:pt x="1684181" y="593456"/>
                </a:cubicBezTo>
                <a:cubicBezTo>
                  <a:pt x="1582041" y="316218"/>
                  <a:pt x="1175100" y="4933"/>
                  <a:pt x="905968" y="69"/>
                </a:cubicBezTo>
                <a:cubicBezTo>
                  <a:pt x="636836" y="-4795"/>
                  <a:pt x="194227" y="244881"/>
                  <a:pt x="69389" y="564273"/>
                </a:cubicBezTo>
                <a:cubicBezTo>
                  <a:pt x="-55449" y="883665"/>
                  <a:pt x="2917" y="1652150"/>
                  <a:pt x="127755" y="1896963"/>
                </a:cubicBez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366BB746-17C8-4F8F-7D1D-9783D2E061D5}"/>
              </a:ext>
            </a:extLst>
          </p:cNvPr>
          <p:cNvSpPr/>
          <p:nvPr/>
        </p:nvSpPr>
        <p:spPr>
          <a:xfrm>
            <a:off x="736661" y="4025604"/>
            <a:ext cx="2499425" cy="2710576"/>
          </a:xfrm>
          <a:custGeom>
            <a:avLst/>
            <a:gdLst>
              <a:gd name="connsiteX0" fmla="*/ 1658092 w 2492543"/>
              <a:gd name="connsiteY0" fmla="*/ 183314 h 2360242"/>
              <a:gd name="connsiteX1" fmla="*/ 938245 w 2492543"/>
              <a:gd name="connsiteY1" fmla="*/ 27671 h 2360242"/>
              <a:gd name="connsiteX2" fmla="*/ 82211 w 2492543"/>
              <a:gd name="connsiteY2" fmla="*/ 630786 h 2360242"/>
              <a:gd name="connsiteX3" fmla="*/ 121122 w 2492543"/>
              <a:gd name="connsiteY3" fmla="*/ 1700829 h 2360242"/>
              <a:gd name="connsiteX4" fmla="*/ 850696 w 2492543"/>
              <a:gd name="connsiteY4" fmla="*/ 2352582 h 2360242"/>
              <a:gd name="connsiteX5" fmla="*/ 1998560 w 2492543"/>
              <a:gd name="connsiteY5" fmla="*/ 1982931 h 2360242"/>
              <a:gd name="connsiteX6" fmla="*/ 2484943 w 2492543"/>
              <a:gd name="connsiteY6" fmla="*/ 903160 h 2360242"/>
              <a:gd name="connsiteX7" fmla="*/ 1658092 w 2492543"/>
              <a:gd name="connsiteY7" fmla="*/ 183314 h 236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92543" h="2360242">
                <a:moveTo>
                  <a:pt x="1658092" y="183314"/>
                </a:moveTo>
                <a:cubicBezTo>
                  <a:pt x="1400309" y="37399"/>
                  <a:pt x="1200892" y="-46908"/>
                  <a:pt x="938245" y="27671"/>
                </a:cubicBezTo>
                <a:cubicBezTo>
                  <a:pt x="675598" y="102250"/>
                  <a:pt x="218398" y="351926"/>
                  <a:pt x="82211" y="630786"/>
                </a:cubicBezTo>
                <a:cubicBezTo>
                  <a:pt x="-53976" y="909646"/>
                  <a:pt x="-6959" y="1413863"/>
                  <a:pt x="121122" y="1700829"/>
                </a:cubicBezTo>
                <a:cubicBezTo>
                  <a:pt x="249203" y="1987795"/>
                  <a:pt x="537790" y="2305565"/>
                  <a:pt x="850696" y="2352582"/>
                </a:cubicBezTo>
                <a:cubicBezTo>
                  <a:pt x="1163602" y="2399599"/>
                  <a:pt x="1726186" y="2224501"/>
                  <a:pt x="1998560" y="1982931"/>
                </a:cubicBezTo>
                <a:cubicBezTo>
                  <a:pt x="2270935" y="1741361"/>
                  <a:pt x="2541688" y="1198232"/>
                  <a:pt x="2484943" y="903160"/>
                </a:cubicBezTo>
                <a:cubicBezTo>
                  <a:pt x="2428198" y="608088"/>
                  <a:pt x="1915875" y="329229"/>
                  <a:pt x="1658092" y="183314"/>
                </a:cubicBez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олилиния: фигура 20">
            <a:extLst>
              <a:ext uri="{FF2B5EF4-FFF2-40B4-BE49-F238E27FC236}">
                <a16:creationId xmlns:a16="http://schemas.microsoft.com/office/drawing/2014/main" id="{682C38EB-25EA-1E7F-30D8-DEF6BE466C23}"/>
              </a:ext>
            </a:extLst>
          </p:cNvPr>
          <p:cNvSpPr/>
          <p:nvPr/>
        </p:nvSpPr>
        <p:spPr>
          <a:xfrm>
            <a:off x="3919402" y="4016518"/>
            <a:ext cx="2169589" cy="2048596"/>
          </a:xfrm>
          <a:custGeom>
            <a:avLst/>
            <a:gdLst>
              <a:gd name="connsiteX0" fmla="*/ 190315 w 2684365"/>
              <a:gd name="connsiteY0" fmla="*/ 428835 h 1671537"/>
              <a:gd name="connsiteX1" fmla="*/ 1065804 w 2684365"/>
              <a:gd name="connsiteY1" fmla="*/ 818 h 1671537"/>
              <a:gd name="connsiteX2" fmla="*/ 2330400 w 2684365"/>
              <a:gd name="connsiteY2" fmla="*/ 341286 h 1671537"/>
              <a:gd name="connsiteX3" fmla="*/ 2680596 w 2684365"/>
              <a:gd name="connsiteY3" fmla="*/ 1031950 h 1671537"/>
              <a:gd name="connsiteX4" fmla="*/ 2174757 w 2684365"/>
              <a:gd name="connsiteY4" fmla="*/ 1566972 h 1671537"/>
              <a:gd name="connsiteX5" fmla="*/ 890706 w 2684365"/>
              <a:gd name="connsiteY5" fmla="*/ 1635065 h 1671537"/>
              <a:gd name="connsiteX6" fmla="*/ 54128 w 2684365"/>
              <a:gd name="connsiteY6" fmla="*/ 1138955 h 1671537"/>
              <a:gd name="connsiteX7" fmla="*/ 190315 w 2684365"/>
              <a:gd name="connsiteY7" fmla="*/ 428835 h 1671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84365" h="1671537">
                <a:moveTo>
                  <a:pt x="190315" y="428835"/>
                </a:moveTo>
                <a:cubicBezTo>
                  <a:pt x="358928" y="239145"/>
                  <a:pt x="709123" y="15409"/>
                  <a:pt x="1065804" y="818"/>
                </a:cubicBezTo>
                <a:cubicBezTo>
                  <a:pt x="1422485" y="-13773"/>
                  <a:pt x="2061268" y="169431"/>
                  <a:pt x="2330400" y="341286"/>
                </a:cubicBezTo>
                <a:cubicBezTo>
                  <a:pt x="2599532" y="513141"/>
                  <a:pt x="2706536" y="827669"/>
                  <a:pt x="2680596" y="1031950"/>
                </a:cubicBezTo>
                <a:cubicBezTo>
                  <a:pt x="2654656" y="1236231"/>
                  <a:pt x="2473072" y="1466453"/>
                  <a:pt x="2174757" y="1566972"/>
                </a:cubicBezTo>
                <a:cubicBezTo>
                  <a:pt x="1876442" y="1667491"/>
                  <a:pt x="1244144" y="1706401"/>
                  <a:pt x="890706" y="1635065"/>
                </a:cubicBezTo>
                <a:cubicBezTo>
                  <a:pt x="537268" y="1563729"/>
                  <a:pt x="170860" y="1339993"/>
                  <a:pt x="54128" y="1138955"/>
                </a:cubicBezTo>
                <a:cubicBezTo>
                  <a:pt x="-62604" y="937917"/>
                  <a:pt x="21702" y="618525"/>
                  <a:pt x="190315" y="428835"/>
                </a:cubicBez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3C5D92E-F494-3C94-CA22-8A088F2D25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70601">
            <a:off x="252679" y="1072004"/>
            <a:ext cx="898645" cy="89864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48CE88A-E3BE-0DF7-F8CB-79BE605804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99079">
            <a:off x="7358026" y="2895686"/>
            <a:ext cx="898645" cy="898645"/>
          </a:xfrm>
          <a:prstGeom prst="rect">
            <a:avLst/>
          </a:prstGeom>
        </p:spPr>
      </p:pic>
      <p:sp>
        <p:nvSpPr>
          <p:cNvPr id="33" name="Полилиния: фигура 32">
            <a:extLst>
              <a:ext uri="{FF2B5EF4-FFF2-40B4-BE49-F238E27FC236}">
                <a16:creationId xmlns:a16="http://schemas.microsoft.com/office/drawing/2014/main" id="{12EF1F78-7275-AE4C-14E9-8BABA9A12CDA}"/>
              </a:ext>
            </a:extLst>
          </p:cNvPr>
          <p:cNvSpPr/>
          <p:nvPr/>
        </p:nvSpPr>
        <p:spPr>
          <a:xfrm>
            <a:off x="1229226" y="462451"/>
            <a:ext cx="7334721" cy="1129753"/>
          </a:xfrm>
          <a:custGeom>
            <a:avLst/>
            <a:gdLst>
              <a:gd name="connsiteX0" fmla="*/ 86608 w 7334721"/>
              <a:gd name="connsiteY0" fmla="*/ 645516 h 1129753"/>
              <a:gd name="connsiteX1" fmla="*/ 12649 w 7334721"/>
              <a:gd name="connsiteY1" fmla="*/ 255551 h 1129753"/>
              <a:gd name="connsiteX2" fmla="*/ 382444 w 7334721"/>
              <a:gd name="connsiteY2" fmla="*/ 53846 h 1129753"/>
              <a:gd name="connsiteX3" fmla="*/ 1122032 w 7334721"/>
              <a:gd name="connsiteY3" fmla="*/ 168146 h 1129753"/>
              <a:gd name="connsiteX4" fmla="*/ 2123838 w 7334721"/>
              <a:gd name="connsiteY4" fmla="*/ 57 h 1129753"/>
              <a:gd name="connsiteX5" fmla="*/ 3092026 w 7334721"/>
              <a:gd name="connsiteY5" fmla="*/ 147975 h 1129753"/>
              <a:gd name="connsiteX6" fmla="*/ 3919020 w 7334721"/>
              <a:gd name="connsiteY6" fmla="*/ 40399 h 1129753"/>
              <a:gd name="connsiteX7" fmla="*/ 4967891 w 7334721"/>
              <a:gd name="connsiteY7" fmla="*/ 147975 h 1129753"/>
              <a:gd name="connsiteX8" fmla="*/ 5841949 w 7334721"/>
              <a:gd name="connsiteY8" fmla="*/ 20228 h 1129753"/>
              <a:gd name="connsiteX9" fmla="*/ 6433620 w 7334721"/>
              <a:gd name="connsiteY9" fmla="*/ 235381 h 1129753"/>
              <a:gd name="connsiteX10" fmla="*/ 7193379 w 7334721"/>
              <a:gd name="connsiteY10" fmla="*/ 168146 h 1129753"/>
              <a:gd name="connsiteX11" fmla="*/ 7226996 w 7334721"/>
              <a:gd name="connsiteY11" fmla="*/ 632069 h 1129753"/>
              <a:gd name="connsiteX12" fmla="*/ 7321126 w 7334721"/>
              <a:gd name="connsiteY12" fmla="*/ 901010 h 1129753"/>
              <a:gd name="connsiteX13" fmla="*/ 6897544 w 7334721"/>
              <a:gd name="connsiteY13" fmla="*/ 941351 h 1129753"/>
              <a:gd name="connsiteX14" fmla="*/ 6305873 w 7334721"/>
              <a:gd name="connsiteY14" fmla="*/ 1095993 h 1129753"/>
              <a:gd name="connsiteX15" fmla="*/ 5586455 w 7334721"/>
              <a:gd name="connsiteY15" fmla="*/ 961522 h 1129753"/>
              <a:gd name="connsiteX16" fmla="*/ 4793079 w 7334721"/>
              <a:gd name="connsiteY16" fmla="*/ 1069099 h 1129753"/>
              <a:gd name="connsiteX17" fmla="*/ 4470349 w 7334721"/>
              <a:gd name="connsiteY17" fmla="*/ 907734 h 1129753"/>
              <a:gd name="connsiteX18" fmla="*/ 3972808 w 7334721"/>
              <a:gd name="connsiteY18" fmla="*/ 1015310 h 1129753"/>
              <a:gd name="connsiteX19" fmla="*/ 3340796 w 7334721"/>
              <a:gd name="connsiteY19" fmla="*/ 927904 h 1129753"/>
              <a:gd name="connsiteX20" fmla="*/ 3092026 w 7334721"/>
              <a:gd name="connsiteY20" fmla="*/ 1129610 h 1129753"/>
              <a:gd name="connsiteX21" fmla="*/ 2661720 w 7334721"/>
              <a:gd name="connsiteY21" fmla="*/ 961522 h 1129753"/>
              <a:gd name="connsiteX22" fmla="*/ 2036432 w 7334721"/>
              <a:gd name="connsiteY22" fmla="*/ 1048928 h 1129753"/>
              <a:gd name="connsiteX23" fmla="*/ 1256502 w 7334721"/>
              <a:gd name="connsiteY23" fmla="*/ 901010 h 1129753"/>
              <a:gd name="connsiteX24" fmla="*/ 463126 w 7334721"/>
              <a:gd name="connsiteY24" fmla="*/ 1048928 h 1129753"/>
              <a:gd name="connsiteX25" fmla="*/ 93332 w 7334721"/>
              <a:gd name="connsiteY25" fmla="*/ 853946 h 1129753"/>
              <a:gd name="connsiteX26" fmla="*/ 86608 w 7334721"/>
              <a:gd name="connsiteY26" fmla="*/ 645516 h 112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334721" h="1129753">
                <a:moveTo>
                  <a:pt x="86608" y="645516"/>
                </a:moveTo>
                <a:cubicBezTo>
                  <a:pt x="73161" y="545784"/>
                  <a:pt x="-36657" y="354163"/>
                  <a:pt x="12649" y="255551"/>
                </a:cubicBezTo>
                <a:cubicBezTo>
                  <a:pt x="61955" y="156939"/>
                  <a:pt x="197547" y="68413"/>
                  <a:pt x="382444" y="53846"/>
                </a:cubicBezTo>
                <a:cubicBezTo>
                  <a:pt x="567341" y="39279"/>
                  <a:pt x="831800" y="177111"/>
                  <a:pt x="1122032" y="168146"/>
                </a:cubicBezTo>
                <a:cubicBezTo>
                  <a:pt x="1412264" y="159181"/>
                  <a:pt x="1795506" y="3419"/>
                  <a:pt x="2123838" y="57"/>
                </a:cubicBezTo>
                <a:cubicBezTo>
                  <a:pt x="2452170" y="-3305"/>
                  <a:pt x="2792829" y="141251"/>
                  <a:pt x="3092026" y="147975"/>
                </a:cubicBezTo>
                <a:cubicBezTo>
                  <a:pt x="3391223" y="154699"/>
                  <a:pt x="3606376" y="40399"/>
                  <a:pt x="3919020" y="40399"/>
                </a:cubicBezTo>
                <a:cubicBezTo>
                  <a:pt x="4231664" y="40399"/>
                  <a:pt x="4647403" y="151337"/>
                  <a:pt x="4967891" y="147975"/>
                </a:cubicBezTo>
                <a:cubicBezTo>
                  <a:pt x="5288379" y="144613"/>
                  <a:pt x="5597661" y="5660"/>
                  <a:pt x="5841949" y="20228"/>
                </a:cubicBezTo>
                <a:cubicBezTo>
                  <a:pt x="6086237" y="34796"/>
                  <a:pt x="6208382" y="210728"/>
                  <a:pt x="6433620" y="235381"/>
                </a:cubicBezTo>
                <a:cubicBezTo>
                  <a:pt x="6658858" y="260034"/>
                  <a:pt x="7061150" y="102031"/>
                  <a:pt x="7193379" y="168146"/>
                </a:cubicBezTo>
                <a:cubicBezTo>
                  <a:pt x="7325608" y="234261"/>
                  <a:pt x="7205705" y="509925"/>
                  <a:pt x="7226996" y="632069"/>
                </a:cubicBezTo>
                <a:cubicBezTo>
                  <a:pt x="7248287" y="754213"/>
                  <a:pt x="7376035" y="849463"/>
                  <a:pt x="7321126" y="901010"/>
                </a:cubicBezTo>
                <a:cubicBezTo>
                  <a:pt x="7266217" y="952557"/>
                  <a:pt x="7066753" y="908854"/>
                  <a:pt x="6897544" y="941351"/>
                </a:cubicBezTo>
                <a:cubicBezTo>
                  <a:pt x="6728335" y="973848"/>
                  <a:pt x="6524388" y="1092631"/>
                  <a:pt x="6305873" y="1095993"/>
                </a:cubicBezTo>
                <a:cubicBezTo>
                  <a:pt x="6087358" y="1099355"/>
                  <a:pt x="5838587" y="966004"/>
                  <a:pt x="5586455" y="961522"/>
                </a:cubicBezTo>
                <a:cubicBezTo>
                  <a:pt x="5334323" y="957040"/>
                  <a:pt x="4979097" y="1078064"/>
                  <a:pt x="4793079" y="1069099"/>
                </a:cubicBezTo>
                <a:cubicBezTo>
                  <a:pt x="4607061" y="1060134"/>
                  <a:pt x="4607061" y="916699"/>
                  <a:pt x="4470349" y="907734"/>
                </a:cubicBezTo>
                <a:cubicBezTo>
                  <a:pt x="4333637" y="898769"/>
                  <a:pt x="4161067" y="1011948"/>
                  <a:pt x="3972808" y="1015310"/>
                </a:cubicBezTo>
                <a:cubicBezTo>
                  <a:pt x="3784549" y="1018672"/>
                  <a:pt x="3487593" y="908854"/>
                  <a:pt x="3340796" y="927904"/>
                </a:cubicBezTo>
                <a:cubicBezTo>
                  <a:pt x="3193999" y="946954"/>
                  <a:pt x="3205205" y="1124007"/>
                  <a:pt x="3092026" y="1129610"/>
                </a:cubicBezTo>
                <a:cubicBezTo>
                  <a:pt x="2978847" y="1135213"/>
                  <a:pt x="2837652" y="974969"/>
                  <a:pt x="2661720" y="961522"/>
                </a:cubicBezTo>
                <a:cubicBezTo>
                  <a:pt x="2485788" y="948075"/>
                  <a:pt x="2270635" y="1059013"/>
                  <a:pt x="2036432" y="1048928"/>
                </a:cubicBezTo>
                <a:cubicBezTo>
                  <a:pt x="1802229" y="1038843"/>
                  <a:pt x="1518720" y="901010"/>
                  <a:pt x="1256502" y="901010"/>
                </a:cubicBezTo>
                <a:cubicBezTo>
                  <a:pt x="994284" y="901010"/>
                  <a:pt x="656988" y="1056772"/>
                  <a:pt x="463126" y="1048928"/>
                </a:cubicBezTo>
                <a:cubicBezTo>
                  <a:pt x="269264" y="1041084"/>
                  <a:pt x="158326" y="917820"/>
                  <a:pt x="93332" y="853946"/>
                </a:cubicBezTo>
                <a:cubicBezTo>
                  <a:pt x="28338" y="790072"/>
                  <a:pt x="100055" y="745248"/>
                  <a:pt x="86608" y="645516"/>
                </a:cubicBezTo>
                <a:close/>
              </a:path>
            </a:pathLst>
          </a:custGeom>
          <a:solidFill>
            <a:srgbClr val="68CD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D69D2D7-44E5-34DD-3F3C-6D4077337D29}"/>
              </a:ext>
            </a:extLst>
          </p:cNvPr>
          <p:cNvSpPr txBox="1"/>
          <p:nvPr/>
        </p:nvSpPr>
        <p:spPr>
          <a:xfrm>
            <a:off x="1404003" y="603484"/>
            <a:ext cx="69605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СПАСИБО ЗА ВНИМАНИЕ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49E7F1C-9A50-3120-C966-103F859977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78322" y="1856659"/>
            <a:ext cx="3924425" cy="3854595"/>
          </a:xfrm>
          <a:prstGeom prst="rect">
            <a:avLst/>
          </a:prstGeom>
        </p:spPr>
      </p:pic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7ACCE78B-5CC5-04DF-A487-AC96BAA00CAC}"/>
              </a:ext>
            </a:extLst>
          </p:cNvPr>
          <p:cNvSpPr/>
          <p:nvPr/>
        </p:nvSpPr>
        <p:spPr>
          <a:xfrm>
            <a:off x="8277766" y="5690918"/>
            <a:ext cx="3725536" cy="1032007"/>
          </a:xfrm>
          <a:custGeom>
            <a:avLst/>
            <a:gdLst>
              <a:gd name="connsiteX0" fmla="*/ 667785 w 4269736"/>
              <a:gd name="connsiteY0" fmla="*/ 38466 h 1330362"/>
              <a:gd name="connsiteX1" fmla="*/ 1259456 w 4269736"/>
              <a:gd name="connsiteY1" fmla="*/ 107622 h 1330362"/>
              <a:gd name="connsiteX2" fmla="*/ 1958703 w 4269736"/>
              <a:gd name="connsiteY2" fmla="*/ 46 h 1330362"/>
              <a:gd name="connsiteX3" fmla="*/ 2926891 w 4269736"/>
              <a:gd name="connsiteY3" fmla="*/ 122990 h 1330362"/>
              <a:gd name="connsiteX4" fmla="*/ 3987288 w 4269736"/>
              <a:gd name="connsiteY4" fmla="*/ 161410 h 1330362"/>
              <a:gd name="connsiteX5" fmla="*/ 4263913 w 4269736"/>
              <a:gd name="connsiteY5" fmla="*/ 353511 h 1330362"/>
              <a:gd name="connsiteX6" fmla="*/ 4179389 w 4269736"/>
              <a:gd name="connsiteY6" fmla="*/ 922130 h 1330362"/>
              <a:gd name="connsiteX7" fmla="*/ 4225493 w 4269736"/>
              <a:gd name="connsiteY7" fmla="*/ 1198755 h 1330362"/>
              <a:gd name="connsiteX8" fmla="*/ 3549298 w 4269736"/>
              <a:gd name="connsiteY8" fmla="*/ 1244859 h 1330362"/>
              <a:gd name="connsiteX9" fmla="*/ 2996048 w 4269736"/>
              <a:gd name="connsiteY9" fmla="*/ 1329383 h 1330362"/>
              <a:gd name="connsiteX10" fmla="*/ 2319853 w 4269736"/>
              <a:gd name="connsiteY10" fmla="*/ 1183387 h 1330362"/>
              <a:gd name="connsiteX11" fmla="*/ 1351664 w 4269736"/>
              <a:gd name="connsiteY11" fmla="*/ 1260227 h 1330362"/>
              <a:gd name="connsiteX12" fmla="*/ 398844 w 4269736"/>
              <a:gd name="connsiteY12" fmla="*/ 1221807 h 1330362"/>
              <a:gd name="connsiteX13" fmla="*/ 14643 w 4269736"/>
              <a:gd name="connsiteY13" fmla="*/ 1029706 h 1330362"/>
              <a:gd name="connsiteX14" fmla="*/ 76115 w 4269736"/>
              <a:gd name="connsiteY14" fmla="*/ 530244 h 1330362"/>
              <a:gd name="connsiteX15" fmla="*/ 37695 w 4269736"/>
              <a:gd name="connsiteY15" fmla="*/ 76886 h 1330362"/>
              <a:gd name="connsiteX16" fmla="*/ 667785 w 4269736"/>
              <a:gd name="connsiteY16" fmla="*/ 38466 h 1330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69736" h="1330362">
                <a:moveTo>
                  <a:pt x="667785" y="38466"/>
                </a:moveTo>
                <a:cubicBezTo>
                  <a:pt x="871412" y="43589"/>
                  <a:pt x="1044303" y="114025"/>
                  <a:pt x="1259456" y="107622"/>
                </a:cubicBezTo>
                <a:cubicBezTo>
                  <a:pt x="1474609" y="101219"/>
                  <a:pt x="1680797" y="-2515"/>
                  <a:pt x="1958703" y="46"/>
                </a:cubicBezTo>
                <a:cubicBezTo>
                  <a:pt x="2236609" y="2607"/>
                  <a:pt x="2588794" y="96096"/>
                  <a:pt x="2926891" y="122990"/>
                </a:cubicBezTo>
                <a:cubicBezTo>
                  <a:pt x="3264989" y="149884"/>
                  <a:pt x="3764451" y="122990"/>
                  <a:pt x="3987288" y="161410"/>
                </a:cubicBezTo>
                <a:cubicBezTo>
                  <a:pt x="4210125" y="199830"/>
                  <a:pt x="4231896" y="226724"/>
                  <a:pt x="4263913" y="353511"/>
                </a:cubicBezTo>
                <a:cubicBezTo>
                  <a:pt x="4295930" y="480298"/>
                  <a:pt x="4185792" y="781256"/>
                  <a:pt x="4179389" y="922130"/>
                </a:cubicBezTo>
                <a:cubicBezTo>
                  <a:pt x="4172986" y="1063004"/>
                  <a:pt x="4330508" y="1144967"/>
                  <a:pt x="4225493" y="1198755"/>
                </a:cubicBezTo>
                <a:cubicBezTo>
                  <a:pt x="4120478" y="1252543"/>
                  <a:pt x="3754205" y="1223088"/>
                  <a:pt x="3549298" y="1244859"/>
                </a:cubicBezTo>
                <a:cubicBezTo>
                  <a:pt x="3344391" y="1266630"/>
                  <a:pt x="3200955" y="1339628"/>
                  <a:pt x="2996048" y="1329383"/>
                </a:cubicBezTo>
                <a:cubicBezTo>
                  <a:pt x="2791141" y="1319138"/>
                  <a:pt x="2593917" y="1194913"/>
                  <a:pt x="2319853" y="1183387"/>
                </a:cubicBezTo>
                <a:cubicBezTo>
                  <a:pt x="2045789" y="1171861"/>
                  <a:pt x="1671832" y="1253824"/>
                  <a:pt x="1351664" y="1260227"/>
                </a:cubicBezTo>
                <a:cubicBezTo>
                  <a:pt x="1031496" y="1266630"/>
                  <a:pt x="621681" y="1260227"/>
                  <a:pt x="398844" y="1221807"/>
                </a:cubicBezTo>
                <a:cubicBezTo>
                  <a:pt x="176007" y="1183387"/>
                  <a:pt x="68431" y="1144966"/>
                  <a:pt x="14643" y="1029706"/>
                </a:cubicBezTo>
                <a:cubicBezTo>
                  <a:pt x="-39145" y="914446"/>
                  <a:pt x="72273" y="689047"/>
                  <a:pt x="76115" y="530244"/>
                </a:cubicBezTo>
                <a:cubicBezTo>
                  <a:pt x="79957" y="371441"/>
                  <a:pt x="-57075" y="162691"/>
                  <a:pt x="37695" y="76886"/>
                </a:cubicBezTo>
                <a:cubicBezTo>
                  <a:pt x="132465" y="-8919"/>
                  <a:pt x="464158" y="33343"/>
                  <a:pt x="667785" y="38466"/>
                </a:cubicBezTo>
                <a:close/>
              </a:path>
            </a:pathLst>
          </a:custGeom>
          <a:solidFill>
            <a:srgbClr val="68CD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Богдан Малеев</a:t>
            </a:r>
            <a:br>
              <a:rPr lang="ru-RU" sz="2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Руководитель проекта</a:t>
            </a:r>
          </a:p>
        </p:txBody>
      </p:sp>
      <p:sp>
        <p:nvSpPr>
          <p:cNvPr id="40" name="Полилиния: фигура 39">
            <a:extLst>
              <a:ext uri="{FF2B5EF4-FFF2-40B4-BE49-F238E27FC236}">
                <a16:creationId xmlns:a16="http://schemas.microsoft.com/office/drawing/2014/main" id="{D0003FCF-756A-7A1E-ECFD-79AFB363042B}"/>
              </a:ext>
            </a:extLst>
          </p:cNvPr>
          <p:cNvSpPr/>
          <p:nvPr/>
        </p:nvSpPr>
        <p:spPr>
          <a:xfrm>
            <a:off x="8751468" y="1372925"/>
            <a:ext cx="2767703" cy="607562"/>
          </a:xfrm>
          <a:custGeom>
            <a:avLst/>
            <a:gdLst>
              <a:gd name="connsiteX0" fmla="*/ 667785 w 4269736"/>
              <a:gd name="connsiteY0" fmla="*/ 38466 h 1330362"/>
              <a:gd name="connsiteX1" fmla="*/ 1259456 w 4269736"/>
              <a:gd name="connsiteY1" fmla="*/ 107622 h 1330362"/>
              <a:gd name="connsiteX2" fmla="*/ 1958703 w 4269736"/>
              <a:gd name="connsiteY2" fmla="*/ 46 h 1330362"/>
              <a:gd name="connsiteX3" fmla="*/ 2926891 w 4269736"/>
              <a:gd name="connsiteY3" fmla="*/ 122990 h 1330362"/>
              <a:gd name="connsiteX4" fmla="*/ 3987288 w 4269736"/>
              <a:gd name="connsiteY4" fmla="*/ 161410 h 1330362"/>
              <a:gd name="connsiteX5" fmla="*/ 4263913 w 4269736"/>
              <a:gd name="connsiteY5" fmla="*/ 353511 h 1330362"/>
              <a:gd name="connsiteX6" fmla="*/ 4179389 w 4269736"/>
              <a:gd name="connsiteY6" fmla="*/ 922130 h 1330362"/>
              <a:gd name="connsiteX7" fmla="*/ 4225493 w 4269736"/>
              <a:gd name="connsiteY7" fmla="*/ 1198755 h 1330362"/>
              <a:gd name="connsiteX8" fmla="*/ 3549298 w 4269736"/>
              <a:gd name="connsiteY8" fmla="*/ 1244859 h 1330362"/>
              <a:gd name="connsiteX9" fmla="*/ 2996048 w 4269736"/>
              <a:gd name="connsiteY9" fmla="*/ 1329383 h 1330362"/>
              <a:gd name="connsiteX10" fmla="*/ 2319853 w 4269736"/>
              <a:gd name="connsiteY10" fmla="*/ 1183387 h 1330362"/>
              <a:gd name="connsiteX11" fmla="*/ 1351664 w 4269736"/>
              <a:gd name="connsiteY11" fmla="*/ 1260227 h 1330362"/>
              <a:gd name="connsiteX12" fmla="*/ 398844 w 4269736"/>
              <a:gd name="connsiteY12" fmla="*/ 1221807 h 1330362"/>
              <a:gd name="connsiteX13" fmla="*/ 14643 w 4269736"/>
              <a:gd name="connsiteY13" fmla="*/ 1029706 h 1330362"/>
              <a:gd name="connsiteX14" fmla="*/ 76115 w 4269736"/>
              <a:gd name="connsiteY14" fmla="*/ 530244 h 1330362"/>
              <a:gd name="connsiteX15" fmla="*/ 37695 w 4269736"/>
              <a:gd name="connsiteY15" fmla="*/ 76886 h 1330362"/>
              <a:gd name="connsiteX16" fmla="*/ 667785 w 4269736"/>
              <a:gd name="connsiteY16" fmla="*/ 38466 h 1330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69736" h="1330362">
                <a:moveTo>
                  <a:pt x="667785" y="38466"/>
                </a:moveTo>
                <a:cubicBezTo>
                  <a:pt x="871412" y="43589"/>
                  <a:pt x="1044303" y="114025"/>
                  <a:pt x="1259456" y="107622"/>
                </a:cubicBezTo>
                <a:cubicBezTo>
                  <a:pt x="1474609" y="101219"/>
                  <a:pt x="1680797" y="-2515"/>
                  <a:pt x="1958703" y="46"/>
                </a:cubicBezTo>
                <a:cubicBezTo>
                  <a:pt x="2236609" y="2607"/>
                  <a:pt x="2588794" y="96096"/>
                  <a:pt x="2926891" y="122990"/>
                </a:cubicBezTo>
                <a:cubicBezTo>
                  <a:pt x="3264989" y="149884"/>
                  <a:pt x="3764451" y="122990"/>
                  <a:pt x="3987288" y="161410"/>
                </a:cubicBezTo>
                <a:cubicBezTo>
                  <a:pt x="4210125" y="199830"/>
                  <a:pt x="4231896" y="226724"/>
                  <a:pt x="4263913" y="353511"/>
                </a:cubicBezTo>
                <a:cubicBezTo>
                  <a:pt x="4295930" y="480298"/>
                  <a:pt x="4185792" y="781256"/>
                  <a:pt x="4179389" y="922130"/>
                </a:cubicBezTo>
                <a:cubicBezTo>
                  <a:pt x="4172986" y="1063004"/>
                  <a:pt x="4330508" y="1144967"/>
                  <a:pt x="4225493" y="1198755"/>
                </a:cubicBezTo>
                <a:cubicBezTo>
                  <a:pt x="4120478" y="1252543"/>
                  <a:pt x="3754205" y="1223088"/>
                  <a:pt x="3549298" y="1244859"/>
                </a:cubicBezTo>
                <a:cubicBezTo>
                  <a:pt x="3344391" y="1266630"/>
                  <a:pt x="3200955" y="1339628"/>
                  <a:pt x="2996048" y="1329383"/>
                </a:cubicBezTo>
                <a:cubicBezTo>
                  <a:pt x="2791141" y="1319138"/>
                  <a:pt x="2593917" y="1194913"/>
                  <a:pt x="2319853" y="1183387"/>
                </a:cubicBezTo>
                <a:cubicBezTo>
                  <a:pt x="2045789" y="1171861"/>
                  <a:pt x="1671832" y="1253824"/>
                  <a:pt x="1351664" y="1260227"/>
                </a:cubicBezTo>
                <a:cubicBezTo>
                  <a:pt x="1031496" y="1266630"/>
                  <a:pt x="621681" y="1260227"/>
                  <a:pt x="398844" y="1221807"/>
                </a:cubicBezTo>
                <a:cubicBezTo>
                  <a:pt x="176007" y="1183387"/>
                  <a:pt x="68431" y="1144966"/>
                  <a:pt x="14643" y="1029706"/>
                </a:cubicBezTo>
                <a:cubicBezTo>
                  <a:pt x="-39145" y="914446"/>
                  <a:pt x="72273" y="689047"/>
                  <a:pt x="76115" y="530244"/>
                </a:cubicBezTo>
                <a:cubicBezTo>
                  <a:pt x="79957" y="371441"/>
                  <a:pt x="-57075" y="162691"/>
                  <a:pt x="37695" y="76886"/>
                </a:cubicBezTo>
                <a:cubicBezTo>
                  <a:pt x="132465" y="-8919"/>
                  <a:pt x="464158" y="33343"/>
                  <a:pt x="667785" y="38466"/>
                </a:cubicBezTo>
                <a:close/>
              </a:path>
            </a:pathLst>
          </a:custGeom>
          <a:solidFill>
            <a:srgbClr val="68CD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WHATSAPP</a:t>
            </a:r>
            <a:endParaRPr lang="ru-RU" sz="24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796BE791-4EF3-6F4C-786B-134C00C485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10247" flipV="1">
            <a:off x="9089577" y="407038"/>
            <a:ext cx="372155" cy="372155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383DA84A-7E03-DCDD-939F-B06CEFB9E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70601">
            <a:off x="-619080" y="5506211"/>
            <a:ext cx="898645" cy="898645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D04A88E3-8A63-9EB8-09F2-21AA8B73F3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8946">
            <a:off x="3464911" y="6584613"/>
            <a:ext cx="898645" cy="898645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CFB8E3A8-62A5-4B21-5C5E-B011A9D4CB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3363" y="2664882"/>
            <a:ext cx="980776" cy="980776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CDE5B65C-BB35-1453-B905-637109B5EE5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03302" y="6559105"/>
            <a:ext cx="732865" cy="732865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C455A863-4CDC-2132-760B-112182B65E3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13746">
            <a:off x="4393208" y="1926210"/>
            <a:ext cx="361526" cy="361526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60370D71-DB25-CA32-8E21-1DE5F973FDE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16724" y="-545057"/>
            <a:ext cx="732866" cy="73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7771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2278</TotalTime>
  <Words>406</Words>
  <Application>Microsoft Office PowerPoint</Application>
  <PresentationFormat>Широкоэкранный</PresentationFormat>
  <Paragraphs>92</Paragraphs>
  <Slides>17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Medium</vt:lpstr>
      <vt:lpstr>Roboto</vt:lpstr>
      <vt:lpstr>Times New Roman</vt:lpstr>
      <vt:lpstr>YS Text</vt:lpstr>
      <vt:lpstr>Тема Office</vt:lpstr>
      <vt:lpstr>Дизайн и изготовление уникальных  декоративных  фигур из  стеклопластика</vt:lpstr>
      <vt:lpstr>Проблема:</vt:lpstr>
      <vt:lpstr>Решение: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Дизайн и изготовление уникальных  декоративных  фигур из  стеклопластика</dc:title>
  <dc:creator>Чайкин Алексей</dc:creator>
  <cp:lastModifiedBy>Чайкин Алексей</cp:lastModifiedBy>
  <cp:revision>67</cp:revision>
  <dcterms:created xsi:type="dcterms:W3CDTF">2024-10-28T09:39:38Z</dcterms:created>
  <dcterms:modified xsi:type="dcterms:W3CDTF">2024-12-09T10:21:21Z</dcterms:modified>
</cp:coreProperties>
</file>