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 autoCompressPictures="0">
  <p:sldMasterIdLst>
    <p:sldMasterId id="2147483655" r:id="rId4"/>
    <p:sldMasterId id="2147483662" r:id="rId5"/>
  </p:sldMasterIdLst>
  <p:notesMasterIdLst>
    <p:notesMasterId r:id="rId17"/>
  </p:notesMasterIdLst>
  <p:handoutMasterIdLst>
    <p:handoutMasterId r:id="rId18"/>
  </p:handoutMasterIdLst>
  <p:sldIdLst>
    <p:sldId id="260" r:id="rId6"/>
    <p:sldId id="295" r:id="rId7"/>
    <p:sldId id="304" r:id="rId8"/>
    <p:sldId id="297" r:id="rId9"/>
    <p:sldId id="298" r:id="rId10"/>
    <p:sldId id="299" r:id="rId11"/>
    <p:sldId id="300" r:id="rId12"/>
    <p:sldId id="305" r:id="rId13"/>
    <p:sldId id="301" r:id="rId14"/>
    <p:sldId id="302" r:id="rId15"/>
    <p:sldId id="303" r:id="rId16"/>
  </p:sldIdLst>
  <p:sldSz cx="20104100" cy="11315700"/>
  <p:notesSz cx="9947275" cy="6815138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  <p:ext uri="http://customooxmlschemas.google.com/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32" roundtripDataSignature="AMtx7mh7q3xpIwk4qY00UgrTwVK46xTPtQ==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Гость" initials="Го" lastIdx="8" clrIdx="0">
    <p:extLst>
      <p:ext uri="{19B8F6BF-5375-455C-9EA6-DF929625EA0E}">
        <p15:presenceInfo xmlns:p15="http://schemas.microsoft.com/office/powerpoint/2012/main" userId="S::urn:spo:anon#6301cac2615989df4a7f2a66516e9b2217a16f25be57438a6fdfcad90d523d42::" providerId="AD"/>
      </p:ext>
    </p:extLst>
  </p:cmAuthor>
  <p:cmAuthor id="2" name="Пешкова Василиса Олеговна" initials="ПО" lastIdx="1" clrIdx="1">
    <p:extLst>
      <p:ext uri="{19B8F6BF-5375-455C-9EA6-DF929625EA0E}">
        <p15:presenceInfo xmlns:p15="http://schemas.microsoft.com/office/powerpoint/2012/main" userId="S::v.peshkova@nti.work::8cab216e-47e0-4f45-a26c-c341913e10ca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EAA7"/>
    <a:srgbClr val="20D7C0"/>
    <a:srgbClr val="FF8200"/>
    <a:srgbClr val="0640BC"/>
    <a:srgbClr val="F1FBFF"/>
    <a:srgbClr val="086B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A88DF0FD-1832-459D-A4AA-4501EE5D750F}">
  <a:tblStyle styleId="{A88DF0FD-1832-459D-A4AA-4501EE5D750F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B88FB5F3-C342-4D8A-924C-601262E7DF53}" styleName="Table_1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E8ECF4"/>
          </a:solidFill>
        </a:fill>
      </a:tcStyle>
    </a:wholeTbl>
    <a:band1H>
      <a:tcTxStyle/>
      <a:tcStyle>
        <a:tcBdr/>
        <a:fill>
          <a:solidFill>
            <a:srgbClr val="CFD7E7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CFD7E7"/>
          </a:solidFill>
        </a:fill>
      </a:tcStyle>
    </a:band1V>
    <a:band2V>
      <a:tcTxStyle/>
      <a:tcStyle>
        <a:tcBdr/>
      </a:tcStyle>
    </a:band2V>
    <a:la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accent1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1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979D45DF-C3B2-4E91-9913-E00A4624A0FA}" styleName="Table_2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FFFFFF">
              <a:alpha val="0"/>
            </a:srgbClr>
          </a:solidFill>
        </a:fill>
      </a:tcStyle>
    </a:wholeTbl>
    <a:band1H>
      <a:tcTxStyle/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1">
              <a:alpha val="20000"/>
            </a:schemeClr>
          </a:solidFill>
        </a:fill>
      </a:tcStyle>
    </a:band1V>
    <a:band2V>
      <a:tcTxStyle/>
      <a:tcStyle>
        <a:tcBdr/>
      </a:tcStyle>
    </a:band2V>
    <a:lastCol>
      <a:tcTxStyle b="on" i="off"/>
      <a:tcStyle>
        <a:tcBdr/>
      </a:tcStyle>
    </a:lastCol>
    <a:firstCol>
      <a:tcTxStyle b="on" i="off"/>
      <a:tcStyle>
        <a:tcBdr/>
      </a:tcStyle>
    </a:firstCol>
    <a:lastRow>
      <a:tcTxStyle b="on" i="off"/>
      <a:tcStyle>
        <a:tcBdr>
          <a:top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rgbClr val="FFFFFF">
              <a:alpha val="0"/>
            </a:srgbClr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/>
      <a:tcStyle>
        <a:tcBdr>
          <a:bottom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rgbClr val="FFFFFF">
              <a:alpha val="0"/>
            </a:srgbClr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230" autoAdjust="0"/>
    <p:restoredTop sz="95604" autoAdjust="0"/>
  </p:normalViewPr>
  <p:slideViewPr>
    <p:cSldViewPr snapToGrid="0">
      <p:cViewPr varScale="1">
        <p:scale>
          <a:sx n="52" d="100"/>
          <a:sy n="52" d="100"/>
        </p:scale>
        <p:origin x="696" y="11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112" d="100"/>
          <a:sy n="112" d="100"/>
        </p:scale>
        <p:origin x="2136" y="11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handoutMaster" Target="handoutMasters/handoutMaster1.xml"/><Relationship Id="rId3" Type="http://schemas.openxmlformats.org/officeDocument/2006/relationships/customXml" Target="../customXml/item3.xml"/><Relationship Id="rId34" Type="http://schemas.openxmlformats.org/officeDocument/2006/relationships/presProps" Target="presProp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notesMaster" Target="notesMasters/notesMaster1.xml"/><Relationship Id="rId33" Type="http://schemas.openxmlformats.org/officeDocument/2006/relationships/commentAuthors" Target="commentAuthors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32" Type="http://customschemas.google.com/relationships/presentationmetadata" Target="metadata"/><Relationship Id="rId37" Type="http://schemas.openxmlformats.org/officeDocument/2006/relationships/tableStyles" Target="tableStyle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36" Type="http://schemas.openxmlformats.org/officeDocument/2006/relationships/theme" Target="theme/theme1.xml"/><Relationship Id="rId10" Type="http://schemas.openxmlformats.org/officeDocument/2006/relationships/slide" Target="slides/slide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35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>
            <a:extLst>
              <a:ext uri="{FF2B5EF4-FFF2-40B4-BE49-F238E27FC236}">
                <a16:creationId xmlns:a16="http://schemas.microsoft.com/office/drawing/2014/main" id="{AB413C94-42A4-594D-86B4-E274EF9812D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4310063" cy="3413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2D79BEEE-F173-5946-86DD-CF1217D444DF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5634038" y="0"/>
            <a:ext cx="4311650" cy="3413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7348977-59D3-5A45-B2D7-E0BA5D0A09D6}" type="datetimeFigureOut">
              <a:rPr lang="ru-RU" smtClean="0"/>
              <a:t>26.10.2023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FD2E6FCC-B524-A449-A2D2-214D5345DBB7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6473825"/>
            <a:ext cx="4310063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D5D79E91-CE8F-2A4D-A0FC-8301BF565F4C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5634038" y="6473825"/>
            <a:ext cx="431165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7566FF-C339-3A45-9823-04AE7381AED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3016723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4310695" cy="341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5634224" y="0"/>
            <a:ext cx="4310695" cy="341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2930525" y="852488"/>
            <a:ext cx="4086225" cy="23002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994414" y="3279451"/>
            <a:ext cx="7958448" cy="26837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6473808"/>
            <a:ext cx="4310695" cy="341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5634224" y="6473808"/>
            <a:ext cx="4310695" cy="341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z="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6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7" Type="http://schemas.microsoft.com/office/2007/relationships/hdphoto" Target="../media/hdphoto1.wdp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3" Type="http://schemas.openxmlformats.org/officeDocument/2006/relationships/image" Target="../media/image7.png"/><Relationship Id="rId7" Type="http://schemas.openxmlformats.org/officeDocument/2006/relationships/image" Target="../media/image5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8.sv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4" Type="http://schemas.microsoft.com/office/2007/relationships/hdphoto" Target="../media/hdphoto1.wdp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4" Type="http://schemas.microsoft.com/office/2007/relationships/hdphoto" Target="../media/hdphoto1.wdp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4" Type="http://schemas.microsoft.com/office/2007/relationships/hdphoto" Target="../media/hdphoto1.wdp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12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1.png"/><Relationship Id="rId5" Type="http://schemas.microsoft.com/office/2007/relationships/hdphoto" Target="../media/hdphoto1.wdp"/><Relationship Id="rId4" Type="http://schemas.openxmlformats.org/officeDocument/2006/relationships/image" Target="../media/image10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12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1.png"/><Relationship Id="rId5" Type="http://schemas.microsoft.com/office/2007/relationships/hdphoto" Target="../media/hdphoto1.wdp"/><Relationship Id="rId4" Type="http://schemas.openxmlformats.org/officeDocument/2006/relationships/image" Target="../media/image10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4" Type="http://schemas.microsoft.com/office/2007/relationships/hdphoto" Target="../media/hdphoto1.wdp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4" Type="http://schemas.microsoft.com/office/2007/relationships/hdphoto" Target="../media/hdphoto1.wdp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microsoft.com/office/2007/relationships/hdphoto" Target="../media/hdphoto3.wdp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5.png"/><Relationship Id="rId5" Type="http://schemas.openxmlformats.org/officeDocument/2006/relationships/image" Target="../media/image12.svg"/><Relationship Id="rId4" Type="http://schemas.openxmlformats.org/officeDocument/2006/relationships/image" Target="../media/image11.pn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7" Type="http://schemas.openxmlformats.org/officeDocument/2006/relationships/image" Target="../media/image12.sv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11.png"/><Relationship Id="rId5" Type="http://schemas.microsoft.com/office/2007/relationships/hdphoto" Target="../media/hdphoto1.wdp"/><Relationship Id="rId4" Type="http://schemas.openxmlformats.org/officeDocument/2006/relationships/image" Target="../media/image5.png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7" Type="http://schemas.microsoft.com/office/2007/relationships/hdphoto" Target="../media/hdphoto4.wdp"/><Relationship Id="rId2" Type="http://schemas.openxmlformats.org/officeDocument/2006/relationships/image" Target="../media/image18.jpe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Relationship Id="rId6" Type="http://schemas.microsoft.com/office/2007/relationships/hdphoto" Target="../media/hdphoto5.wdp"/><Relationship Id="rId5" Type="http://schemas.openxmlformats.org/officeDocument/2006/relationships/image" Target="../media/image5.png"/><Relationship Id="rId4" Type="http://schemas.openxmlformats.org/officeDocument/2006/relationships/image" Target="../media/image4.svg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7" Type="http://schemas.microsoft.com/office/2007/relationships/hdphoto" Target="../media/hdphoto6.wdp"/><Relationship Id="rId2" Type="http://schemas.openxmlformats.org/officeDocument/2006/relationships/image" Target="../media/image18.jpe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Титульный слай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4C8E9D7-5C17-064C-9209-F5724DF9AC9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l="-912" r="6517" b="8319"/>
          <a:stretch/>
        </p:blipFill>
        <p:spPr>
          <a:xfrm>
            <a:off x="0" y="0"/>
            <a:ext cx="20228511" cy="11315700"/>
          </a:xfrm>
          <a:prstGeom prst="rect">
            <a:avLst/>
          </a:prstGeom>
        </p:spPr>
      </p:pic>
      <p:sp>
        <p:nvSpPr>
          <p:cNvPr id="11" name="Заголовок 1">
            <a:extLst>
              <a:ext uri="{FF2B5EF4-FFF2-40B4-BE49-F238E27FC236}">
                <a16:creationId xmlns:a16="http://schemas.microsoft.com/office/drawing/2014/main" id="{2F978BCB-C06E-C042-BB0B-0BA1BBBECB9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42976" y="3574472"/>
            <a:ext cx="7400004" cy="3171782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60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12" name="Подзаголовок 2">
            <a:extLst>
              <a:ext uri="{FF2B5EF4-FFF2-40B4-BE49-F238E27FC236}">
                <a16:creationId xmlns:a16="http://schemas.microsoft.com/office/drawing/2014/main" id="{537C775D-28D4-7A46-807A-3C520901606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2976" y="6998407"/>
            <a:ext cx="7400004" cy="2732088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16" name="Текст 15">
            <a:extLst>
              <a:ext uri="{FF2B5EF4-FFF2-40B4-BE49-F238E27FC236}">
                <a16:creationId xmlns:a16="http://schemas.microsoft.com/office/drawing/2014/main" id="{6F2E1DA8-13C6-6042-8365-C6074CB127F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65200" y="10374313"/>
            <a:ext cx="3678238" cy="531812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400">
                <a:solidFill>
                  <a:srgbClr val="20D7C0"/>
                </a:solidFill>
              </a:defRPr>
            </a:lvl1pPr>
            <a:lvl2pPr>
              <a:defRPr sz="1400">
                <a:solidFill>
                  <a:schemeClr val="bg1"/>
                </a:solidFill>
              </a:defRPr>
            </a:lvl2pPr>
            <a:lvl3pPr>
              <a:defRPr sz="1400">
                <a:solidFill>
                  <a:schemeClr val="bg1"/>
                </a:solidFill>
              </a:defRPr>
            </a:lvl3pPr>
            <a:lvl4pPr>
              <a:defRPr sz="1400">
                <a:solidFill>
                  <a:schemeClr val="bg1"/>
                </a:solidFill>
              </a:defRPr>
            </a:lvl4pPr>
            <a:lvl5pPr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ru-RU" dirty="0"/>
              <a:t>Обозначение версионности документа</a:t>
            </a: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45B1F976-7723-DE44-8A75-BD8CE829A488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71538" y="725488"/>
            <a:ext cx="5432746" cy="1975544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186F8094-5B3F-EE4E-A069-6B261E149728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250656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orient="horz" pos="2475">
          <p15:clr>
            <a:srgbClr val="FBAE40"/>
          </p15:clr>
        </p15:guide>
        <p15:guide id="3" orient="horz" pos="6535">
          <p15:clr>
            <a:srgbClr val="FBAE40"/>
          </p15:clr>
        </p15:guide>
        <p15:guide id="4" orient="horz" pos="457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99689338-717F-E34D-AF5C-7B3C597236A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588226" y="566928"/>
            <a:ext cx="10849819" cy="11651674"/>
          </a:xfrm>
          <a:prstGeom prst="rect">
            <a:avLst/>
          </a:prstGeom>
        </p:spPr>
      </p:pic>
      <p:sp>
        <p:nvSpPr>
          <p:cNvPr id="11" name="Заголовок 1">
            <a:extLst>
              <a:ext uri="{FF2B5EF4-FFF2-40B4-BE49-F238E27FC236}">
                <a16:creationId xmlns:a16="http://schemas.microsoft.com/office/drawing/2014/main" id="{2F978BCB-C06E-C042-BB0B-0BA1BBBECB9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88112" y="3574472"/>
            <a:ext cx="7400004" cy="3171782"/>
          </a:xfrm>
          <a:prstGeom prst="rect">
            <a:avLst/>
          </a:prstGeom>
        </p:spPr>
        <p:txBody>
          <a:bodyPr lIns="0" tIns="0" rIns="0" bIns="0" anchor="b">
            <a:normAutofit/>
          </a:bodyPr>
          <a:lstStyle>
            <a:lvl1pPr algn="l">
              <a:defRPr sz="60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12" name="Подзаголовок 2">
            <a:extLst>
              <a:ext uri="{FF2B5EF4-FFF2-40B4-BE49-F238E27FC236}">
                <a16:creationId xmlns:a16="http://schemas.microsoft.com/office/drawing/2014/main" id="{537C775D-28D4-7A46-807A-3C520901606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88112" y="7242047"/>
            <a:ext cx="7400004" cy="2488447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6" name="Текст 15">
            <a:extLst>
              <a:ext uri="{FF2B5EF4-FFF2-40B4-BE49-F238E27FC236}">
                <a16:creationId xmlns:a16="http://schemas.microsoft.com/office/drawing/2014/main" id="{6F2E1DA8-13C6-6042-8365-C6074CB127F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10336" y="10374313"/>
            <a:ext cx="3678238" cy="531812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400">
                <a:solidFill>
                  <a:srgbClr val="20D7C0"/>
                </a:solidFill>
              </a:defRPr>
            </a:lvl1pPr>
            <a:lvl2pPr>
              <a:defRPr sz="1400">
                <a:solidFill>
                  <a:schemeClr val="bg1"/>
                </a:solidFill>
              </a:defRPr>
            </a:lvl2pPr>
            <a:lvl3pPr>
              <a:defRPr sz="1400">
                <a:solidFill>
                  <a:schemeClr val="bg1"/>
                </a:solidFill>
              </a:defRPr>
            </a:lvl3pPr>
            <a:lvl4pPr>
              <a:defRPr sz="1400">
                <a:solidFill>
                  <a:schemeClr val="bg1"/>
                </a:solidFill>
              </a:defRPr>
            </a:lvl4pPr>
            <a:lvl5pPr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ru-RU" dirty="0"/>
              <a:t>Обозначение версионности документа</a:t>
            </a: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CAAFB9D2-E37D-5C45-938E-F6E2AF1FAAE8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42976" y="740509"/>
            <a:ext cx="5432746" cy="1975544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520F069-FF96-6243-A457-E2DD79A146AF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725488"/>
            <a:ext cx="6407295" cy="564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617635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orient="horz" pos="2475" userDrawn="1">
          <p15:clr>
            <a:srgbClr val="FBAE40"/>
          </p15:clr>
        </p15:guide>
        <p15:guide id="3" orient="horz" pos="6535" userDrawn="1">
          <p15:clr>
            <a:srgbClr val="FBAE40"/>
          </p15:clr>
        </p15:guide>
        <p15:guide id="4" orient="horz" pos="457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3" name="Номер слайда 12">
            <a:extLst>
              <a:ext uri="{FF2B5EF4-FFF2-40B4-BE49-F238E27FC236}">
                <a16:creationId xmlns:a16="http://schemas.microsoft.com/office/drawing/2014/main" id="{D319601B-829B-944B-A30C-5C66C7935A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Текст 8">
            <a:extLst>
              <a:ext uri="{FF2B5EF4-FFF2-40B4-BE49-F238E27FC236}">
                <a16:creationId xmlns:a16="http://schemas.microsoft.com/office/drawing/2014/main" id="{78A6FFAD-A3FA-204C-A726-FBFF510DBA5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9" y="1813822"/>
            <a:ext cx="8793162" cy="91109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5" name="Заголовок 1">
            <a:extLst>
              <a:ext uri="{FF2B5EF4-FFF2-40B4-BE49-F238E27FC236}">
                <a16:creationId xmlns:a16="http://schemas.microsoft.com/office/drawing/2014/main" id="{4224C223-40FD-5A46-A164-CA3F514842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6" name="Текст 8">
            <a:extLst>
              <a:ext uri="{FF2B5EF4-FFF2-40B4-BE49-F238E27FC236}">
                <a16:creationId xmlns:a16="http://schemas.microsoft.com/office/drawing/2014/main" id="{27085AA4-F0C5-CF47-8DD5-AB6FF63CB33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17" name="Текст 8">
            <a:extLst>
              <a:ext uri="{FF2B5EF4-FFF2-40B4-BE49-F238E27FC236}">
                <a16:creationId xmlns:a16="http://schemas.microsoft.com/office/drawing/2014/main" id="{63953D88-C688-0B48-A8A0-24BCDBD8449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0544366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18" name="Текст 8">
            <a:extLst>
              <a:ext uri="{FF2B5EF4-FFF2-40B4-BE49-F238E27FC236}">
                <a16:creationId xmlns:a16="http://schemas.microsoft.com/office/drawing/2014/main" id="{6C99F359-399D-7748-B91D-8091C1933DE4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0495788" y="1813822"/>
            <a:ext cx="8841739" cy="91109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42740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3" name="Номер слайда 12">
            <a:extLst>
              <a:ext uri="{FF2B5EF4-FFF2-40B4-BE49-F238E27FC236}">
                <a16:creationId xmlns:a16="http://schemas.microsoft.com/office/drawing/2014/main" id="{D319601B-829B-944B-A30C-5C66C7935A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Текст 8">
            <a:extLst>
              <a:ext uri="{FF2B5EF4-FFF2-40B4-BE49-F238E27FC236}">
                <a16:creationId xmlns:a16="http://schemas.microsoft.com/office/drawing/2014/main" id="{78A6FFAD-A3FA-204C-A726-FBFF510DBA5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9" y="1728887"/>
            <a:ext cx="9741216" cy="91109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5" name="Заголовок 1">
            <a:extLst>
              <a:ext uri="{FF2B5EF4-FFF2-40B4-BE49-F238E27FC236}">
                <a16:creationId xmlns:a16="http://schemas.microsoft.com/office/drawing/2014/main" id="{4224C223-40FD-5A46-A164-CA3F514842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6" name="Текст 8">
            <a:extLst>
              <a:ext uri="{FF2B5EF4-FFF2-40B4-BE49-F238E27FC236}">
                <a16:creationId xmlns:a16="http://schemas.microsoft.com/office/drawing/2014/main" id="{27085AA4-F0C5-CF47-8DD5-AB6FF63CB33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1842465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216302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3" name="Номер слайда 12">
            <a:extLst>
              <a:ext uri="{FF2B5EF4-FFF2-40B4-BE49-F238E27FC236}">
                <a16:creationId xmlns:a16="http://schemas.microsoft.com/office/drawing/2014/main" id="{D319601B-829B-944B-A30C-5C66C7935A3F}"/>
              </a:ext>
            </a:extLst>
          </p:cNvPr>
          <p:cNvSpPr>
            <a:spLocks noGrp="1"/>
          </p:cNvSpPr>
          <p:nvPr>
            <p:ph type="sldNum" idx="15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Текст 8">
            <a:extLst>
              <a:ext uri="{FF2B5EF4-FFF2-40B4-BE49-F238E27FC236}">
                <a16:creationId xmlns:a16="http://schemas.microsoft.com/office/drawing/2014/main" id="{78A6FFAD-A3FA-204C-A726-FBFF510DBA5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1107925" y="3344736"/>
            <a:ext cx="8211315" cy="911089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5" name="Заголовок 1">
            <a:extLst>
              <a:ext uri="{FF2B5EF4-FFF2-40B4-BE49-F238E27FC236}">
                <a16:creationId xmlns:a16="http://schemas.microsoft.com/office/drawing/2014/main" id="{4224C223-40FD-5A46-A164-CA3F514842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07925" y="2271023"/>
            <a:ext cx="8211315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6" name="Текст 8">
            <a:extLst>
              <a:ext uri="{FF2B5EF4-FFF2-40B4-BE49-F238E27FC236}">
                <a16:creationId xmlns:a16="http://schemas.microsoft.com/office/drawing/2014/main" id="{27085AA4-F0C5-CF47-8DD5-AB6FF63CB33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1107925" y="4483209"/>
            <a:ext cx="8211315" cy="5707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E2C0A17A-4977-714A-AE03-EAB92E295D88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0" y="0"/>
            <a:ext cx="10202755" cy="113157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ru-RU" dirty="0"/>
              <a:t>Вставка </a:t>
            </a:r>
          </a:p>
          <a:p>
            <a:r>
              <a:rPr lang="ru-RU" dirty="0"/>
              <a:t>для изображения</a:t>
            </a:r>
          </a:p>
        </p:txBody>
      </p:sp>
    </p:spTree>
    <p:extLst>
      <p:ext uri="{BB962C8B-B14F-4D97-AF65-F5344CB8AC3E}">
        <p14:creationId xmlns:p14="http://schemas.microsoft.com/office/powerpoint/2010/main" val="28464990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3DA75F75-9213-8C44-8789-C54758088D7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58000"/>
          </a:blip>
          <a:stretch>
            <a:fillRect/>
          </a:stretch>
        </p:blipFill>
        <p:spPr>
          <a:xfrm>
            <a:off x="8650225" y="-2453964"/>
            <a:ext cx="14708920" cy="13769664"/>
          </a:xfrm>
          <a:prstGeom prst="rect">
            <a:avLst/>
          </a:prstGeom>
        </p:spPr>
      </p:pic>
      <p:sp>
        <p:nvSpPr>
          <p:cNvPr id="7" name="Текст 8">
            <a:extLst>
              <a:ext uri="{FF2B5EF4-FFF2-40B4-BE49-F238E27FC236}">
                <a16:creationId xmlns:a16="http://schemas.microsoft.com/office/drawing/2014/main" id="{125488A5-A119-6D44-AA6D-814F52A7D1C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A0E3CFD-2282-1543-A38F-FAD8987C8E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2" name="Текст 8">
            <a:extLst>
              <a:ext uri="{FF2B5EF4-FFF2-40B4-BE49-F238E27FC236}">
                <a16:creationId xmlns:a16="http://schemas.microsoft.com/office/drawing/2014/main" id="{FBF59AFA-C127-D745-B4E6-9CCAC856C51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7" y="2942400"/>
            <a:ext cx="18432491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BD80EDFB-818F-1445-A0BB-4BBC6EC8F5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968151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3DA75F75-9213-8C44-8789-C54758088D7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58000"/>
          </a:blip>
          <a:stretch>
            <a:fillRect/>
          </a:stretch>
        </p:blipFill>
        <p:spPr>
          <a:xfrm rot="10800000">
            <a:off x="-2925208" y="4296696"/>
            <a:ext cx="10473262" cy="9804479"/>
          </a:xfrm>
          <a:prstGeom prst="rect">
            <a:avLst/>
          </a:prstGeom>
        </p:spPr>
      </p:pic>
      <p:sp>
        <p:nvSpPr>
          <p:cNvPr id="7" name="Текст 8">
            <a:extLst>
              <a:ext uri="{FF2B5EF4-FFF2-40B4-BE49-F238E27FC236}">
                <a16:creationId xmlns:a16="http://schemas.microsoft.com/office/drawing/2014/main" id="{125488A5-A119-6D44-AA6D-814F52A7D1C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A0E3CFD-2282-1543-A38F-FAD8987C8E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2" name="Текст 8">
            <a:extLst>
              <a:ext uri="{FF2B5EF4-FFF2-40B4-BE49-F238E27FC236}">
                <a16:creationId xmlns:a16="http://schemas.microsoft.com/office/drawing/2014/main" id="{FBF59AFA-C127-D745-B4E6-9CCAC856C51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BD80EDFB-818F-1445-A0BB-4BBC6EC8F5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3" name="Текст 8">
            <a:extLst>
              <a:ext uri="{FF2B5EF4-FFF2-40B4-BE49-F238E27FC236}">
                <a16:creationId xmlns:a16="http://schemas.microsoft.com/office/drawing/2014/main" id="{54C84263-40A1-BE42-A9FA-C5F2407C329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0544366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153114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D1136F7E-B10E-EE45-8749-D16CB7E7FD8C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7327138" y="225635"/>
            <a:ext cx="16355822" cy="15633027"/>
          </a:xfrm>
          <a:prstGeom prst="rect">
            <a:avLst/>
          </a:prstGeom>
        </p:spPr>
      </p:pic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7621C6B0-AE45-0443-A71F-C1E57AB9ECBD}"/>
              </a:ext>
            </a:extLst>
          </p:cNvPr>
          <p:cNvSpPr>
            <a:spLocks noGrp="1"/>
          </p:cNvSpPr>
          <p:nvPr>
            <p:ph type="sldNum" idx="14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3" name="Текст 8">
            <a:extLst>
              <a:ext uri="{FF2B5EF4-FFF2-40B4-BE49-F238E27FC236}">
                <a16:creationId xmlns:a16="http://schemas.microsoft.com/office/drawing/2014/main" id="{181337A2-E420-674B-AF07-C5DC2BA12A0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4" name="Заголовок 1">
            <a:extLst>
              <a:ext uri="{FF2B5EF4-FFF2-40B4-BE49-F238E27FC236}">
                <a16:creationId xmlns:a16="http://schemas.microsoft.com/office/drawing/2014/main" id="{0E0D160D-A8F2-9746-82B2-DF760B9791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5" name="Текст 8">
            <a:extLst>
              <a:ext uri="{FF2B5EF4-FFF2-40B4-BE49-F238E27FC236}">
                <a16:creationId xmlns:a16="http://schemas.microsoft.com/office/drawing/2014/main" id="{25F09C31-925C-7C42-B025-EE46AF70A0D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16" name="Текст 8">
            <a:extLst>
              <a:ext uri="{FF2B5EF4-FFF2-40B4-BE49-F238E27FC236}">
                <a16:creationId xmlns:a16="http://schemas.microsoft.com/office/drawing/2014/main" id="{A89293F9-473B-7A44-AD01-FABB3438F7E3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0544366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61105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D1136F7E-B10E-EE45-8749-D16CB7E7FD8C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7327138" y="225635"/>
            <a:ext cx="16355822" cy="15633027"/>
          </a:xfrm>
          <a:prstGeom prst="rect">
            <a:avLst/>
          </a:prstGeom>
        </p:spPr>
      </p:pic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7621C6B0-AE45-0443-A71F-C1E57AB9ECBD}"/>
              </a:ext>
            </a:extLst>
          </p:cNvPr>
          <p:cNvSpPr>
            <a:spLocks noGrp="1"/>
          </p:cNvSpPr>
          <p:nvPr>
            <p:ph type="sldNum" idx="14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3" name="Текст 8">
            <a:extLst>
              <a:ext uri="{FF2B5EF4-FFF2-40B4-BE49-F238E27FC236}">
                <a16:creationId xmlns:a16="http://schemas.microsoft.com/office/drawing/2014/main" id="{181337A2-E420-674B-AF07-C5DC2BA12A0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4" name="Заголовок 1">
            <a:extLst>
              <a:ext uri="{FF2B5EF4-FFF2-40B4-BE49-F238E27FC236}">
                <a16:creationId xmlns:a16="http://schemas.microsoft.com/office/drawing/2014/main" id="{0E0D160D-A8F2-9746-82B2-DF760B9791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5" name="Текст 8">
            <a:extLst>
              <a:ext uri="{FF2B5EF4-FFF2-40B4-BE49-F238E27FC236}">
                <a16:creationId xmlns:a16="http://schemas.microsoft.com/office/drawing/2014/main" id="{25F09C31-925C-7C42-B025-EE46AF70A0D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94588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611A7303-58E2-D643-8654-4CE3CDD6A665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895350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31" name="Текст 8">
            <a:extLst>
              <a:ext uri="{FF2B5EF4-FFF2-40B4-BE49-F238E27FC236}">
                <a16:creationId xmlns:a16="http://schemas.microsoft.com/office/drawing/2014/main" id="{F4ACFC93-6EE1-0545-AB5D-2AA612F3EF7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94588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5" name="Текст 8">
            <a:extLst>
              <a:ext uri="{FF2B5EF4-FFF2-40B4-BE49-F238E27FC236}">
                <a16:creationId xmlns:a16="http://schemas.microsoft.com/office/drawing/2014/main" id="{FAAF74B4-50BB-4C47-AE2D-5CFD6655325A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644134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6" name="Рисунок 2">
            <a:extLst>
              <a:ext uri="{FF2B5EF4-FFF2-40B4-BE49-F238E27FC236}">
                <a16:creationId xmlns:a16="http://schemas.microsoft.com/office/drawing/2014/main" id="{74135ABC-39DF-C84C-9E74-CD31114C4C72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5644896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37" name="Текст 8">
            <a:extLst>
              <a:ext uri="{FF2B5EF4-FFF2-40B4-BE49-F238E27FC236}">
                <a16:creationId xmlns:a16="http://schemas.microsoft.com/office/drawing/2014/main" id="{49455812-9A6F-1A42-AC06-36E3D8CA3247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5644134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8" name="Текст 8">
            <a:extLst>
              <a:ext uri="{FF2B5EF4-FFF2-40B4-BE49-F238E27FC236}">
                <a16:creationId xmlns:a16="http://schemas.microsoft.com/office/drawing/2014/main" id="{57C0AD6E-F1D7-A149-A0FC-DAF36E1FDE6D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0393680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9" name="Рисунок 2">
            <a:extLst>
              <a:ext uri="{FF2B5EF4-FFF2-40B4-BE49-F238E27FC236}">
                <a16:creationId xmlns:a16="http://schemas.microsoft.com/office/drawing/2014/main" id="{EB2CE1F9-D25E-5543-8864-3A9687FC35CB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10394442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40" name="Текст 8">
            <a:extLst>
              <a:ext uri="{FF2B5EF4-FFF2-40B4-BE49-F238E27FC236}">
                <a16:creationId xmlns:a16="http://schemas.microsoft.com/office/drawing/2014/main" id="{EA195AAF-3E42-0347-9095-DF2A73CA796E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0393680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41" name="Текст 8">
            <a:extLst>
              <a:ext uri="{FF2B5EF4-FFF2-40B4-BE49-F238E27FC236}">
                <a16:creationId xmlns:a16="http://schemas.microsoft.com/office/drawing/2014/main" id="{A8701132-B8B8-DE40-81BE-06BA5765DEAD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15143226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42" name="Рисунок 2">
            <a:extLst>
              <a:ext uri="{FF2B5EF4-FFF2-40B4-BE49-F238E27FC236}">
                <a16:creationId xmlns:a16="http://schemas.microsoft.com/office/drawing/2014/main" id="{7E432881-2541-8845-BCC6-E44649FE2662}"/>
              </a:ext>
            </a:extLst>
          </p:cNvPr>
          <p:cNvSpPr>
            <a:spLocks noGrp="1"/>
          </p:cNvSpPr>
          <p:nvPr>
            <p:ph type="pic" sz="quarter" idx="26" hasCustomPrompt="1"/>
          </p:nvPr>
        </p:nvSpPr>
        <p:spPr>
          <a:xfrm>
            <a:off x="15143988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43" name="Текст 8">
            <a:extLst>
              <a:ext uri="{FF2B5EF4-FFF2-40B4-BE49-F238E27FC236}">
                <a16:creationId xmlns:a16="http://schemas.microsoft.com/office/drawing/2014/main" id="{F74A8EF0-3118-354B-A16C-3B709AC281A3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15143226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</p:spTree>
    <p:extLst>
      <p:ext uri="{BB962C8B-B14F-4D97-AF65-F5344CB8AC3E}">
        <p14:creationId xmlns:p14="http://schemas.microsoft.com/office/powerpoint/2010/main" val="20834564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DCBC5857-7A11-A64F-969B-ED0F9B208F4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88112" y="5923756"/>
            <a:ext cx="15078075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198E52E8-821C-9847-BE35-A2100A9BCE7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rot="175391">
            <a:off x="5474785" y="-2762628"/>
            <a:ext cx="17590815" cy="16840956"/>
          </a:xfrm>
          <a:prstGeom prst="rect">
            <a:avLst/>
          </a:prstGeom>
        </p:spPr>
      </p:pic>
      <p:sp>
        <p:nvSpPr>
          <p:cNvPr id="13" name="Заголовок 12">
            <a:extLst>
              <a:ext uri="{FF2B5EF4-FFF2-40B4-BE49-F238E27FC236}">
                <a16:creationId xmlns:a16="http://schemas.microsoft.com/office/drawing/2014/main" id="{0ECE03EB-3B62-9045-9BF8-D5D74EDF8E9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88112" y="3471862"/>
            <a:ext cx="17338675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/>
            </a:lvl1pPr>
          </a:lstStyle>
          <a:p>
            <a:r>
              <a:rPr lang="ru-RU" dirty="0"/>
              <a:t>Образец разделителя</a:t>
            </a:r>
          </a:p>
        </p:txBody>
      </p:sp>
      <p:sp>
        <p:nvSpPr>
          <p:cNvPr id="14" name="Нижний колонтитул 13">
            <a:extLst>
              <a:ext uri="{FF2B5EF4-FFF2-40B4-BE49-F238E27FC236}">
                <a16:creationId xmlns:a16="http://schemas.microsoft.com/office/drawing/2014/main" id="{6B5E0E9F-4543-7448-BBFC-18529CE6E316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888112" y="10759710"/>
            <a:ext cx="6433312" cy="395969"/>
          </a:xfrm>
          <a:prstGeom prst="rect">
            <a:avLst/>
          </a:prstGeom>
        </p:spPr>
        <p:txBody>
          <a:bodyPr lIns="0" tIns="0" rIns="0" bIns="0"/>
          <a:lstStyle/>
          <a:p>
            <a:endParaRPr lang="ru-RU"/>
          </a:p>
        </p:txBody>
      </p:sp>
      <p:sp>
        <p:nvSpPr>
          <p:cNvPr id="15" name="Номер слайда 14">
            <a:extLst>
              <a:ext uri="{FF2B5EF4-FFF2-40B4-BE49-F238E27FC236}">
                <a16:creationId xmlns:a16="http://schemas.microsoft.com/office/drawing/2014/main" id="{84F6E991-D007-BC46-B4E1-45A71E992E31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E938B5B4-D636-894E-A4BC-34D240BA9D6A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88112" y="714058"/>
            <a:ext cx="3177669" cy="1182388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25AAB992-4A60-D640-922B-8FE792D118E7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488496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49" userDrawn="1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Титульный слайд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5AFB213A-41E3-154A-98C1-317359A92FC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8063346" y="-3760202"/>
            <a:ext cx="15445312" cy="14464127"/>
          </a:xfrm>
          <a:prstGeom prst="rect">
            <a:avLst/>
          </a:prstGeom>
        </p:spPr>
      </p:pic>
      <p:sp>
        <p:nvSpPr>
          <p:cNvPr id="15" name="Номер слайда 14">
            <a:extLst>
              <a:ext uri="{FF2B5EF4-FFF2-40B4-BE49-F238E27FC236}">
                <a16:creationId xmlns:a16="http://schemas.microsoft.com/office/drawing/2014/main" id="{84F6E991-D007-BC46-B4E1-45A71E992E31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AE5D23A-A48A-A54D-9B96-8821DF515B9B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  <p:sp>
        <p:nvSpPr>
          <p:cNvPr id="10" name="Подзаголовок 2">
            <a:extLst>
              <a:ext uri="{FF2B5EF4-FFF2-40B4-BE49-F238E27FC236}">
                <a16:creationId xmlns:a16="http://schemas.microsoft.com/office/drawing/2014/main" id="{619E01A9-3E43-5241-8B27-5E84F94F01A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06400" y="5923756"/>
            <a:ext cx="15078075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2" name="Заголовок 12">
            <a:extLst>
              <a:ext uri="{FF2B5EF4-FFF2-40B4-BE49-F238E27FC236}">
                <a16:creationId xmlns:a16="http://schemas.microsoft.com/office/drawing/2014/main" id="{32B77989-13B4-0345-B00E-3374CF978BA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06400" y="3471862"/>
            <a:ext cx="17338675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/>
            </a:lvl1pPr>
          </a:lstStyle>
          <a:p>
            <a:r>
              <a:rPr lang="ru-RU" dirty="0"/>
              <a:t>Образец разделителя</a:t>
            </a:r>
          </a:p>
        </p:txBody>
      </p:sp>
      <p:sp>
        <p:nvSpPr>
          <p:cNvPr id="16" name="Нижний колонтитул 13">
            <a:extLst>
              <a:ext uri="{FF2B5EF4-FFF2-40B4-BE49-F238E27FC236}">
                <a16:creationId xmlns:a16="http://schemas.microsoft.com/office/drawing/2014/main" id="{D15AFD3C-1B44-9C4A-81E5-17FBA6759FB3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906400" y="10759710"/>
            <a:ext cx="6433312" cy="395969"/>
          </a:xfrm>
          <a:prstGeom prst="rect">
            <a:avLst/>
          </a:prstGeom>
        </p:spPr>
        <p:txBody>
          <a:bodyPr lIns="0" tIns="0" rIns="0" bIns="0"/>
          <a:lstStyle/>
          <a:p>
            <a:endParaRPr lang="ru-RU"/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BE9342B2-9B05-4142-AF50-13B59E7D4387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906400" y="714058"/>
            <a:ext cx="3177669" cy="11823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141476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71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Титульный слайд"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одзаголовок 2">
            <a:extLst>
              <a:ext uri="{FF2B5EF4-FFF2-40B4-BE49-F238E27FC236}">
                <a16:creationId xmlns:a16="http://schemas.microsoft.com/office/drawing/2014/main" id="{B31CB517-791B-C349-A525-6168E812576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1613" y="5923756"/>
            <a:ext cx="8769552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5" name="Заголовок 12">
            <a:extLst>
              <a:ext uri="{FF2B5EF4-FFF2-40B4-BE49-F238E27FC236}">
                <a16:creationId xmlns:a16="http://schemas.microsoft.com/office/drawing/2014/main" id="{82E44724-F3C5-A44B-A4C0-0BB8A2BF89C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41613" y="3471862"/>
            <a:ext cx="8769552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разделителя</a:t>
            </a:r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C0F0A868-8108-1A42-8EDA-CE2F4F76653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297805" y="-1758684"/>
            <a:ext cx="15018686" cy="15364879"/>
          </a:xfrm>
          <a:prstGeom prst="rect">
            <a:avLst/>
          </a:prstGeom>
        </p:spPr>
      </p:pic>
      <p:sp>
        <p:nvSpPr>
          <p:cNvPr id="9" name="Нижний колонтитул 8">
            <a:extLst>
              <a:ext uri="{FF2B5EF4-FFF2-40B4-BE49-F238E27FC236}">
                <a16:creationId xmlns:a16="http://schemas.microsoft.com/office/drawing/2014/main" id="{9417760D-21B9-594E-B863-A32ABBFF6424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941613" y="10759711"/>
            <a:ext cx="6433312" cy="184666"/>
          </a:xfrm>
          <a:prstGeom prst="rect">
            <a:avLst/>
          </a:prstGeom>
        </p:spPr>
        <p:txBody>
          <a:bodyPr lIns="0" tIns="0" rIns="0" bIns="0"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10" name="Номер слайда 9">
            <a:extLst>
              <a:ext uri="{FF2B5EF4-FFF2-40B4-BE49-F238E27FC236}">
                <a16:creationId xmlns:a16="http://schemas.microsoft.com/office/drawing/2014/main" id="{83E484AA-C2CB-E744-84A0-63E84E4BDBE9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5DED0A0F-6A06-D645-BB7B-B3C096E8F310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42976" y="756372"/>
            <a:ext cx="3049855" cy="1109038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B9B7880E-B510-F140-B243-89F0042ED847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677303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71">
          <p15:clr>
            <a:srgbClr val="FBAE40"/>
          </p15:clr>
        </p15:guide>
        <p15:guide id="3" orient="horz" pos="6535">
          <p15:clr>
            <a:srgbClr val="FBAE40"/>
          </p15:clr>
        </p15:guide>
        <p15:guide id="4" orient="horz" pos="457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Титульный слай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Номер слайда 7">
            <a:extLst>
              <a:ext uri="{FF2B5EF4-FFF2-40B4-BE49-F238E27FC236}">
                <a16:creationId xmlns:a16="http://schemas.microsoft.com/office/drawing/2014/main" id="{67D9F912-A1AB-8847-86EE-DFA3A3467A70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CA253B6D-528B-4C4E-BB42-F73F086058A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42976" y="756372"/>
            <a:ext cx="3049855" cy="1109038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5310865D-6844-4147-9F05-E1231503B736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  <p:sp>
        <p:nvSpPr>
          <p:cNvPr id="11" name="Подзаголовок 2">
            <a:extLst>
              <a:ext uri="{FF2B5EF4-FFF2-40B4-BE49-F238E27FC236}">
                <a16:creationId xmlns:a16="http://schemas.microsoft.com/office/drawing/2014/main" id="{0B82EC68-AEA6-0A43-90FB-56ED8864A6A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1613" y="5923756"/>
            <a:ext cx="8769552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2" name="Заголовок 12">
            <a:extLst>
              <a:ext uri="{FF2B5EF4-FFF2-40B4-BE49-F238E27FC236}">
                <a16:creationId xmlns:a16="http://schemas.microsoft.com/office/drawing/2014/main" id="{97EF1A79-3395-9247-9514-6EC3C047F1F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41613" y="3471862"/>
            <a:ext cx="8769552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разделителя</a:t>
            </a:r>
          </a:p>
        </p:txBody>
      </p:sp>
      <p:sp>
        <p:nvSpPr>
          <p:cNvPr id="13" name="Нижний колонтитул 8">
            <a:extLst>
              <a:ext uri="{FF2B5EF4-FFF2-40B4-BE49-F238E27FC236}">
                <a16:creationId xmlns:a16="http://schemas.microsoft.com/office/drawing/2014/main" id="{E90F4487-3ACF-194B-A678-078B67C106E7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941613" y="10759711"/>
            <a:ext cx="6433312" cy="184666"/>
          </a:xfrm>
          <a:prstGeom prst="rect">
            <a:avLst/>
          </a:prstGeom>
        </p:spPr>
        <p:txBody>
          <a:bodyPr lIns="0" tIns="0" rIns="0" bIns="0"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2208105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71">
          <p15:clr>
            <a:srgbClr val="FBAE40"/>
          </p15:clr>
        </p15:guide>
        <p15:guide id="3" orient="horz" pos="6535">
          <p15:clr>
            <a:srgbClr val="FBAE40"/>
          </p15:clr>
        </p15:guide>
        <p15:guide id="4" orient="horz" pos="457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Титульный слайд"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A13A7DC9-D1AC-874B-B45F-E5CF03ADE61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l="9099" t="15719" r="12464" b="31481"/>
          <a:stretch/>
        </p:blipFill>
        <p:spPr>
          <a:xfrm>
            <a:off x="5163451" y="-2088439"/>
            <a:ext cx="18969642" cy="13404139"/>
          </a:xfrm>
          <a:prstGeom prst="rect">
            <a:avLst/>
          </a:prstGeom>
        </p:spPr>
      </p:pic>
      <p:sp>
        <p:nvSpPr>
          <p:cNvPr id="10" name="Номер слайда 9">
            <a:extLst>
              <a:ext uri="{FF2B5EF4-FFF2-40B4-BE49-F238E27FC236}">
                <a16:creationId xmlns:a16="http://schemas.microsoft.com/office/drawing/2014/main" id="{9682D4C5-DDB1-4847-AE76-42212B70D76D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E7927BA8-6461-3E44-879B-33796ACFDC99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42976" y="756372"/>
            <a:ext cx="3049855" cy="1109038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F8B0058F-50F9-5041-AC23-5BB336A65B3F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  <p:sp>
        <p:nvSpPr>
          <p:cNvPr id="13" name="Подзаголовок 2">
            <a:extLst>
              <a:ext uri="{FF2B5EF4-FFF2-40B4-BE49-F238E27FC236}">
                <a16:creationId xmlns:a16="http://schemas.microsoft.com/office/drawing/2014/main" id="{14107C5B-D6F6-9B40-9676-C8C861D75D2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1613" y="5923756"/>
            <a:ext cx="8769552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6" name="Заголовок 12">
            <a:extLst>
              <a:ext uri="{FF2B5EF4-FFF2-40B4-BE49-F238E27FC236}">
                <a16:creationId xmlns:a16="http://schemas.microsoft.com/office/drawing/2014/main" id="{1BD850E2-D292-F945-A78D-8B5AA1A5454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41613" y="3471862"/>
            <a:ext cx="8769552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разделителя</a:t>
            </a:r>
          </a:p>
        </p:txBody>
      </p:sp>
      <p:sp>
        <p:nvSpPr>
          <p:cNvPr id="17" name="Нижний колонтитул 8">
            <a:extLst>
              <a:ext uri="{FF2B5EF4-FFF2-40B4-BE49-F238E27FC236}">
                <a16:creationId xmlns:a16="http://schemas.microsoft.com/office/drawing/2014/main" id="{4853B91A-2247-384D-9817-78F55F4998B1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941613" y="10759711"/>
            <a:ext cx="6433312" cy="184666"/>
          </a:xfrm>
          <a:prstGeom prst="rect">
            <a:avLst/>
          </a:prstGeom>
        </p:spPr>
        <p:txBody>
          <a:bodyPr lIns="0" tIns="0" rIns="0" bIns="0"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6979719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71">
          <p15:clr>
            <a:srgbClr val="FBAE40"/>
          </p15:clr>
        </p15:guide>
        <p15:guide id="3" orient="horz" pos="6535">
          <p15:clr>
            <a:srgbClr val="FBAE40"/>
          </p15:clr>
        </p15:guide>
        <p15:guide id="4" orient="horz" pos="457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3">
            <a:extLst>
              <a:ext uri="{FF2B5EF4-FFF2-40B4-BE49-F238E27FC236}">
                <a16:creationId xmlns:a16="http://schemas.microsoft.com/office/drawing/2014/main" id="{1EBDE21A-55B7-DD49-B2FF-E349F0F9B888}"/>
              </a:ext>
            </a:extLst>
          </p:cNvPr>
          <p:cNvSpPr>
            <a:spLocks noGrp="1"/>
          </p:cNvSpPr>
          <p:nvPr>
            <p:ph type="sldNum" idx="4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 algn="r">
              <a:defRPr sz="12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766627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  <p:sldLayoutId id="2147483656" r:id="rId2"/>
    <p:sldLayoutId id="2147483670" r:id="rId3"/>
    <p:sldLayoutId id="2147483675" r:id="rId4"/>
    <p:sldLayoutId id="2147483673" r:id="rId5"/>
    <p:sldLayoutId id="2147483671" r:id="rId6"/>
    <p:sldLayoutId id="2147483674" r:id="rId7"/>
    <p:sldLayoutId id="2147483672" r:id="rId8"/>
    <p:sldLayoutId id="2147483676" r:id="rId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549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Номер слайда 3">
            <a:extLst>
              <a:ext uri="{FF2B5EF4-FFF2-40B4-BE49-F238E27FC236}">
                <a16:creationId xmlns:a16="http://schemas.microsoft.com/office/drawing/2014/main" id="{5F479B8B-10D3-674C-9BA6-DD782C3538CD}"/>
              </a:ext>
            </a:extLst>
          </p:cNvPr>
          <p:cNvSpPr>
            <a:spLocks noGrp="1"/>
          </p:cNvSpPr>
          <p:nvPr>
            <p:ph type="sldNum" idx="4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 algn="r">
              <a:defRPr sz="12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967349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6" r:id="rId3"/>
    <p:sldLayoutId id="2147483669" r:id="rId4"/>
    <p:sldLayoutId id="2147483665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25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hyperlink" Target="mailto:bratc5@mail.ru" TargetMode="External"/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9ABAF0E-B356-8A4A-BFDC-8AEA703BC85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Daily Active Kids</a:t>
            </a: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44AF7252-0A3C-7145-83C5-764AA3E129D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/>
              <a:t>Карнаухова Дарья</a:t>
            </a:r>
          </a:p>
          <a:p>
            <a:r>
              <a:rPr lang="ru-RU" dirty="0" err="1"/>
              <a:t>Раева</a:t>
            </a:r>
            <a:r>
              <a:rPr lang="ru-RU" dirty="0"/>
              <a:t> </a:t>
            </a:r>
            <a:r>
              <a:rPr lang="ru-RU" dirty="0" err="1"/>
              <a:t>Айнаш</a:t>
            </a:r>
            <a:endParaRPr lang="ru-RU" dirty="0"/>
          </a:p>
          <a:p>
            <a:r>
              <a:rPr lang="ru-RU" dirty="0" err="1"/>
              <a:t>Хммелькова</a:t>
            </a:r>
            <a:r>
              <a:rPr lang="ru-RU" dirty="0"/>
              <a:t> Кристина</a:t>
            </a:r>
          </a:p>
        </p:txBody>
      </p:sp>
    </p:spTree>
    <p:extLst>
      <p:ext uri="{BB962C8B-B14F-4D97-AF65-F5344CB8AC3E}">
        <p14:creationId xmlns:p14="http://schemas.microsoft.com/office/powerpoint/2010/main" val="22068052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Заголовок 14">
            <a:extLst>
              <a:ext uri="{FF2B5EF4-FFF2-40B4-BE49-F238E27FC236}">
                <a16:creationId xmlns:a16="http://schemas.microsoft.com/office/drawing/2014/main" id="{5E3FCA23-D8EC-B74D-B073-8974604F5A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1046317"/>
            <a:ext cx="9741217" cy="911089"/>
          </a:xfrm>
        </p:spPr>
        <p:txBody>
          <a:bodyPr/>
          <a:lstStyle/>
          <a:p>
            <a:r>
              <a:rPr lang="ru-RU" sz="5400" b="1" dirty="0"/>
              <a:t>Актуальность проекта</a:t>
            </a:r>
          </a:p>
        </p:txBody>
      </p:sp>
      <p:sp>
        <p:nvSpPr>
          <p:cNvPr id="20" name="Текст 19">
            <a:extLst>
              <a:ext uri="{FF2B5EF4-FFF2-40B4-BE49-F238E27FC236}">
                <a16:creationId xmlns:a16="http://schemas.microsoft.com/office/drawing/2014/main" id="{283F6D99-FE8F-3447-990D-DE77451547E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3245413"/>
            <a:ext cx="18411051" cy="7554912"/>
          </a:xfrm>
        </p:spPr>
        <p:txBody>
          <a:bodyPr/>
          <a:lstStyle/>
          <a:p>
            <a:pPr marL="873125" indent="-857250" rtl="0" fontAlgn="base">
              <a:spcBef>
                <a:spcPts val="1200"/>
              </a:spcBef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ru-RU" sz="4800" b="0" i="0" u="none" strike="noStrike" dirty="0">
                <a:solidFill>
                  <a:srgbClr val="000000"/>
                </a:solidFill>
                <a:effectLst/>
                <a:latin typeface="Raleway" pitchFamily="2" charset="-52"/>
              </a:rPr>
              <a:t>Тренд ведения здорового образа жизни</a:t>
            </a:r>
          </a:p>
          <a:p>
            <a:pPr rtl="0" fontAlgn="base">
              <a:spcBef>
                <a:spcPts val="1200"/>
              </a:spcBef>
              <a:spcAft>
                <a:spcPts val="0"/>
              </a:spcAft>
            </a:pPr>
            <a:endParaRPr lang="ru-RU" sz="4800" b="0" i="0" u="none" strike="noStrike" dirty="0">
              <a:solidFill>
                <a:srgbClr val="8F00FF"/>
              </a:solidFill>
              <a:effectLst/>
              <a:latin typeface="Raleway" pitchFamily="2" charset="-52"/>
            </a:endParaRPr>
          </a:p>
          <a:p>
            <a:pPr marL="873125" indent="-857250" rtl="0" fontAlgn="base">
              <a:spcBef>
                <a:spcPts val="0"/>
              </a:spcBef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ru-RU" sz="4800" b="0" i="0" u="none" strike="noStrike" dirty="0">
                <a:solidFill>
                  <a:srgbClr val="000000"/>
                </a:solidFill>
                <a:effectLst/>
                <a:latin typeface="Raleway" pitchFamily="2" charset="-52"/>
              </a:rPr>
              <a:t>Периодическое снижение уровня мотивации в ведении ЗОЖ</a:t>
            </a:r>
          </a:p>
          <a:p>
            <a:pPr rtl="0" fontAlgn="base">
              <a:spcBef>
                <a:spcPts val="0"/>
              </a:spcBef>
              <a:spcAft>
                <a:spcPts val="0"/>
              </a:spcAft>
            </a:pPr>
            <a:endParaRPr lang="ru-RU" sz="4800" b="0" i="0" u="none" strike="noStrike" dirty="0">
              <a:solidFill>
                <a:srgbClr val="8F00FF"/>
              </a:solidFill>
              <a:effectLst/>
              <a:latin typeface="Raleway" pitchFamily="2" charset="-52"/>
            </a:endParaRPr>
          </a:p>
          <a:p>
            <a:pPr marL="873125" indent="-857250" rtl="0" fontAlgn="base">
              <a:spcBef>
                <a:spcPts val="0"/>
              </a:spcBef>
              <a:spcAft>
                <a:spcPts val="1200"/>
              </a:spcAft>
              <a:buFont typeface="Courier New" panose="02070309020205020404" pitchFamily="49" charset="0"/>
              <a:buChar char="o"/>
            </a:pPr>
            <a:r>
              <a:rPr lang="ru-RU" sz="4800" b="0" i="0" u="none" strike="noStrike" dirty="0">
                <a:solidFill>
                  <a:srgbClr val="000000"/>
                </a:solidFill>
                <a:effectLst/>
                <a:latin typeface="Raleway" pitchFamily="2" charset="-52"/>
              </a:rPr>
              <a:t>Срывы из-за отсутствия системности / большого информационного поток</a:t>
            </a:r>
            <a:r>
              <a:rPr lang="ru-RU" sz="4800" b="0" i="0" u="none" strike="noStrike" dirty="0">
                <a:solidFill>
                  <a:srgbClr val="132C40"/>
                </a:solidFill>
                <a:effectLst/>
                <a:latin typeface="Raleway" pitchFamily="2" charset="-52"/>
              </a:rPr>
              <a:t>а </a:t>
            </a:r>
            <a:endParaRPr lang="ru-RU" sz="4800" b="0" i="0" u="none" strike="noStrike" dirty="0">
              <a:solidFill>
                <a:srgbClr val="8F00FF"/>
              </a:solidFill>
              <a:effectLst/>
              <a:latin typeface="Raleway" pitchFamily="2" charset="-52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601953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Текст 10">
            <a:extLst>
              <a:ext uri="{FF2B5EF4-FFF2-40B4-BE49-F238E27FC236}">
                <a16:creationId xmlns:a16="http://schemas.microsoft.com/office/drawing/2014/main" id="{C72ED528-466D-BB48-85E5-2A2D73A027E8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17306" y="4094391"/>
            <a:ext cx="8793162" cy="911090"/>
          </a:xfrm>
        </p:spPr>
        <p:txBody>
          <a:bodyPr/>
          <a:lstStyle/>
          <a:p>
            <a:r>
              <a:rPr lang="ru-RU" dirty="0"/>
              <a:t>Проблема клиента, которую мы решаем.</a:t>
            </a:r>
          </a:p>
          <a:p>
            <a:endParaRPr lang="ru-RU" dirty="0"/>
          </a:p>
        </p:txBody>
      </p:sp>
      <p:sp>
        <p:nvSpPr>
          <p:cNvPr id="10" name="Заголовок 9">
            <a:extLst>
              <a:ext uri="{FF2B5EF4-FFF2-40B4-BE49-F238E27FC236}">
                <a16:creationId xmlns:a16="http://schemas.microsoft.com/office/drawing/2014/main" id="{857418DB-37CF-2943-BAD4-176F0C2D36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1049618"/>
            <a:ext cx="9741217" cy="911089"/>
          </a:xfrm>
        </p:spPr>
        <p:txBody>
          <a:bodyPr/>
          <a:lstStyle/>
          <a:p>
            <a:r>
              <a:rPr lang="ru-RU" sz="5400" b="1" dirty="0"/>
              <a:t>Проблема</a:t>
            </a:r>
            <a:endParaRPr lang="ru-RU" b="1" dirty="0"/>
          </a:p>
        </p:txBody>
      </p:sp>
      <p:sp>
        <p:nvSpPr>
          <p:cNvPr id="14" name="Текст 13">
            <a:extLst>
              <a:ext uri="{FF2B5EF4-FFF2-40B4-BE49-F238E27FC236}">
                <a16:creationId xmlns:a16="http://schemas.microsoft.com/office/drawing/2014/main" id="{BFFD4462-BD95-854B-8FD9-709FEADBF54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0052050" y="3620562"/>
            <a:ext cx="8793162" cy="7554912"/>
          </a:xfrm>
        </p:spPr>
        <p:txBody>
          <a:bodyPr/>
          <a:lstStyle/>
          <a:p>
            <a:pPr algn="ctr"/>
            <a:r>
              <a:rPr lang="ru-RU" sz="3600" b="0" i="0" u="none" strike="noStrike" dirty="0">
                <a:solidFill>
                  <a:srgbClr val="132C40"/>
                </a:solidFill>
                <a:effectLst/>
                <a:latin typeface="Raleway" pitchFamily="2" charset="-52"/>
              </a:rPr>
              <a:t>Отсутствие на рынке подходящего приложения, работающего на основе умных весов, предназначенных специально для родителей и их детей.</a:t>
            </a:r>
          </a:p>
          <a:p>
            <a:endParaRPr lang="ru-RU" dirty="0"/>
          </a:p>
        </p:txBody>
      </p:sp>
      <p:sp>
        <p:nvSpPr>
          <p:cNvPr id="15" name="Текст 14">
            <a:extLst>
              <a:ext uri="{FF2B5EF4-FFF2-40B4-BE49-F238E27FC236}">
                <a16:creationId xmlns:a16="http://schemas.microsoft.com/office/drawing/2014/main" id="{2152D6DA-EBB8-DF4B-A09D-F2FF5954B998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0052050" y="7398018"/>
            <a:ext cx="9012615" cy="7554912"/>
          </a:xfrm>
        </p:spPr>
        <p:txBody>
          <a:bodyPr/>
          <a:lstStyle/>
          <a:p>
            <a:pPr algn="ctr"/>
            <a:r>
              <a:rPr lang="ru-RU" sz="3600" b="0" i="0" u="none" strike="noStrike" dirty="0">
                <a:solidFill>
                  <a:srgbClr val="132C40"/>
                </a:solidFill>
                <a:effectLst/>
                <a:latin typeface="Raleway" pitchFamily="2" charset="-52"/>
              </a:rPr>
              <a:t>В них нет специального «режима» для семейного доступа, который предлагает различные функции в зависимости от «статуса» пользователя.</a:t>
            </a:r>
            <a:endParaRPr lang="ru-RU" sz="4000" dirty="0"/>
          </a:p>
        </p:txBody>
      </p:sp>
      <p:sp>
        <p:nvSpPr>
          <p:cNvPr id="16" name="Текст 15">
            <a:extLst>
              <a:ext uri="{FF2B5EF4-FFF2-40B4-BE49-F238E27FC236}">
                <a16:creationId xmlns:a16="http://schemas.microsoft.com/office/drawing/2014/main" id="{E8E038BC-E53B-614C-A9F9-2C3CA505EC5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894588" y="7791673"/>
            <a:ext cx="8841739" cy="911090"/>
          </a:xfrm>
        </p:spPr>
        <p:txBody>
          <a:bodyPr/>
          <a:lstStyle/>
          <a:p>
            <a:r>
              <a:rPr lang="ru-RU" dirty="0"/>
              <a:t>Почему существующих вариантов решения </a:t>
            </a:r>
            <a:br>
              <a:rPr lang="ru-RU" dirty="0"/>
            </a:br>
            <a:r>
              <a:rPr lang="ru-RU" dirty="0"/>
              <a:t>не достаточно?</a:t>
            </a:r>
          </a:p>
        </p:txBody>
      </p:sp>
    </p:spTree>
    <p:extLst>
      <p:ext uri="{BB962C8B-B14F-4D97-AF65-F5344CB8AC3E}">
        <p14:creationId xmlns:p14="http://schemas.microsoft.com/office/powerpoint/2010/main" val="39152859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1061065"/>
            <a:ext cx="9741217" cy="911089"/>
          </a:xfrm>
          <a:prstGeom prst="rect">
            <a:avLst/>
          </a:prstGeom>
        </p:spPr>
        <p:txBody>
          <a:bodyPr/>
          <a:lstStyle/>
          <a:p>
            <a:r>
              <a:rPr lang="ru-RU" sz="5400" b="1" dirty="0"/>
              <a:t>Решение</a:t>
            </a:r>
            <a:endParaRPr lang="ru-RU" b="1" dirty="0"/>
          </a:p>
        </p:txBody>
      </p:sp>
      <p:sp>
        <p:nvSpPr>
          <p:cNvPr id="9" name="Текст 8">
            <a:extLst>
              <a:ext uri="{FF2B5EF4-FFF2-40B4-BE49-F238E27FC236}">
                <a16:creationId xmlns:a16="http://schemas.microsoft.com/office/drawing/2014/main" id="{D114D169-39CA-9F4E-8E20-E19DCB371C2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876704"/>
            <a:ext cx="18424652" cy="7554912"/>
          </a:xfrm>
        </p:spPr>
        <p:txBody>
          <a:bodyPr/>
          <a:lstStyle/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ru-RU" sz="4800" b="0" i="0" u="none" strike="noStrike" dirty="0">
                <a:solidFill>
                  <a:srgbClr val="132C40"/>
                </a:solidFill>
                <a:effectLst/>
                <a:latin typeface="Raleway" pitchFamily="2" charset="-52"/>
              </a:rPr>
              <a:t>Мобильное приложение: </a:t>
            </a:r>
          </a:p>
          <a:p>
            <a:pPr rtl="0">
              <a:spcBef>
                <a:spcPts val="0"/>
              </a:spcBef>
              <a:spcAft>
                <a:spcPts val="0"/>
              </a:spcAft>
            </a:pPr>
            <a:endParaRPr lang="ru-RU" sz="4800" b="0" dirty="0">
              <a:effectLst/>
            </a:endParaRPr>
          </a:p>
          <a:p>
            <a:pPr marL="457200" rtl="0">
              <a:spcBef>
                <a:spcPts val="0"/>
              </a:spcBef>
              <a:spcAft>
                <a:spcPts val="0"/>
              </a:spcAft>
            </a:pPr>
            <a:r>
              <a:rPr lang="ru-RU" sz="4800" b="0" i="0" u="none" strike="noStrike" dirty="0">
                <a:solidFill>
                  <a:srgbClr val="132C40"/>
                </a:solidFill>
                <a:effectLst/>
                <a:latin typeface="Raleway" pitchFamily="2" charset="-52"/>
              </a:rPr>
              <a:t>- Отслеживание параметров здоровья членов семьи </a:t>
            </a:r>
            <a:endParaRPr lang="ru-RU" sz="4800" b="0" dirty="0">
              <a:effectLst/>
            </a:endParaRPr>
          </a:p>
          <a:p>
            <a:pPr marL="457200" rtl="0">
              <a:spcBef>
                <a:spcPts val="0"/>
              </a:spcBef>
              <a:spcAft>
                <a:spcPts val="0"/>
              </a:spcAft>
            </a:pPr>
            <a:r>
              <a:rPr lang="ru-RU" sz="4800" b="0" i="0" u="none" strike="noStrike" dirty="0">
                <a:solidFill>
                  <a:srgbClr val="132C40"/>
                </a:solidFill>
                <a:effectLst/>
                <a:latin typeface="Raleway" pitchFamily="2" charset="-52"/>
              </a:rPr>
              <a:t>- Напоминание о приеме пищи, воды, медикаментов </a:t>
            </a:r>
            <a:endParaRPr lang="ru-RU" sz="4800" b="0" dirty="0">
              <a:effectLst/>
            </a:endParaRPr>
          </a:p>
          <a:p>
            <a:pPr marL="457200" rtl="0">
              <a:spcBef>
                <a:spcPts val="0"/>
              </a:spcBef>
              <a:spcAft>
                <a:spcPts val="0"/>
              </a:spcAft>
            </a:pPr>
            <a:r>
              <a:rPr lang="ru-RU" sz="4800" b="0" i="0" u="none" strike="noStrike" dirty="0">
                <a:solidFill>
                  <a:srgbClr val="132C40"/>
                </a:solidFill>
                <a:effectLst/>
                <a:latin typeface="Raleway" pitchFamily="2" charset="-52"/>
              </a:rPr>
              <a:t>- Геймификация</a:t>
            </a:r>
          </a:p>
          <a:p>
            <a:pPr marL="457200" rtl="0">
              <a:spcBef>
                <a:spcPts val="0"/>
              </a:spcBef>
              <a:spcAft>
                <a:spcPts val="0"/>
              </a:spcAft>
            </a:pPr>
            <a:endParaRPr lang="ru-RU" sz="4800" b="0" dirty="0">
              <a:effectLst/>
            </a:endParaRPr>
          </a:p>
          <a:p>
            <a:r>
              <a:rPr lang="ru-RU" sz="4800" b="0" i="0" u="none" strike="noStrike" dirty="0">
                <a:solidFill>
                  <a:srgbClr val="132C40"/>
                </a:solidFill>
                <a:effectLst/>
                <a:latin typeface="Raleway" pitchFamily="2" charset="-52"/>
              </a:rPr>
              <a:t>Ценность - здоровая семья и поддержание здоровья (экономия времени, сил и прививание полезных привычек).</a:t>
            </a:r>
            <a:br>
              <a:rPr lang="ru-RU" sz="4800" dirty="0"/>
            </a:br>
            <a:endParaRPr lang="ru-RU" sz="4800" dirty="0"/>
          </a:p>
        </p:txBody>
      </p:sp>
    </p:spTree>
    <p:extLst>
      <p:ext uri="{BB962C8B-B14F-4D97-AF65-F5344CB8AC3E}">
        <p14:creationId xmlns:p14="http://schemas.microsoft.com/office/powerpoint/2010/main" val="11295184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7" y="1155141"/>
            <a:ext cx="9741217" cy="911089"/>
          </a:xfrm>
        </p:spPr>
        <p:txBody>
          <a:bodyPr/>
          <a:lstStyle/>
          <a:p>
            <a:r>
              <a:rPr lang="ru-RU" sz="5400" b="1" dirty="0"/>
              <a:t>Рынок</a:t>
            </a:r>
            <a:endParaRPr lang="ru-RU" b="1" dirty="0"/>
          </a:p>
        </p:txBody>
      </p:sp>
      <p:sp>
        <p:nvSpPr>
          <p:cNvPr id="6" name="Текст 5">
            <a:extLst>
              <a:ext uri="{FF2B5EF4-FFF2-40B4-BE49-F238E27FC236}">
                <a16:creationId xmlns:a16="http://schemas.microsoft.com/office/drawing/2014/main" id="{C4896C73-F32D-8247-AB33-4BFBCE9D953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7" y="3222620"/>
            <a:ext cx="18897747" cy="7554912"/>
          </a:xfrm>
        </p:spPr>
        <p:txBody>
          <a:bodyPr/>
          <a:lstStyle/>
          <a:p>
            <a:pPr marL="701675" indent="-685800" rtl="0" fontAlgn="base">
              <a:spcBef>
                <a:spcPts val="0"/>
              </a:spcBef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ru-RU" sz="4800" b="0" i="0" u="none" strike="noStrike" dirty="0">
                <a:solidFill>
                  <a:srgbClr val="000000"/>
                </a:solidFill>
                <a:effectLst/>
                <a:latin typeface="Raleway" pitchFamily="2" charset="-52"/>
              </a:rPr>
              <a:t> Мы планируем работать на рынке B2C</a:t>
            </a:r>
            <a:endParaRPr lang="ru-RU" sz="4800" b="0" i="0" u="none" strike="noStrike" dirty="0">
              <a:solidFill>
                <a:srgbClr val="8F00FF"/>
              </a:solidFill>
              <a:effectLst/>
              <a:latin typeface="Raleway" pitchFamily="2" charset="-52"/>
            </a:endParaRPr>
          </a:p>
          <a:p>
            <a:pPr marL="701675" indent="-685800" rtl="0" fontAlgn="base">
              <a:spcBef>
                <a:spcPts val="0"/>
              </a:spcBef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ru-RU" sz="4800" b="0" i="0" u="none" strike="noStrike" dirty="0">
                <a:solidFill>
                  <a:srgbClr val="000000"/>
                </a:solidFill>
                <a:effectLst/>
                <a:latin typeface="Raleway" pitchFamily="2" charset="-52"/>
              </a:rPr>
              <a:t> Наша ЦА - это 1 млн. человек</a:t>
            </a:r>
            <a:endParaRPr lang="ru-RU" sz="4800" b="0" i="0" u="none" strike="noStrike" dirty="0">
              <a:solidFill>
                <a:srgbClr val="8F00FF"/>
              </a:solidFill>
              <a:effectLst/>
              <a:latin typeface="Raleway" pitchFamily="2" charset="-52"/>
            </a:endParaRPr>
          </a:p>
          <a:p>
            <a:pPr marL="701675" indent="-685800" rtl="0" fontAlgn="base">
              <a:spcBef>
                <a:spcPts val="0"/>
              </a:spcBef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ru-RU" sz="4800" b="0" i="0" u="none" strike="noStrike" dirty="0">
                <a:solidFill>
                  <a:srgbClr val="000000"/>
                </a:solidFill>
                <a:effectLst/>
                <a:latin typeface="Raleway" pitchFamily="2" charset="-52"/>
              </a:rPr>
              <a:t> Наше решение будет стоить 150 рублей - это 150 млн. рублей</a:t>
            </a:r>
            <a:endParaRPr lang="ru-RU" sz="4800" b="0" i="0" u="none" strike="noStrike" dirty="0">
              <a:solidFill>
                <a:srgbClr val="8F00FF"/>
              </a:solidFill>
              <a:effectLst/>
              <a:latin typeface="Raleway" pitchFamily="2" charset="-52"/>
            </a:endParaRPr>
          </a:p>
          <a:p>
            <a:pPr marL="701675" indent="-685800" rtl="0" fontAlgn="base">
              <a:spcBef>
                <a:spcPts val="0"/>
              </a:spcBef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ru-RU" sz="4800" b="0" i="0" u="none" strike="noStrike" dirty="0">
                <a:solidFill>
                  <a:srgbClr val="000000"/>
                </a:solidFill>
                <a:effectLst/>
                <a:latin typeface="Raleway" pitchFamily="2" charset="-52"/>
              </a:rPr>
              <a:t> Сегменты А и B - 45 млн. рублей (0,3 доля предыдущей суммы)</a:t>
            </a:r>
            <a:endParaRPr lang="ru-RU" sz="4800" b="0" i="0" u="none" strike="noStrike" dirty="0">
              <a:solidFill>
                <a:srgbClr val="8F00FF"/>
              </a:solidFill>
              <a:effectLst/>
              <a:latin typeface="Raleway" pitchFamily="2" charset="-52"/>
            </a:endParaRPr>
          </a:p>
          <a:p>
            <a:pPr marL="701675" indent="-685800" rtl="0" fontAlgn="base">
              <a:spcBef>
                <a:spcPts val="0"/>
              </a:spcBef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ru-RU" sz="4800" b="0" i="0" u="none" strike="noStrike" dirty="0">
                <a:solidFill>
                  <a:srgbClr val="000000"/>
                </a:solidFill>
                <a:effectLst/>
                <a:latin typeface="Raleway" pitchFamily="2" charset="-52"/>
              </a:rPr>
              <a:t> Сможем заработать в первый год - 1,35 млн. рублей (0,03 доля от доли) * 12 месяцев = 16,2 млн. рублей</a:t>
            </a:r>
            <a:endParaRPr lang="ru-RU" sz="4800" b="0" i="0" u="none" strike="noStrike" dirty="0">
              <a:solidFill>
                <a:srgbClr val="8F00FF"/>
              </a:solidFill>
              <a:effectLst/>
              <a:latin typeface="Raleway" pitchFamily="2" charset="-52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1473860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1090561"/>
            <a:ext cx="9741217" cy="911089"/>
          </a:xfrm>
          <a:prstGeom prst="rect">
            <a:avLst/>
          </a:prstGeom>
        </p:spPr>
        <p:txBody>
          <a:bodyPr/>
          <a:lstStyle/>
          <a:p>
            <a:r>
              <a:rPr lang="ru-RU" sz="5400" b="1" dirty="0"/>
              <a:t>Бизнес-модель</a:t>
            </a:r>
            <a:endParaRPr lang="ru-RU" dirty="0"/>
          </a:p>
        </p:txBody>
      </p:sp>
      <p:sp>
        <p:nvSpPr>
          <p:cNvPr id="6" name="Текст 5">
            <a:extLst>
              <a:ext uri="{FF2B5EF4-FFF2-40B4-BE49-F238E27FC236}">
                <a16:creationId xmlns:a16="http://schemas.microsoft.com/office/drawing/2014/main" id="{5F7AD820-9E6E-A040-BEDF-7E0541D8255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39724" y="3591330"/>
            <a:ext cx="18424652" cy="7554912"/>
          </a:xfrm>
        </p:spPr>
        <p:txBody>
          <a:bodyPr/>
          <a:lstStyle/>
          <a:p>
            <a:pPr marL="701675" indent="-685800" rtl="0" fontAlgn="base">
              <a:spcBef>
                <a:spcPts val="0"/>
              </a:spcBef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ru-RU" sz="4800" b="0" i="0" u="none" strike="noStrike" dirty="0">
                <a:solidFill>
                  <a:srgbClr val="000000"/>
                </a:solidFill>
                <a:effectLst/>
                <a:latin typeface="Raleway" pitchFamily="2" charset="-52"/>
              </a:rPr>
              <a:t> Мы будем делать приложение</a:t>
            </a:r>
            <a:endParaRPr lang="ru-RU" sz="4800" b="0" i="0" u="none" strike="noStrike" dirty="0">
              <a:solidFill>
                <a:srgbClr val="8F00FF"/>
              </a:solidFill>
              <a:effectLst/>
              <a:latin typeface="Raleway" pitchFamily="2" charset="-52"/>
            </a:endParaRPr>
          </a:p>
          <a:p>
            <a:pPr marL="701675" indent="-685800" rtl="0" fontAlgn="base">
              <a:spcBef>
                <a:spcPts val="0"/>
              </a:spcBef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ru-RU" sz="4800" b="0" i="0" u="none" strike="noStrike" dirty="0">
                <a:solidFill>
                  <a:srgbClr val="000000"/>
                </a:solidFill>
                <a:effectLst/>
                <a:latin typeface="Raleway" pitchFamily="2" charset="-52"/>
              </a:rPr>
              <a:t> Это будет стоить 1,5 </a:t>
            </a:r>
            <a:r>
              <a:rPr lang="ru-RU" sz="4800" b="0" i="0" u="none" strike="noStrike" dirty="0" err="1">
                <a:solidFill>
                  <a:srgbClr val="000000"/>
                </a:solidFill>
                <a:effectLst/>
                <a:latin typeface="Raleway" pitchFamily="2" charset="-52"/>
              </a:rPr>
              <a:t>млн.руб</a:t>
            </a:r>
            <a:r>
              <a:rPr lang="ru-RU" sz="4800" b="0" i="0" u="none" strike="noStrike" dirty="0">
                <a:solidFill>
                  <a:srgbClr val="000000"/>
                </a:solidFill>
                <a:effectLst/>
                <a:latin typeface="Raleway" pitchFamily="2" charset="-52"/>
              </a:rPr>
              <a:t>.</a:t>
            </a:r>
            <a:endParaRPr lang="ru-RU" sz="4800" b="0" i="0" u="none" strike="noStrike" dirty="0">
              <a:solidFill>
                <a:srgbClr val="8F00FF"/>
              </a:solidFill>
              <a:effectLst/>
              <a:latin typeface="Raleway" pitchFamily="2" charset="-52"/>
            </a:endParaRPr>
          </a:p>
          <a:p>
            <a:pPr marL="701675" indent="-685800" rtl="0" fontAlgn="base">
              <a:spcBef>
                <a:spcPts val="0"/>
              </a:spcBef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ru-RU" sz="4800" b="0" i="0" u="none" strike="noStrike" dirty="0">
                <a:solidFill>
                  <a:srgbClr val="000000"/>
                </a:solidFill>
                <a:effectLst/>
                <a:latin typeface="Raleway" pitchFamily="2" charset="-52"/>
              </a:rPr>
              <a:t> У нас будут покупать ежемесячную подписку </a:t>
            </a:r>
            <a:endParaRPr lang="ru-RU" sz="4800" b="0" i="0" u="none" strike="noStrike" dirty="0">
              <a:solidFill>
                <a:srgbClr val="8F00FF"/>
              </a:solidFill>
              <a:effectLst/>
              <a:latin typeface="Raleway" pitchFamily="2" charset="-52"/>
            </a:endParaRPr>
          </a:p>
          <a:p>
            <a:pPr marL="701675" indent="-685800" rtl="0" fontAlgn="base">
              <a:spcBef>
                <a:spcPts val="0"/>
              </a:spcBef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ru-RU" sz="4800" b="0" i="0" u="none" strike="noStrike" dirty="0">
                <a:solidFill>
                  <a:srgbClr val="000000"/>
                </a:solidFill>
                <a:effectLst/>
                <a:latin typeface="Raleway" pitchFamily="2" charset="-52"/>
              </a:rPr>
              <a:t> Дополнительно мы можем зарабатывать на предоставлении еженедельной сводки по параметрам каждого челна семьи с предложениями по изменению/поддержки от ИИ, исходя из полученных данных</a:t>
            </a:r>
            <a:endParaRPr lang="ru-RU" sz="4800" b="0" i="0" u="none" strike="noStrike" dirty="0">
              <a:solidFill>
                <a:srgbClr val="8F00FF"/>
              </a:solidFill>
              <a:effectLst/>
              <a:latin typeface="Raleway" pitchFamily="2" charset="-52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4627784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1105310"/>
            <a:ext cx="9741217" cy="911089"/>
          </a:xfrm>
        </p:spPr>
        <p:txBody>
          <a:bodyPr/>
          <a:lstStyle/>
          <a:p>
            <a:r>
              <a:rPr lang="ru-RU" sz="5400" b="1" dirty="0"/>
              <a:t>Текущие результаты</a:t>
            </a:r>
            <a:endParaRPr lang="ru-RU" sz="5400" dirty="0"/>
          </a:p>
        </p:txBody>
      </p:sp>
      <p:sp>
        <p:nvSpPr>
          <p:cNvPr id="12" name="Текст 11">
            <a:extLst>
              <a:ext uri="{FF2B5EF4-FFF2-40B4-BE49-F238E27FC236}">
                <a16:creationId xmlns:a16="http://schemas.microsoft.com/office/drawing/2014/main" id="{977D909F-9EDA-3741-9984-4E6538C4E5C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4299251"/>
            <a:ext cx="18432491" cy="7554912"/>
          </a:xfrm>
        </p:spPr>
        <p:txBody>
          <a:bodyPr/>
          <a:lstStyle/>
          <a:p>
            <a:pPr algn="ctr"/>
            <a:r>
              <a:rPr lang="ru-RU" sz="4800" b="0" i="0" u="none" strike="noStrike" dirty="0">
                <a:solidFill>
                  <a:srgbClr val="132C40"/>
                </a:solidFill>
                <a:effectLst/>
                <a:latin typeface="Raleway" pitchFamily="2" charset="-52"/>
              </a:rPr>
              <a:t>На данный момент мы находимся на стадии доработки идеи (детализация внешнего вида) и поиска разработчика, который сможет реализовать нашу задумку.</a:t>
            </a:r>
            <a:endParaRPr lang="ru-RU" sz="5400" dirty="0"/>
          </a:p>
        </p:txBody>
      </p:sp>
    </p:spTree>
    <p:extLst>
      <p:ext uri="{BB962C8B-B14F-4D97-AF65-F5344CB8AC3E}">
        <p14:creationId xmlns:p14="http://schemas.microsoft.com/office/powerpoint/2010/main" val="62833031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10E89B66-6E42-49A1-8E19-4B1380B2BE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4683" y="1874889"/>
            <a:ext cx="9130276" cy="91302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0379A0FF-6190-4159-B4A0-3218E81F7E9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69141" y="1874889"/>
            <a:ext cx="9130276" cy="91302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3490378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50869" y="1217952"/>
            <a:ext cx="9741217" cy="911089"/>
          </a:xfrm>
          <a:prstGeom prst="rect">
            <a:avLst/>
          </a:prstGeom>
        </p:spPr>
        <p:txBody>
          <a:bodyPr/>
          <a:lstStyle/>
          <a:p>
            <a:r>
              <a:rPr lang="ru-RU" sz="5400" b="1" dirty="0"/>
              <a:t>Команда</a:t>
            </a:r>
            <a:endParaRPr lang="ru-RU" dirty="0"/>
          </a:p>
        </p:txBody>
      </p:sp>
      <p:sp>
        <p:nvSpPr>
          <p:cNvPr id="22" name="Текст 21">
            <a:extLst>
              <a:ext uri="{FF2B5EF4-FFF2-40B4-BE49-F238E27FC236}">
                <a16:creationId xmlns:a16="http://schemas.microsoft.com/office/drawing/2014/main" id="{7FDD3F57-7643-9446-901D-8FBE090AE24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825082" y="8710128"/>
            <a:ext cx="4134612" cy="2103120"/>
          </a:xfrm>
        </p:spPr>
        <p:txBody>
          <a:bodyPr/>
          <a:lstStyle/>
          <a:p>
            <a:r>
              <a:rPr lang="en-US" dirty="0"/>
              <a:t>CEO</a:t>
            </a:r>
            <a:endParaRPr lang="ru-RU" dirty="0"/>
          </a:p>
        </p:txBody>
      </p:sp>
      <p:sp>
        <p:nvSpPr>
          <p:cNvPr id="23" name="Рисунок 22">
            <a:extLst>
              <a:ext uri="{FF2B5EF4-FFF2-40B4-BE49-F238E27FC236}">
                <a16:creationId xmlns:a16="http://schemas.microsoft.com/office/drawing/2014/main" id="{03105A28-AA0F-5649-B079-3E228795FD2C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3161792" y="3949700"/>
            <a:ext cx="2139950" cy="2141538"/>
          </a:xfrm>
        </p:spPr>
      </p:sp>
      <p:sp>
        <p:nvSpPr>
          <p:cNvPr id="24" name="Текст 23">
            <a:extLst>
              <a:ext uri="{FF2B5EF4-FFF2-40B4-BE49-F238E27FC236}">
                <a16:creationId xmlns:a16="http://schemas.microsoft.com/office/drawing/2014/main" id="{3A491EAE-61CE-9549-AB51-FD2BFFBEC8D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954507" y="8074090"/>
            <a:ext cx="2439285" cy="432471"/>
          </a:xfrm>
        </p:spPr>
        <p:txBody>
          <a:bodyPr/>
          <a:lstStyle/>
          <a:p>
            <a:r>
              <a:rPr lang="ru-RU" dirty="0" err="1"/>
              <a:t>Раева</a:t>
            </a:r>
            <a:r>
              <a:rPr lang="ru-RU" dirty="0"/>
              <a:t> </a:t>
            </a:r>
            <a:r>
              <a:rPr lang="ru-RU" dirty="0" err="1"/>
              <a:t>Айнаш</a:t>
            </a:r>
            <a:r>
              <a:rPr lang="ru-RU" dirty="0"/>
              <a:t> </a:t>
            </a:r>
          </a:p>
        </p:txBody>
      </p:sp>
      <p:sp>
        <p:nvSpPr>
          <p:cNvPr id="25" name="Текст 24">
            <a:extLst>
              <a:ext uri="{FF2B5EF4-FFF2-40B4-BE49-F238E27FC236}">
                <a16:creationId xmlns:a16="http://schemas.microsoft.com/office/drawing/2014/main" id="{90DF322C-267D-5D46-B58E-CB1ED9E48F7A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016858" y="8694519"/>
            <a:ext cx="4134612" cy="2103120"/>
          </a:xfrm>
        </p:spPr>
        <p:txBody>
          <a:bodyPr/>
          <a:lstStyle/>
          <a:p>
            <a:r>
              <a:rPr lang="en-US" dirty="0"/>
              <a:t>CTO</a:t>
            </a:r>
            <a:endParaRPr lang="ru-RU" dirty="0"/>
          </a:p>
        </p:txBody>
      </p:sp>
      <p:sp>
        <p:nvSpPr>
          <p:cNvPr id="26" name="Рисунок 25">
            <a:extLst>
              <a:ext uri="{FF2B5EF4-FFF2-40B4-BE49-F238E27FC236}">
                <a16:creationId xmlns:a16="http://schemas.microsoft.com/office/drawing/2014/main" id="{F82A6A9D-9E28-5E4D-BD68-EF75EBA5C891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8982075" y="3922596"/>
            <a:ext cx="2139950" cy="2141538"/>
          </a:xfrm>
        </p:spPr>
      </p:sp>
      <p:sp>
        <p:nvSpPr>
          <p:cNvPr id="27" name="Текст 26">
            <a:extLst>
              <a:ext uri="{FF2B5EF4-FFF2-40B4-BE49-F238E27FC236}">
                <a16:creationId xmlns:a16="http://schemas.microsoft.com/office/drawing/2014/main" id="{8662CAD4-AE6A-E14B-A88F-B1C3D23B2437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104072" y="8046428"/>
            <a:ext cx="4134612" cy="438912"/>
          </a:xfrm>
        </p:spPr>
        <p:txBody>
          <a:bodyPr/>
          <a:lstStyle/>
          <a:p>
            <a:r>
              <a:rPr lang="ru-RU" dirty="0" err="1"/>
              <a:t>Хмелькова</a:t>
            </a:r>
            <a:r>
              <a:rPr lang="ru-RU" dirty="0"/>
              <a:t> Кристина</a:t>
            </a:r>
          </a:p>
        </p:txBody>
      </p:sp>
      <p:sp>
        <p:nvSpPr>
          <p:cNvPr id="28" name="Текст 27">
            <a:extLst>
              <a:ext uri="{FF2B5EF4-FFF2-40B4-BE49-F238E27FC236}">
                <a16:creationId xmlns:a16="http://schemas.microsoft.com/office/drawing/2014/main" id="{0CD018E0-22F1-7E4F-89FF-1DB07D3FE8E8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13208634" y="8756066"/>
            <a:ext cx="4134612" cy="2103120"/>
          </a:xfrm>
        </p:spPr>
        <p:txBody>
          <a:bodyPr/>
          <a:lstStyle/>
          <a:p>
            <a:r>
              <a:rPr lang="en-US" dirty="0"/>
              <a:t>CMO</a:t>
            </a:r>
            <a:endParaRPr lang="ru-RU" dirty="0"/>
          </a:p>
        </p:txBody>
      </p:sp>
      <p:sp>
        <p:nvSpPr>
          <p:cNvPr id="29" name="Рисунок 28">
            <a:extLst>
              <a:ext uri="{FF2B5EF4-FFF2-40B4-BE49-F238E27FC236}">
                <a16:creationId xmlns:a16="http://schemas.microsoft.com/office/drawing/2014/main" id="{65FC860D-8854-7D4C-8363-B21E496916BF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14260322" y="3949700"/>
            <a:ext cx="2139950" cy="2141538"/>
          </a:xfrm>
        </p:spPr>
      </p:sp>
      <p:sp>
        <p:nvSpPr>
          <p:cNvPr id="30" name="Текст 29">
            <a:extLst>
              <a:ext uri="{FF2B5EF4-FFF2-40B4-BE49-F238E27FC236}">
                <a16:creationId xmlns:a16="http://schemas.microsoft.com/office/drawing/2014/main" id="{9F12BE12-15DF-9542-A4B6-BC4836F7D6DE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13208634" y="8081147"/>
            <a:ext cx="4134612" cy="438912"/>
          </a:xfrm>
        </p:spPr>
        <p:txBody>
          <a:bodyPr/>
          <a:lstStyle/>
          <a:p>
            <a:r>
              <a:rPr lang="ru-RU" dirty="0"/>
              <a:t>Карнаухова Дарья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5E38B607-1A86-450E-9346-6C6EE8266AD7}"/>
              </a:ext>
            </a:extLst>
          </p:cNvPr>
          <p:cNvSpPr txBox="1"/>
          <p:nvPr/>
        </p:nvSpPr>
        <p:spPr>
          <a:xfrm>
            <a:off x="5921478" y="7773370"/>
            <a:ext cx="1184295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0" dirty="0">
                <a:effectLst/>
              </a:rPr>
              <a:t> </a:t>
            </a:r>
            <a:endParaRPr lang="ru-RU" dirty="0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5DA8AD36-EBEC-4526-B9F4-6585AF594E8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33869" y="3641595"/>
            <a:ext cx="3236362" cy="39225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FAEAE1DF-F4D5-4974-9C65-3960DCE5932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01813" y="3612252"/>
            <a:ext cx="2659907" cy="39915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A7FA9403-2289-422F-AF39-9F8C90AD6A2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840871" y="3578327"/>
            <a:ext cx="2870138" cy="41590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7936403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1164304"/>
            <a:ext cx="9741217" cy="911089"/>
          </a:xfrm>
          <a:prstGeom prst="rect">
            <a:avLst/>
          </a:prstGeom>
        </p:spPr>
        <p:txBody>
          <a:bodyPr/>
          <a:lstStyle/>
          <a:p>
            <a:r>
              <a:rPr lang="ru-RU" sz="5400" b="1" dirty="0"/>
              <a:t>Планы</a:t>
            </a:r>
            <a:r>
              <a:rPr lang="ru-RU" b="1" dirty="0"/>
              <a:t> </a:t>
            </a:r>
            <a:r>
              <a:rPr lang="ru-RU" sz="5400" b="1" dirty="0"/>
              <a:t>развития</a:t>
            </a:r>
            <a:endParaRPr lang="ru-RU" dirty="0"/>
          </a:p>
        </p:txBody>
      </p:sp>
      <p:sp>
        <p:nvSpPr>
          <p:cNvPr id="8" name="Текст 7">
            <a:extLst>
              <a:ext uri="{FF2B5EF4-FFF2-40B4-BE49-F238E27FC236}">
                <a16:creationId xmlns:a16="http://schemas.microsoft.com/office/drawing/2014/main" id="{C1D705DB-48BD-5A41-8B3E-9DE81E2C927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3760788"/>
            <a:ext cx="17216431" cy="7554912"/>
          </a:xfrm>
        </p:spPr>
        <p:txBody>
          <a:bodyPr/>
          <a:lstStyle/>
          <a:p>
            <a:pPr marL="701675" indent="-685800">
              <a:buFont typeface="Courier New" panose="02070309020205020404" pitchFamily="49" charset="0"/>
              <a:buChar char="o"/>
            </a:pPr>
            <a:r>
              <a:rPr lang="ru-RU" sz="4800" b="0" i="0" u="none" strike="noStrike" dirty="0">
                <a:solidFill>
                  <a:srgbClr val="132C40"/>
                </a:solidFill>
                <a:effectLst/>
                <a:latin typeface="Raleway" pitchFamily="2" charset="-52"/>
              </a:rPr>
              <a:t>Планируем перейти к глубинному анализу рынка, с целью выявления различных недостатков тех или иных приложений, связанных с поддержанием здоровья.</a:t>
            </a:r>
          </a:p>
          <a:p>
            <a:pPr marL="701675" indent="-685800">
              <a:buFont typeface="Courier New" panose="02070309020205020404" pitchFamily="49" charset="0"/>
              <a:buChar char="o"/>
            </a:pPr>
            <a:r>
              <a:rPr lang="ru-RU" sz="4800" dirty="0">
                <a:solidFill>
                  <a:srgbClr val="132C40"/>
                </a:solidFill>
                <a:latin typeface="Raleway" pitchFamily="2" charset="-52"/>
              </a:rPr>
              <a:t>Найти разработчика приложения.</a:t>
            </a:r>
          </a:p>
          <a:p>
            <a:pPr marL="301625" indent="-285750">
              <a:buFont typeface="Courier New" panose="02070309020205020404" pitchFamily="49" charset="0"/>
              <a:buChar char="o"/>
            </a:pPr>
            <a:endParaRPr lang="ru-RU" sz="1800" b="0" i="0" u="none" strike="noStrike" dirty="0">
              <a:solidFill>
                <a:srgbClr val="8F00FF"/>
              </a:solidFill>
              <a:effectLst/>
              <a:latin typeface="Raleway" pitchFamily="2" charset="-52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5334033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C9A7D140-5157-2549-A86E-D36B30EF2926}"/>
              </a:ext>
            </a:extLst>
          </p:cNvPr>
          <p:cNvSpPr>
            <a:spLocks noGrp="1"/>
          </p:cNvSpPr>
          <p:nvPr>
            <p:ph type="subTitle" idx="4294967295"/>
          </p:nvPr>
        </p:nvSpPr>
        <p:spPr>
          <a:xfrm>
            <a:off x="906463" y="7631892"/>
            <a:ext cx="9733829" cy="2732088"/>
          </a:xfrm>
          <a:prstGeom prst="rect">
            <a:avLst/>
          </a:prstGeom>
        </p:spPr>
        <p:txBody>
          <a:bodyPr lIns="0" tIns="0" rIns="0" bIns="0"/>
          <a:lstStyle/>
          <a:p>
            <a:pPr>
              <a:lnSpc>
                <a:spcPts val="4360"/>
              </a:lnSpc>
              <a:buNone/>
            </a:pPr>
            <a:r>
              <a:rPr lang="ru-RU" sz="1800" dirty="0"/>
              <a:t>Телефон</a:t>
            </a:r>
          </a:p>
          <a:p>
            <a:pPr>
              <a:lnSpc>
                <a:spcPts val="4360"/>
              </a:lnSpc>
              <a:buNone/>
            </a:pPr>
            <a:r>
              <a:rPr lang="en-US" sz="1800" dirty="0"/>
              <a:t>email</a:t>
            </a:r>
            <a:endParaRPr lang="ru-RU" sz="1800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6464" y="4564856"/>
            <a:ext cx="9733828" cy="2185988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 b="1" dirty="0"/>
              <a:t>Контакты</a:t>
            </a:r>
            <a:endParaRPr lang="ru-RU" dirty="0"/>
          </a:p>
        </p:txBody>
      </p:sp>
      <p:sp>
        <p:nvSpPr>
          <p:cNvPr id="4" name="Текст 2">
            <a:extLst>
              <a:ext uri="{FF2B5EF4-FFF2-40B4-BE49-F238E27FC236}">
                <a16:creationId xmlns:a16="http://schemas.microsoft.com/office/drawing/2014/main" id="{7082242F-83C6-084D-AE29-2946DC57981E}"/>
              </a:ext>
            </a:extLst>
          </p:cNvPr>
          <p:cNvSpPr txBox="1">
            <a:spLocks/>
          </p:cNvSpPr>
          <p:nvPr/>
        </p:nvSpPr>
        <p:spPr>
          <a:xfrm>
            <a:off x="2668761" y="7631892"/>
            <a:ext cx="9733829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4360"/>
              </a:lnSpc>
              <a:buClrTx/>
            </a:pPr>
            <a:r>
              <a:rPr lang="en-US" sz="2800" dirty="0"/>
              <a:t>+7 (</a:t>
            </a:r>
            <a:r>
              <a:rPr lang="ru-RU" sz="2800" dirty="0"/>
              <a:t>950) 331-59-41 </a:t>
            </a:r>
            <a:r>
              <a:rPr lang="ru-RU" sz="2800" dirty="0" err="1"/>
              <a:t>Раева</a:t>
            </a:r>
            <a:r>
              <a:rPr lang="ru-RU" sz="2800" dirty="0"/>
              <a:t> </a:t>
            </a:r>
            <a:r>
              <a:rPr lang="ru-RU" sz="2800" dirty="0" err="1"/>
              <a:t>Айнаш</a:t>
            </a:r>
            <a:r>
              <a:rPr lang="ru-RU" sz="2800" dirty="0"/>
              <a:t> (лидер)</a:t>
            </a:r>
          </a:p>
          <a:p>
            <a:pPr>
              <a:lnSpc>
                <a:spcPts val="4360"/>
              </a:lnSpc>
              <a:buClrTx/>
            </a:pPr>
            <a:r>
              <a:rPr lang="en-US" sz="2800" dirty="0">
                <a:hlinkClick r:id="rId2"/>
              </a:rPr>
              <a:t>bratc5@mail.ru</a:t>
            </a:r>
            <a:r>
              <a:rPr lang="en-US" sz="2800" dirty="0"/>
              <a:t> </a:t>
            </a:r>
            <a:r>
              <a:rPr lang="ru-RU" sz="2800" dirty="0" err="1"/>
              <a:t>Хмелькова</a:t>
            </a:r>
            <a:r>
              <a:rPr lang="ru-RU" sz="2800" dirty="0"/>
              <a:t> Кристина (разработчик)</a:t>
            </a:r>
          </a:p>
        </p:txBody>
      </p:sp>
    </p:spTree>
    <p:extLst>
      <p:ext uri="{BB962C8B-B14F-4D97-AF65-F5344CB8AC3E}">
        <p14:creationId xmlns:p14="http://schemas.microsoft.com/office/powerpoint/2010/main" val="2930906525"/>
      </p:ext>
    </p:extLst>
  </p:cSld>
  <p:clrMapOvr>
    <a:masterClrMapping/>
  </p:clrMapOvr>
</p:sld>
</file>

<file path=ppt/theme/theme1.xml><?xml version="1.0" encoding="utf-8"?>
<a:theme xmlns:a="http://schemas.openxmlformats.org/drawingml/2006/main" name="ОБЛОЖКИ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РАЗДЕЛИТЕЛИ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389BBA01C4FE21449AAFFFA76EBF4062" ma:contentTypeVersion="11" ma:contentTypeDescription="Создание документа." ma:contentTypeScope="" ma:versionID="79aedfc5a69420e3d16d7088044bfd88">
  <xsd:schema xmlns:xsd="http://www.w3.org/2001/XMLSchema" xmlns:xs="http://www.w3.org/2001/XMLSchema" xmlns:p="http://schemas.microsoft.com/office/2006/metadata/properties" xmlns:ns2="dae585fd-f7dc-4d5a-b1b8-e5742ef77c8f" xmlns:ns3="f3f21cfc-4d3e-42b1-8a95-d7209818f9d6" targetNamespace="http://schemas.microsoft.com/office/2006/metadata/properties" ma:root="true" ma:fieldsID="cf8c26219cdb8dd4a9c0e137e475de8a" ns2:_="" ns3:_="">
    <xsd:import namespace="dae585fd-f7dc-4d5a-b1b8-e5742ef77c8f"/>
    <xsd:import namespace="f3f21cfc-4d3e-42b1-8a95-d7209818f9d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ae585fd-f7dc-4d5a-b1b8-e5742ef77c8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5" nillable="true" ma:displayName="Tags" ma:internalName="MediaServiceAutoTags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3f21cfc-4d3e-42b1-8a95-d7209818f9d6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Общий доступ с использованием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Совместно с подробностями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Тип контента"/>
        <xsd:element ref="dc:title" minOccurs="0" maxOccurs="1" ma:index="4" ma:displayName="Название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9FF58AEB-2291-40AF-B249-515FE11CFB6E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13A4F37C-2065-498A-9F8A-F1C3212BD4FE}">
  <ds:schemaRefs>
    <ds:schemaRef ds:uri="dae585fd-f7dc-4d5a-b1b8-e5742ef77c8f"/>
    <ds:schemaRef ds:uri="f3f21cfc-4d3e-42b1-8a95-d7209818f9d6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3FF6784E-6852-4EC6-93B9-B2F40371A23B}">
  <ds:schemaRefs>
    <ds:schemaRef ds:uri="http://purl.org/dc/terms/"/>
    <ds:schemaRef ds:uri="http://schemas.microsoft.com/office/2006/documentManagement/types"/>
    <ds:schemaRef ds:uri="http://schemas.microsoft.com/office/2006/metadata/properties"/>
    <ds:schemaRef ds:uri="http://www.w3.org/XML/1998/namespace"/>
    <ds:schemaRef ds:uri="f3f21cfc-4d3e-42b1-8a95-d7209818f9d6"/>
    <ds:schemaRef ds:uri="dae585fd-f7dc-4d5a-b1b8-e5742ef77c8f"/>
    <ds:schemaRef ds:uri="http://purl.org/dc/dcmitype/"/>
    <ds:schemaRef ds:uri="http://schemas.microsoft.com/office/infopath/2007/PartnerControls"/>
    <ds:schemaRef ds:uri="http://schemas.openxmlformats.org/package/2006/metadata/core-properties"/>
    <ds:schemaRef ds:uri="http://purl.org/dc/elements/1.1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3743</TotalTime>
  <Words>338</Words>
  <Application>Microsoft Office PowerPoint</Application>
  <PresentationFormat>Произвольный</PresentationFormat>
  <Paragraphs>52</Paragraphs>
  <Slides>11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11</vt:i4>
      </vt:variant>
    </vt:vector>
  </HeadingPairs>
  <TitlesOfParts>
    <vt:vector size="17" baseType="lpstr">
      <vt:lpstr>Arial</vt:lpstr>
      <vt:lpstr>Calibri</vt:lpstr>
      <vt:lpstr>Courier New</vt:lpstr>
      <vt:lpstr>Raleway</vt:lpstr>
      <vt:lpstr>ОБЛОЖКИ</vt:lpstr>
      <vt:lpstr>РАЗДЕЛИТЕЛИ</vt:lpstr>
      <vt:lpstr>Daily Active Kids</vt:lpstr>
      <vt:lpstr>Актуальность проекта</vt:lpstr>
      <vt:lpstr>Проблема</vt:lpstr>
      <vt:lpstr>Решение</vt:lpstr>
      <vt:lpstr>Рынок</vt:lpstr>
      <vt:lpstr>Бизнес-модель</vt:lpstr>
      <vt:lpstr>Текущие результаты</vt:lpstr>
      <vt:lpstr>Презентация PowerPoint</vt:lpstr>
      <vt:lpstr>Команда</vt:lpstr>
      <vt:lpstr>Планы развития</vt:lpstr>
      <vt:lpstr>Контакты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Пешкова Василиса Олеговна</dc:creator>
  <cp:lastModifiedBy>qwerfell</cp:lastModifiedBy>
  <cp:revision>222</cp:revision>
  <dcterms:created xsi:type="dcterms:W3CDTF">2021-03-01T12:07:13Z</dcterms:created>
  <dcterms:modified xsi:type="dcterms:W3CDTF">2023-10-26T09:05:42Z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LastSaved">
    <vt:filetime>2021-03-01T00:00:00Z</vt:filetime>
  </property>
  <property fmtid="{D5CDD505-2E9C-101B-9397-08002B2CF9AE}" pid="3" name="ContentTypeId">
    <vt:lpwstr>0x010100389BBA01C4FE21449AAFFFA76EBF4062</vt:lpwstr>
  </property>
</Properties>
</file>