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61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53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5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6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85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28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5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79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77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81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46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D3D1-A16B-4E36-9087-E9D4F90D7C1A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23AC2-ED98-4022-979F-6C1515EAF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51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6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3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3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9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3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94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3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75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 Андреев</dc:creator>
  <cp:lastModifiedBy>Александр</cp:lastModifiedBy>
  <cp:revision>6</cp:revision>
  <dcterms:created xsi:type="dcterms:W3CDTF">2022-01-31T07:22:18Z</dcterms:created>
  <dcterms:modified xsi:type="dcterms:W3CDTF">2024-06-21T08:23:21Z</dcterms:modified>
</cp:coreProperties>
</file>