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9144000" cy="5143500" type="screen16x9"/>
  <p:notesSz cx="6858000" cy="9144000"/>
  <p:embeddedFontLst>
    <p:embeddedFont>
      <p:font typeface="Raleway Light" panose="020B060402020202020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Raleway" panose="020B0604020202020204" charset="0"/>
      <p:regular r:id="rId24"/>
      <p:bold r:id="rId25"/>
      <p:italic r:id="rId26"/>
      <p:boldItalic r:id="rId27"/>
    </p:embeddedFont>
    <p:embeddedFont>
      <p:font typeface="Raleway SemiBold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eGg6eh2Fb+hct0VSUIHDKptFZ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CE423E-B4D8-420F-A17A-F8CEF6067596}">
  <a:tblStyle styleId="{0FCE423E-B4D8-420F-A17A-F8CEF606759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4161" autoAdjust="0"/>
  </p:normalViewPr>
  <p:slideViewPr>
    <p:cSldViewPr snapToGrid="0">
      <p:cViewPr varScale="1">
        <p:scale>
          <a:sx n="86" d="100"/>
          <a:sy n="86" d="100"/>
        </p:scale>
        <p:origin x="130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43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4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>
            <a:spLocks noGrp="1"/>
          </p:cNvSpPr>
          <p:nvPr>
            <p:ph type="title"/>
          </p:nvPr>
        </p:nvSpPr>
        <p:spPr>
          <a:xfrm>
            <a:off x="392517" y="9967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Настольная игра :</a:t>
            </a:r>
            <a:br>
              <a:rPr lang="ru" sz="3100">
                <a:solidFill>
                  <a:schemeClr val="dk1"/>
                </a:solidFill>
              </a:rPr>
            </a:br>
            <a:r>
              <a:rPr lang="ru" sz="3100">
                <a:solidFill>
                  <a:schemeClr val="dk1"/>
                </a:solidFill>
              </a:rPr>
              <a:t>“Приключение по городу Томску”</a:t>
            </a:r>
            <a:endParaRPr sz="3100"/>
          </a:p>
        </p:txBody>
      </p:sp>
      <p:sp>
        <p:nvSpPr>
          <p:cNvPr id="62" name="Google Shape;62;p1"/>
          <p:cNvSpPr txBox="1">
            <a:spLocks noGrp="1"/>
          </p:cNvSpPr>
          <p:nvPr>
            <p:ph type="body" idx="1"/>
          </p:nvPr>
        </p:nvSpPr>
        <p:spPr>
          <a:xfrm>
            <a:off x="177193" y="2708793"/>
            <a:ext cx="38253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400"/>
              <a:t>Наш проект - это идея, заключающаяся в создании настольной игры с цифровым дополнением с набором разнообразных правил, рассказывающую про Томск.</a:t>
            </a:r>
            <a:endParaRPr sz="1400"/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61" y="2851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73900" y="0"/>
            <a:ext cx="1171301" cy="11713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"/>
          <p:cNvSpPr txBox="1">
            <a:spLocks noGrp="1"/>
          </p:cNvSpPr>
          <p:nvPr>
            <p:ph type="body" idx="1"/>
          </p:nvPr>
        </p:nvSpPr>
        <p:spPr>
          <a:xfrm>
            <a:off x="3892051" y="3852393"/>
            <a:ext cx="26817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" dirty="0" smtClean="0"/>
              <a:t>Спикер: 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" dirty="0" smtClean="0"/>
              <a:t>Соколов </a:t>
            </a:r>
            <a:r>
              <a:rPr lang="ru" dirty="0"/>
              <a:t>Савелий Валентинович</a:t>
            </a:r>
            <a:br>
              <a:rPr lang="ru" dirty="0"/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-88475" y="2178600"/>
            <a:ext cx="70227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нашего проекта заключается в том, что не информированность людей о их истории и нехватка интересных способов провести время являются часто встречающимися проблемами. </a:t>
            </a:r>
            <a:endParaRPr sz="16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" name="Google Shape;79;p2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"/>
          <p:cNvSpPr txBox="1">
            <a:spLocks noGrp="1"/>
          </p:cNvSpPr>
          <p:nvPr>
            <p:ph type="title"/>
          </p:nvPr>
        </p:nvSpPr>
        <p:spPr>
          <a:xfrm>
            <a:off x="385867" y="1215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" name="Google Shape;86;p3"/>
          <p:cNvSpPr txBox="1">
            <a:spLocks noGrp="1"/>
          </p:cNvSpPr>
          <p:nvPr>
            <p:ph type="body" idx="1"/>
          </p:nvPr>
        </p:nvSpPr>
        <p:spPr>
          <a:xfrm>
            <a:off x="457200" y="2076199"/>
            <a:ext cx="7993200" cy="25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 i="1">
                <a:solidFill>
                  <a:srgbClr val="132C40"/>
                </a:solidFill>
              </a:rPr>
              <a:t>Наша ЦА делится на несколько сегментов :</a:t>
            </a:r>
            <a:br>
              <a:rPr lang="ru" sz="1600" i="1">
                <a:solidFill>
                  <a:srgbClr val="132C40"/>
                </a:solidFill>
              </a:rPr>
            </a:br>
            <a:r>
              <a:rPr lang="ru" sz="1600" i="1">
                <a:solidFill>
                  <a:srgbClr val="132C40"/>
                </a:solidFill>
              </a:rPr>
              <a:t>Туристы (от 25 - 35 лет) впервые приезжающие в регион и интересующиеся историей города Томска.</a:t>
            </a:r>
            <a:br>
              <a:rPr lang="ru" sz="1600" i="1">
                <a:solidFill>
                  <a:srgbClr val="132C40"/>
                </a:solidFill>
              </a:rPr>
            </a:br>
            <a:r>
              <a:rPr lang="ru" sz="1600" i="1">
                <a:solidFill>
                  <a:srgbClr val="132C40"/>
                </a:solidFill>
              </a:rPr>
              <a:t/>
            </a:r>
            <a:br>
              <a:rPr lang="ru" sz="1600" i="1">
                <a:solidFill>
                  <a:srgbClr val="132C40"/>
                </a:solidFill>
              </a:rPr>
            </a:br>
            <a:r>
              <a:rPr lang="ru" sz="1600" i="1">
                <a:solidFill>
                  <a:srgbClr val="132C40"/>
                </a:solidFill>
              </a:rPr>
              <a:t>Подростки от 15-20 лет., желающие весело провести время в компании друзей, играя в настольную игру. </a:t>
            </a:r>
            <a:endParaRPr sz="1600" i="1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i="1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 i="1">
                <a:solidFill>
                  <a:srgbClr val="132C40"/>
                </a:solidFill>
              </a:rPr>
              <a:t>Родители подростков (35-45 лет), желающие порадовать своих детей интересной и полезной настольной игрой.</a:t>
            </a:r>
            <a:endParaRPr sz="1500">
              <a:solidFill>
                <a:srgbClr val="132C40"/>
              </a:solidFill>
            </a:endParaRPr>
          </a:p>
        </p:txBody>
      </p:sp>
      <p:pic>
        <p:nvPicPr>
          <p:cNvPr id="87" name="Google Shape;87;p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>
            <a:spLocks noGrp="1"/>
          </p:cNvSpPr>
          <p:nvPr>
            <p:ph type="title"/>
          </p:nvPr>
        </p:nvSpPr>
        <p:spPr>
          <a:xfrm>
            <a:off x="457192" y="11849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380550" y="2066075"/>
            <a:ext cx="79941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проект решает следующие проблемы :</a:t>
            </a:r>
            <a:b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Неинформированность людей об истории Томска.</a:t>
            </a:r>
            <a:b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Недостаток интересных способов провести время.</a:t>
            </a:r>
            <a:b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Уже существуют настольные игры, рассказывающие про города России, но вот игры о Томске ещё никто не сделал - потому мы берём эту задачу на себя.</a:t>
            </a:r>
            <a:b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5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Касаемо второй проблемы : людям всегда не хватает способов хорошо провести время, поэтому создав настольную игру мы сможем решить их проблему.</a:t>
            </a:r>
            <a:endParaRPr sz="200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p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2" name="Google Shape;102;p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sp>
        <p:nvSpPr>
          <p:cNvPr id="104" name="Google Shape;104;p5"/>
          <p:cNvSpPr txBox="1"/>
          <p:nvPr/>
        </p:nvSpPr>
        <p:spPr>
          <a:xfrm>
            <a:off x="525447" y="2111405"/>
            <a:ext cx="7003500" cy="25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2200">
                <a:solidFill>
                  <a:schemeClr val="dk2"/>
                </a:solidFill>
                <a:latin typeface="Raleway Light"/>
                <a:ea typeface="Raleway Light"/>
                <a:cs typeface="Raleway Light"/>
                <a:sym typeface="Raleway Light"/>
              </a:rPr>
              <a:t>На рынке настольных игр пока что не существует никакой игры, основанной на истории Томска. Мы же предлагаем не просто хорошо провести время, но и узнать больше о Томске. Также, только у нашей игры будут не однообразные правила, что сделает игровой процесс увлекательнее.</a:t>
            </a:r>
            <a:endParaRPr sz="1600" i="0" strike="noStrike" cap="none">
              <a:solidFill>
                <a:schemeClr val="dk2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title"/>
          </p:nvPr>
        </p:nvSpPr>
        <p:spPr>
          <a:xfrm>
            <a:off x="655592" y="127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456825" y="2112000"/>
            <a:ext cx="8100000" cy="19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начальных этапах, игру планируем делать своими руками. Для цифрового дополнения потребуется программист.</a:t>
            </a:r>
            <a:endParaRPr sz="1500" b="0" i="1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Наша игра отличается тем, что имеет разнообразные способы в неё играть, потому она не надоедает.</a:t>
            </a:r>
            <a:endParaRPr sz="1500" b="0" i="1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500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Кроме хорошего способа развлечься, игроки получат возможность лучше узнать Томск.</a:t>
            </a:r>
            <a:endParaRPr sz="1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1" name="Google Shape;111;p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563850" y="2368100"/>
            <a:ext cx="6513900" cy="1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Для создания игры, нам потребуются : картон, пластмасса,бумага и помощь программиста для создания ИИ и приложения к нему.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Нам потребуется вырезать коробки для игры, сделать кубики и подготовить приложение - насчёт программного обеспечения мы не уверены.</a:t>
            </a:r>
            <a:endParaRPr sz="6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9" name="Google Shape;119;p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7" name="Google Shape;127;p8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457200" y="2047225"/>
            <a:ext cx="8029500" cy="16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lang="ru" sz="16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работаем на рынке </a:t>
            </a:r>
            <a:r>
              <a:rPr lang="ru" sz="1600" i="1">
                <a:latin typeface="Raleway"/>
                <a:ea typeface="Raleway"/>
                <a:cs typeface="Raleway"/>
                <a:sym typeface="Raleway"/>
              </a:rPr>
              <a:t>Edunet. 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lang="ru" sz="1600" i="1">
                <a:latin typeface="Raleway"/>
                <a:ea typeface="Raleway"/>
                <a:cs typeface="Raleway"/>
                <a:sym typeface="Raleway"/>
              </a:rPr>
              <a:t>По примерным подсчётам, наша игра будет стоить 1200 рублей при себестоимости в 900 рублей.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lang="ru" sz="1600" i="1">
                <a:latin typeface="Raleway"/>
                <a:ea typeface="Raleway"/>
                <a:cs typeface="Raleway"/>
                <a:sym typeface="Raleway"/>
              </a:rPr>
              <a:t>Заработать в первый год мы планируем 120 тысяч рублей продав 100 копий игры. </a:t>
            </a:r>
            <a:endParaRPr sz="1600" b="0" i="1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9" name="Google Shape;129;p8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/>
          <p:nvPr/>
        </p:nvSpPr>
        <p:spPr>
          <a:xfrm>
            <a:off x="2394951" y="7663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"/>
          <p:cNvSpPr txBox="1"/>
          <p:nvPr/>
        </p:nvSpPr>
        <p:spPr>
          <a:xfrm>
            <a:off x="488944" y="2340288"/>
            <a:ext cx="693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7" name="Google Shape;137;p9"/>
          <p:cNvSpPr txBox="1">
            <a:spLocks noGrp="1"/>
          </p:cNvSpPr>
          <p:nvPr>
            <p:ph type="title"/>
          </p:nvPr>
        </p:nvSpPr>
        <p:spPr>
          <a:xfrm>
            <a:off x="2461225" y="7318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38" name="Google Shape;138;p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  <p:pic>
        <p:nvPicPr>
          <p:cNvPr id="140" name="Google Shape;140;p9"/>
          <p:cNvPicPr preferRelativeResize="0"/>
          <p:nvPr/>
        </p:nvPicPr>
        <p:blipFill rotWithShape="1">
          <a:blip r:embed="rId4">
            <a:alphaModFix/>
          </a:blip>
          <a:srcRect b="-3423"/>
          <a:stretch/>
        </p:blipFill>
        <p:spPr>
          <a:xfrm>
            <a:off x="1038075" y="1404775"/>
            <a:ext cx="6261676" cy="350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/>
          <p:nvPr/>
        </p:nvSpPr>
        <p:spPr>
          <a:xfrm>
            <a:off x="2113725" y="615825"/>
            <a:ext cx="36288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2080575" y="589875"/>
            <a:ext cx="3695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321025" y="4111050"/>
            <a:ext cx="809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1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  <p:pic>
        <p:nvPicPr>
          <p:cNvPr id="150" name="Google Shape;15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325950"/>
            <a:ext cx="7505152" cy="39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0"/>
          <p:cNvSpPr/>
          <p:nvPr/>
        </p:nvSpPr>
        <p:spPr>
          <a:xfrm>
            <a:off x="7684850" y="4878288"/>
            <a:ext cx="277500" cy="26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11"/>
          <p:cNvSpPr txBox="1">
            <a:spLocks noGrp="1"/>
          </p:cNvSpPr>
          <p:nvPr>
            <p:ph type="body" idx="1"/>
          </p:nvPr>
        </p:nvSpPr>
        <p:spPr>
          <a:xfrm>
            <a:off x="456824" y="2062350"/>
            <a:ext cx="7089900" cy="13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600" i="1"/>
              <a:t>На данный момент, игра на стадии идеи - мы всё ещё думаем над правилами, дизайном и ищем программиста для создания приложения. </a:t>
            </a:r>
            <a:endParaRPr sz="1600" i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158" name="Google Shape;158;p1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11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>
            <a:spLocks noGrp="1"/>
          </p:cNvSpPr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noAutofit/>
          </a:bodyPr>
          <a:lstStyle/>
          <a:p>
            <a:pPr marL="5461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наших планах закончить идейный этап проекта, а затем приступить к созданию первой физической копии игры.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3" name="Google Shape;173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title"/>
          </p:nvPr>
        </p:nvSpPr>
        <p:spPr>
          <a:xfrm>
            <a:off x="1798592" y="6962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0" name="Google Shape;180;p15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sp>
        <p:nvSpPr>
          <p:cNvPr id="181" name="Google Shape;181;p15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699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pic>
        <p:nvPicPr>
          <p:cNvPr id="182" name="Google Shape;182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13</a:t>
            </a:fld>
            <a:endParaRPr sz="900"/>
          </a:p>
        </p:txBody>
      </p:sp>
      <p:sp>
        <p:nvSpPr>
          <p:cNvPr id="184" name="Google Shape;184;p15"/>
          <p:cNvSpPr/>
          <p:nvPr/>
        </p:nvSpPr>
        <p:spPr>
          <a:xfrm>
            <a:off x="694050" y="2340000"/>
            <a:ext cx="1954200" cy="166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5" name="Google Shape;18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0872" y="1538025"/>
            <a:ext cx="2266027" cy="35017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6" name="Google Shape;18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070" y="1595775"/>
            <a:ext cx="2402349" cy="320314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Экран (16:9)</PresentationFormat>
  <Paragraphs>48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Raleway Light</vt:lpstr>
      <vt:lpstr>Century Gothic</vt:lpstr>
      <vt:lpstr>Arial</vt:lpstr>
      <vt:lpstr>Raleway</vt:lpstr>
      <vt:lpstr>Raleway SemiBold</vt:lpstr>
      <vt:lpstr>Simple Light</vt:lpstr>
      <vt:lpstr>Настольная игра : “Приключение по городу Томску”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Настольная игра : “Приключение по городу Томску”</dc:title>
  <cp:lastModifiedBy>Admin</cp:lastModifiedBy>
  <cp:revision>2</cp:revision>
  <dcterms:modified xsi:type="dcterms:W3CDTF">2024-12-24T05:30:27Z</dcterms:modified>
</cp:coreProperties>
</file>