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70" r:id="rId12"/>
    <p:sldId id="271" r:id="rId13"/>
    <p:sldId id="265" r:id="rId14"/>
    <p:sldId id="266" r:id="rId15"/>
    <p:sldId id="267" r:id="rId16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  <p:embeddedFont>
      <p:font typeface="Raleway" panose="020B0604020202020204" charset="-52"/>
      <p:regular r:id="rId30"/>
      <p:bold r:id="rId31"/>
      <p:italic r:id="rId32"/>
      <p:boldItalic r:id="rId33"/>
    </p:embeddedFont>
    <p:embeddedFont>
      <p:font typeface="Raleway SemiBold" panose="020B0604020202020204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CCFFCC"/>
    <a:srgbClr val="6600CC"/>
    <a:srgbClr val="7FE5E7"/>
    <a:srgbClr val="99CC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40E232-C256-4DD8-B64B-B23187F4760E}">
  <a:tblStyle styleId="{6C40E232-C256-4DD8-B64B-B23187F4760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205" y="3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84E1D6-075F-44EC-9910-5B997CD0B7B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CF6E5FF-F7AC-4101-B074-C3C53B6BC5AE}">
      <dgm:prSet phldrT="[Текст]"/>
      <dgm:spPr>
        <a:solidFill>
          <a:srgbClr val="CCFFCC"/>
        </a:solidFill>
        <a:ln>
          <a:solidFill>
            <a:srgbClr val="6600CC"/>
          </a:solidFill>
        </a:ln>
      </dgm:spPr>
      <dgm:t>
        <a:bodyPr/>
        <a:lstStyle/>
        <a:p>
          <a:pPr algn="ctr"/>
          <a:r>
            <a:rPr lang="ru-RU" b="1" dirty="0">
              <a:solidFill>
                <a:srgbClr val="6600CC"/>
              </a:solidFill>
            </a:rPr>
            <a:t>Загрязненная городская среда:</a:t>
          </a:r>
        </a:p>
        <a:p>
          <a:pPr algn="ctr"/>
          <a:endParaRPr lang="ru-RU" b="1" dirty="0">
            <a:solidFill>
              <a:srgbClr val="6600CC"/>
            </a:solidFill>
          </a:endParaRPr>
        </a:p>
        <a:p>
          <a:pPr algn="ctr"/>
          <a:r>
            <a:rPr lang="ru-RU" b="1" dirty="0">
              <a:solidFill>
                <a:srgbClr val="6600CC"/>
              </a:solidFill>
            </a:rPr>
            <a:t>       тяжелые металлы</a:t>
          </a:r>
        </a:p>
        <a:p>
          <a:pPr algn="ctr"/>
          <a:r>
            <a:rPr lang="ru-RU" b="1" dirty="0">
              <a:solidFill>
                <a:srgbClr val="6600CC"/>
              </a:solidFill>
            </a:rPr>
            <a:t>углеводороды </a:t>
          </a:r>
        </a:p>
        <a:p>
          <a:pPr algn="ctr"/>
          <a:r>
            <a:rPr lang="ru-RU" b="1" dirty="0">
              <a:solidFill>
                <a:srgbClr val="6600CC"/>
              </a:solidFill>
            </a:rPr>
            <a:t>	токсичные газы и т.д. </a:t>
          </a:r>
        </a:p>
      </dgm:t>
    </dgm:pt>
    <dgm:pt modelId="{47FDE580-76FF-4033-84AB-C0B3D8D39BBC}" type="parTrans" cxnId="{879D5C56-2191-44E7-B5BB-951A4508DAF1}">
      <dgm:prSet/>
      <dgm:spPr/>
      <dgm:t>
        <a:bodyPr/>
        <a:lstStyle/>
        <a:p>
          <a:endParaRPr lang="ru-RU"/>
        </a:p>
      </dgm:t>
    </dgm:pt>
    <dgm:pt modelId="{1A32D04C-1AD7-4D0B-BEA4-02414C180EBF}" type="sibTrans" cxnId="{879D5C56-2191-44E7-B5BB-951A4508DAF1}">
      <dgm:prSet/>
      <dgm:spPr/>
      <dgm:t>
        <a:bodyPr/>
        <a:lstStyle/>
        <a:p>
          <a:endParaRPr lang="ru-RU"/>
        </a:p>
      </dgm:t>
    </dgm:pt>
    <dgm:pt modelId="{BB1BA979-ACF1-46FD-9ADB-573CD489C6F6}">
      <dgm:prSet phldrT="[Текст]"/>
      <dgm:spPr>
        <a:solidFill>
          <a:srgbClr val="CCFFCC"/>
        </a:solidFill>
        <a:ln>
          <a:solidFill>
            <a:srgbClr val="6600CC"/>
          </a:solidFill>
        </a:ln>
      </dgm:spPr>
      <dgm:t>
        <a:bodyPr/>
        <a:lstStyle/>
        <a:p>
          <a:pPr algn="ctr"/>
          <a:r>
            <a:rPr lang="ru-RU" b="1" dirty="0">
              <a:solidFill>
                <a:srgbClr val="6600CC"/>
              </a:solidFill>
            </a:rPr>
            <a:t>Применение </a:t>
          </a:r>
        </a:p>
        <a:p>
          <a:pPr algn="ctr"/>
          <a:r>
            <a:rPr lang="ru-RU" b="1" dirty="0">
              <a:solidFill>
                <a:srgbClr val="6600CC"/>
              </a:solidFill>
            </a:rPr>
            <a:t>растений-</a:t>
          </a:r>
          <a:r>
            <a:rPr lang="ru-RU" b="1" dirty="0" err="1">
              <a:solidFill>
                <a:srgbClr val="6600CC"/>
              </a:solidFill>
            </a:rPr>
            <a:t>фиторемедиаторов</a:t>
          </a:r>
          <a:r>
            <a:rPr lang="ru-RU" b="1" dirty="0">
              <a:solidFill>
                <a:srgbClr val="6600CC"/>
              </a:solidFill>
            </a:rPr>
            <a:t>:  </a:t>
          </a:r>
        </a:p>
        <a:p>
          <a:pPr algn="ctr"/>
          <a:endParaRPr lang="ru-RU" b="1" dirty="0">
            <a:solidFill>
              <a:srgbClr val="6600CC"/>
            </a:solidFill>
          </a:endParaRPr>
        </a:p>
        <a:p>
          <a:pPr algn="ctr"/>
          <a:r>
            <a:rPr lang="ru-RU" b="1" dirty="0" err="1">
              <a:solidFill>
                <a:srgbClr val="6600CC"/>
              </a:solidFill>
            </a:rPr>
            <a:t>фитостабилизация</a:t>
          </a:r>
          <a:r>
            <a:rPr lang="ru-RU" b="1" dirty="0">
              <a:solidFill>
                <a:srgbClr val="6600CC"/>
              </a:solidFill>
            </a:rPr>
            <a:t> тяжелых металлов, </a:t>
          </a:r>
        </a:p>
        <a:p>
          <a:pPr algn="ctr"/>
          <a:r>
            <a:rPr lang="ru-RU" b="1" dirty="0" err="1">
              <a:solidFill>
                <a:srgbClr val="6600CC"/>
              </a:solidFill>
            </a:rPr>
            <a:t>фитодеградация</a:t>
          </a:r>
          <a:r>
            <a:rPr lang="ru-RU" b="1" dirty="0">
              <a:solidFill>
                <a:srgbClr val="6600CC"/>
              </a:solidFill>
            </a:rPr>
            <a:t> углеводородов</a:t>
          </a:r>
        </a:p>
        <a:p>
          <a:pPr algn="ctr"/>
          <a:r>
            <a:rPr lang="ru-RU" b="1" dirty="0">
              <a:solidFill>
                <a:srgbClr val="6600CC"/>
              </a:solidFill>
            </a:rPr>
            <a:t>поглощение газов и т.д.</a:t>
          </a:r>
        </a:p>
      </dgm:t>
    </dgm:pt>
    <dgm:pt modelId="{048FF50E-3949-4EFE-BEF8-2FBF1FCF721A}" type="parTrans" cxnId="{31A2519F-A8B8-4234-A9FB-CB5E221032C8}">
      <dgm:prSet/>
      <dgm:spPr/>
      <dgm:t>
        <a:bodyPr/>
        <a:lstStyle/>
        <a:p>
          <a:endParaRPr lang="ru-RU"/>
        </a:p>
      </dgm:t>
    </dgm:pt>
    <dgm:pt modelId="{9A6850F0-9B14-45B3-B936-C508B6BC68F9}" type="sibTrans" cxnId="{31A2519F-A8B8-4234-A9FB-CB5E221032C8}">
      <dgm:prSet/>
      <dgm:spPr/>
      <dgm:t>
        <a:bodyPr/>
        <a:lstStyle/>
        <a:p>
          <a:endParaRPr lang="ru-RU"/>
        </a:p>
      </dgm:t>
    </dgm:pt>
    <dgm:pt modelId="{FC069558-E897-40EC-9120-53F7EFAEDB76}">
      <dgm:prSet phldrT="[Текст]"/>
      <dgm:spPr>
        <a:solidFill>
          <a:srgbClr val="CCFFCC"/>
        </a:solidFill>
        <a:ln>
          <a:solidFill>
            <a:srgbClr val="6600CC"/>
          </a:solidFill>
        </a:ln>
      </dgm:spPr>
      <dgm:t>
        <a:bodyPr/>
        <a:lstStyle/>
        <a:p>
          <a:r>
            <a:rPr lang="ru-RU" b="1" dirty="0" err="1">
              <a:solidFill>
                <a:srgbClr val="6600CC"/>
              </a:solidFill>
            </a:rPr>
            <a:t>Экологичное</a:t>
          </a:r>
          <a:endParaRPr lang="ru-RU" b="1" dirty="0">
            <a:solidFill>
              <a:srgbClr val="6600CC"/>
            </a:solidFill>
          </a:endParaRPr>
        </a:p>
        <a:p>
          <a:endParaRPr lang="ru-RU" b="1" dirty="0">
            <a:solidFill>
              <a:srgbClr val="6600CC"/>
            </a:solidFill>
          </a:endParaRPr>
        </a:p>
        <a:p>
          <a:r>
            <a:rPr lang="ru-RU" b="1" dirty="0">
              <a:solidFill>
                <a:srgbClr val="6600CC"/>
              </a:solidFill>
            </a:rPr>
            <a:t>Экономичное</a:t>
          </a:r>
        </a:p>
        <a:p>
          <a:endParaRPr lang="ru-RU" b="1" dirty="0">
            <a:solidFill>
              <a:srgbClr val="6600CC"/>
            </a:solidFill>
          </a:endParaRPr>
        </a:p>
        <a:p>
          <a:r>
            <a:rPr lang="ru-RU" b="1" dirty="0">
              <a:solidFill>
                <a:srgbClr val="6600CC"/>
              </a:solidFill>
            </a:rPr>
            <a:t>Эстетичное</a:t>
          </a:r>
        </a:p>
        <a:p>
          <a:endParaRPr lang="ru-RU" b="1" dirty="0">
            <a:solidFill>
              <a:srgbClr val="6600CC"/>
            </a:solidFill>
          </a:endParaRPr>
        </a:p>
        <a:p>
          <a:r>
            <a:rPr lang="ru-RU" b="1" dirty="0">
              <a:solidFill>
                <a:srgbClr val="6600CC"/>
              </a:solidFill>
            </a:rPr>
            <a:t>озеленение города </a:t>
          </a:r>
        </a:p>
      </dgm:t>
    </dgm:pt>
    <dgm:pt modelId="{0C83D0E4-ECC6-45BD-AC6B-E2BB75F92A54}" type="parTrans" cxnId="{0EA36376-ED0A-4579-8FCB-9A50E9288CE9}">
      <dgm:prSet/>
      <dgm:spPr/>
      <dgm:t>
        <a:bodyPr/>
        <a:lstStyle/>
        <a:p>
          <a:endParaRPr lang="ru-RU"/>
        </a:p>
      </dgm:t>
    </dgm:pt>
    <dgm:pt modelId="{56FD4161-396F-4574-BE11-B1FC8F1A4519}" type="sibTrans" cxnId="{0EA36376-ED0A-4579-8FCB-9A50E9288CE9}">
      <dgm:prSet/>
      <dgm:spPr/>
      <dgm:t>
        <a:bodyPr/>
        <a:lstStyle/>
        <a:p>
          <a:endParaRPr lang="ru-RU"/>
        </a:p>
      </dgm:t>
    </dgm:pt>
    <dgm:pt modelId="{FC9097C2-ED58-4F38-B71C-B164CFFF9DEA}" type="pres">
      <dgm:prSet presAssocID="{1784E1D6-075F-44EC-9910-5B997CD0B7BF}" presName="CompostProcess" presStyleCnt="0">
        <dgm:presLayoutVars>
          <dgm:dir/>
          <dgm:resizeHandles val="exact"/>
        </dgm:presLayoutVars>
      </dgm:prSet>
      <dgm:spPr/>
    </dgm:pt>
    <dgm:pt modelId="{3E99200B-3B47-4B14-BC3F-9D7EA36F54FD}" type="pres">
      <dgm:prSet presAssocID="{1784E1D6-075F-44EC-9910-5B997CD0B7BF}" presName="arrow" presStyleLbl="bgShp" presStyleIdx="0" presStyleCnt="1" custLinFactNeighborX="-9615" custLinFactNeighborY="16852"/>
      <dgm:spPr>
        <a:solidFill>
          <a:srgbClr val="7FE5E7"/>
        </a:solidFill>
      </dgm:spPr>
    </dgm:pt>
    <dgm:pt modelId="{77E388CF-F703-47DB-8088-D83C5D06A3FF}" type="pres">
      <dgm:prSet presAssocID="{1784E1D6-075F-44EC-9910-5B997CD0B7BF}" presName="linearProcess" presStyleCnt="0"/>
      <dgm:spPr/>
    </dgm:pt>
    <dgm:pt modelId="{7630BA2F-7FD9-47A1-B103-6CDAA389995D}" type="pres">
      <dgm:prSet presAssocID="{4CF6E5FF-F7AC-4101-B074-C3C53B6BC5AE}" presName="textNode" presStyleLbl="node1" presStyleIdx="0" presStyleCnt="3">
        <dgm:presLayoutVars>
          <dgm:bulletEnabled val="1"/>
        </dgm:presLayoutVars>
      </dgm:prSet>
      <dgm:spPr/>
    </dgm:pt>
    <dgm:pt modelId="{68F74754-CC6E-48D7-8B5F-C3D24BD7E464}" type="pres">
      <dgm:prSet presAssocID="{1A32D04C-1AD7-4D0B-BEA4-02414C180EBF}" presName="sibTrans" presStyleCnt="0"/>
      <dgm:spPr/>
    </dgm:pt>
    <dgm:pt modelId="{EA13CC5B-CEF9-48BE-B0EB-981702B677BE}" type="pres">
      <dgm:prSet presAssocID="{BB1BA979-ACF1-46FD-9ADB-573CD489C6F6}" presName="textNode" presStyleLbl="node1" presStyleIdx="1" presStyleCnt="3">
        <dgm:presLayoutVars>
          <dgm:bulletEnabled val="1"/>
        </dgm:presLayoutVars>
      </dgm:prSet>
      <dgm:spPr/>
    </dgm:pt>
    <dgm:pt modelId="{7B535CD8-71AD-493D-A2C6-43BA2BE4BA80}" type="pres">
      <dgm:prSet presAssocID="{9A6850F0-9B14-45B3-B936-C508B6BC68F9}" presName="sibTrans" presStyleCnt="0"/>
      <dgm:spPr/>
    </dgm:pt>
    <dgm:pt modelId="{7CA3848A-B416-41DB-8DD5-526941330F20}" type="pres">
      <dgm:prSet presAssocID="{FC069558-E897-40EC-9120-53F7EFAEDB7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E18AB0B-2289-485E-A332-F7EFF12D0772}" type="presOf" srcId="{FC069558-E897-40EC-9120-53F7EFAEDB76}" destId="{7CA3848A-B416-41DB-8DD5-526941330F20}" srcOrd="0" destOrd="0" presId="urn:microsoft.com/office/officeart/2005/8/layout/hProcess9"/>
    <dgm:cxn modelId="{E14FD12C-AC7A-4E50-8A29-362579FA4703}" type="presOf" srcId="{1784E1D6-075F-44EC-9910-5B997CD0B7BF}" destId="{FC9097C2-ED58-4F38-B71C-B164CFFF9DEA}" srcOrd="0" destOrd="0" presId="urn:microsoft.com/office/officeart/2005/8/layout/hProcess9"/>
    <dgm:cxn modelId="{6287395D-8C8E-4742-898C-78058953134B}" type="presOf" srcId="{4CF6E5FF-F7AC-4101-B074-C3C53B6BC5AE}" destId="{7630BA2F-7FD9-47A1-B103-6CDAA389995D}" srcOrd="0" destOrd="0" presId="urn:microsoft.com/office/officeart/2005/8/layout/hProcess9"/>
    <dgm:cxn modelId="{91E3024D-84CA-4A7A-AEC7-68D472485C74}" type="presOf" srcId="{BB1BA979-ACF1-46FD-9ADB-573CD489C6F6}" destId="{EA13CC5B-CEF9-48BE-B0EB-981702B677BE}" srcOrd="0" destOrd="0" presId="urn:microsoft.com/office/officeart/2005/8/layout/hProcess9"/>
    <dgm:cxn modelId="{879D5C56-2191-44E7-B5BB-951A4508DAF1}" srcId="{1784E1D6-075F-44EC-9910-5B997CD0B7BF}" destId="{4CF6E5FF-F7AC-4101-B074-C3C53B6BC5AE}" srcOrd="0" destOrd="0" parTransId="{47FDE580-76FF-4033-84AB-C0B3D8D39BBC}" sibTransId="{1A32D04C-1AD7-4D0B-BEA4-02414C180EBF}"/>
    <dgm:cxn modelId="{0EA36376-ED0A-4579-8FCB-9A50E9288CE9}" srcId="{1784E1D6-075F-44EC-9910-5B997CD0B7BF}" destId="{FC069558-E897-40EC-9120-53F7EFAEDB76}" srcOrd="2" destOrd="0" parTransId="{0C83D0E4-ECC6-45BD-AC6B-E2BB75F92A54}" sibTransId="{56FD4161-396F-4574-BE11-B1FC8F1A4519}"/>
    <dgm:cxn modelId="{31A2519F-A8B8-4234-A9FB-CB5E221032C8}" srcId="{1784E1D6-075F-44EC-9910-5B997CD0B7BF}" destId="{BB1BA979-ACF1-46FD-9ADB-573CD489C6F6}" srcOrd="1" destOrd="0" parTransId="{048FF50E-3949-4EFE-BEF8-2FBF1FCF721A}" sibTransId="{9A6850F0-9B14-45B3-B936-C508B6BC68F9}"/>
    <dgm:cxn modelId="{18BA21FF-A051-4062-83AE-87BC38824F0C}" type="presParOf" srcId="{FC9097C2-ED58-4F38-B71C-B164CFFF9DEA}" destId="{3E99200B-3B47-4B14-BC3F-9D7EA36F54FD}" srcOrd="0" destOrd="0" presId="urn:microsoft.com/office/officeart/2005/8/layout/hProcess9"/>
    <dgm:cxn modelId="{5D6B91BB-AA83-4240-B6A6-3CA37946F0B1}" type="presParOf" srcId="{FC9097C2-ED58-4F38-B71C-B164CFFF9DEA}" destId="{77E388CF-F703-47DB-8088-D83C5D06A3FF}" srcOrd="1" destOrd="0" presId="urn:microsoft.com/office/officeart/2005/8/layout/hProcess9"/>
    <dgm:cxn modelId="{8D7A4764-1DD3-4A57-A99E-2897D82A34DC}" type="presParOf" srcId="{77E388CF-F703-47DB-8088-D83C5D06A3FF}" destId="{7630BA2F-7FD9-47A1-B103-6CDAA389995D}" srcOrd="0" destOrd="0" presId="urn:microsoft.com/office/officeart/2005/8/layout/hProcess9"/>
    <dgm:cxn modelId="{EBFBCC04-0AF1-458C-A63D-2A3E2F791755}" type="presParOf" srcId="{77E388CF-F703-47DB-8088-D83C5D06A3FF}" destId="{68F74754-CC6E-48D7-8B5F-C3D24BD7E464}" srcOrd="1" destOrd="0" presId="urn:microsoft.com/office/officeart/2005/8/layout/hProcess9"/>
    <dgm:cxn modelId="{512327AD-836F-4733-95A4-1E43622E379D}" type="presParOf" srcId="{77E388CF-F703-47DB-8088-D83C5D06A3FF}" destId="{EA13CC5B-CEF9-48BE-B0EB-981702B677BE}" srcOrd="2" destOrd="0" presId="urn:microsoft.com/office/officeart/2005/8/layout/hProcess9"/>
    <dgm:cxn modelId="{07C30A16-FEAC-4E04-92AD-387B810B4D85}" type="presParOf" srcId="{77E388CF-F703-47DB-8088-D83C5D06A3FF}" destId="{7B535CD8-71AD-493D-A2C6-43BA2BE4BA80}" srcOrd="3" destOrd="0" presId="urn:microsoft.com/office/officeart/2005/8/layout/hProcess9"/>
    <dgm:cxn modelId="{08808409-1E48-4169-9F36-FF0AF87FE1CA}" type="presParOf" srcId="{77E388CF-F703-47DB-8088-D83C5D06A3FF}" destId="{7CA3848A-B416-41DB-8DD5-526941330F2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264C67-380D-4573-8590-C74EE65AA1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D91BB1-1689-4877-A2A4-15B6292E15DE}">
      <dgm:prSet phldrT="[Текст]"/>
      <dgm:spPr>
        <a:solidFill>
          <a:srgbClr val="FFC000"/>
        </a:solidFill>
      </dgm:spPr>
      <dgm:t>
        <a:bodyPr/>
        <a:lstStyle/>
        <a:p>
          <a:r>
            <a:rPr lang="ru-RU" b="1" dirty="0">
              <a:solidFill>
                <a:schemeClr val="tx2">
                  <a:lumMod val="50000"/>
                  <a:lumOff val="50000"/>
                </a:schemeClr>
              </a:solidFill>
            </a:rPr>
            <a:t>Органы муниципального управления</a:t>
          </a:r>
        </a:p>
      </dgm:t>
    </dgm:pt>
    <dgm:pt modelId="{0B546DB9-7513-4408-9AD7-731ED6B0F3BB}" type="parTrans" cxnId="{B914BED8-6CF8-4848-8851-061143B8AB2E}">
      <dgm:prSet/>
      <dgm:spPr/>
      <dgm:t>
        <a:bodyPr/>
        <a:lstStyle/>
        <a:p>
          <a:endParaRPr lang="ru-RU"/>
        </a:p>
      </dgm:t>
    </dgm:pt>
    <dgm:pt modelId="{F2CC4063-129A-4873-B397-8A4AF2A4596F}" type="sibTrans" cxnId="{B914BED8-6CF8-4848-8851-061143B8AB2E}">
      <dgm:prSet/>
      <dgm:spPr/>
      <dgm:t>
        <a:bodyPr/>
        <a:lstStyle/>
        <a:p>
          <a:endParaRPr lang="ru-RU"/>
        </a:p>
      </dgm:t>
    </dgm:pt>
    <dgm:pt modelId="{7A6BBDFD-E2DF-46CE-9DAA-5FABFBF97106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Лица, ответственные за озеленение</a:t>
          </a:r>
        </a:p>
      </dgm:t>
    </dgm:pt>
    <dgm:pt modelId="{6D643C4A-317D-4BC4-8CA4-05BF99519F2D}" type="parTrans" cxnId="{526A4FC7-CA64-4191-98BD-73DF2B73514F}">
      <dgm:prSet/>
      <dgm:spPr/>
      <dgm:t>
        <a:bodyPr/>
        <a:lstStyle/>
        <a:p>
          <a:endParaRPr lang="ru-RU"/>
        </a:p>
      </dgm:t>
    </dgm:pt>
    <dgm:pt modelId="{700E9B8D-FB0D-433E-97BE-0CA9F3B36403}" type="sibTrans" cxnId="{526A4FC7-CA64-4191-98BD-73DF2B73514F}">
      <dgm:prSet/>
      <dgm:spPr/>
      <dgm:t>
        <a:bodyPr/>
        <a:lstStyle/>
        <a:p>
          <a:endParaRPr lang="ru-RU"/>
        </a:p>
      </dgm:t>
    </dgm:pt>
    <dgm:pt modelId="{FB2EA7F3-9444-4531-9EC0-3FD8B363A442}">
      <dgm:prSet phldrT="[Текст]"/>
      <dgm:spPr>
        <a:solidFill>
          <a:srgbClr val="FFC000"/>
        </a:solidFill>
      </dgm:spPr>
      <dgm:t>
        <a:bodyPr/>
        <a:lstStyle/>
        <a:p>
          <a:r>
            <a:rPr lang="ru-RU" b="1" dirty="0">
              <a:solidFill>
                <a:schemeClr val="tx2">
                  <a:lumMod val="50000"/>
                  <a:lumOff val="50000"/>
                </a:schemeClr>
              </a:solidFill>
            </a:rPr>
            <a:t>Коммерческие организации</a:t>
          </a:r>
        </a:p>
      </dgm:t>
    </dgm:pt>
    <dgm:pt modelId="{8D281921-99C7-43BA-99FB-55B0C9107074}" type="parTrans" cxnId="{346A9428-624B-41CD-B6EE-F0ADD3957FF5}">
      <dgm:prSet/>
      <dgm:spPr/>
      <dgm:t>
        <a:bodyPr/>
        <a:lstStyle/>
        <a:p>
          <a:endParaRPr lang="ru-RU"/>
        </a:p>
      </dgm:t>
    </dgm:pt>
    <dgm:pt modelId="{7D10AB33-399A-452B-A014-FE7F20329F4B}" type="sibTrans" cxnId="{346A9428-624B-41CD-B6EE-F0ADD3957FF5}">
      <dgm:prSet/>
      <dgm:spPr/>
      <dgm:t>
        <a:bodyPr/>
        <a:lstStyle/>
        <a:p>
          <a:endParaRPr lang="ru-RU"/>
        </a:p>
      </dgm:t>
    </dgm:pt>
    <dgm:pt modelId="{0D441AAE-07D3-429B-8C92-8563A8602F3C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Организации по озеленению территорий (ландшафтные дизайнеры/компании)</a:t>
          </a:r>
        </a:p>
      </dgm:t>
    </dgm:pt>
    <dgm:pt modelId="{5059D23C-3C38-4F21-AFDD-550034DAF05B}" type="parTrans" cxnId="{772F3BAE-BF56-4D2F-998B-6A641A0EE614}">
      <dgm:prSet/>
      <dgm:spPr/>
      <dgm:t>
        <a:bodyPr/>
        <a:lstStyle/>
        <a:p>
          <a:endParaRPr lang="ru-RU"/>
        </a:p>
      </dgm:t>
    </dgm:pt>
    <dgm:pt modelId="{F4D9BD50-D518-4258-B652-278254FCB353}" type="sibTrans" cxnId="{772F3BAE-BF56-4D2F-998B-6A641A0EE614}">
      <dgm:prSet/>
      <dgm:spPr/>
      <dgm:t>
        <a:bodyPr/>
        <a:lstStyle/>
        <a:p>
          <a:endParaRPr lang="ru-RU"/>
        </a:p>
      </dgm:t>
    </dgm:pt>
    <dgm:pt modelId="{F56DDA80-D611-4F18-B8A0-2314C5547975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Розничные магазины с посадочным материалом (садовые центры, специализированные магазины)</a:t>
          </a:r>
        </a:p>
      </dgm:t>
    </dgm:pt>
    <dgm:pt modelId="{4C9F8EF5-A93A-4FD2-9087-A44807C4EA6F}" type="parTrans" cxnId="{90F663D4-00E5-45A4-9D87-8C95EC5E8973}">
      <dgm:prSet/>
      <dgm:spPr/>
      <dgm:t>
        <a:bodyPr/>
        <a:lstStyle/>
        <a:p>
          <a:endParaRPr lang="ru-RU"/>
        </a:p>
      </dgm:t>
    </dgm:pt>
    <dgm:pt modelId="{DF558258-C6F5-4FA9-AD0A-90B469C861B9}" type="sibTrans" cxnId="{90F663D4-00E5-45A4-9D87-8C95EC5E8973}">
      <dgm:prSet/>
      <dgm:spPr/>
      <dgm:t>
        <a:bodyPr/>
        <a:lstStyle/>
        <a:p>
          <a:endParaRPr lang="ru-RU"/>
        </a:p>
      </dgm:t>
    </dgm:pt>
    <dgm:pt modelId="{EDC9222E-DCA4-4F8E-8F2A-7E99EE4537D4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Социально-ответственные организации, озеленяющие свои или городские территории </a:t>
          </a:r>
        </a:p>
      </dgm:t>
    </dgm:pt>
    <dgm:pt modelId="{416EAE1D-2865-42AD-9854-23A8C1DADB3E}" type="parTrans" cxnId="{4BE4BE85-2E1B-4A8C-BEFA-EA2B9F387D74}">
      <dgm:prSet/>
      <dgm:spPr/>
      <dgm:t>
        <a:bodyPr/>
        <a:lstStyle/>
        <a:p>
          <a:endParaRPr lang="ru-RU"/>
        </a:p>
      </dgm:t>
    </dgm:pt>
    <dgm:pt modelId="{D009B8DA-0688-4149-98DC-F03C46543547}" type="sibTrans" cxnId="{4BE4BE85-2E1B-4A8C-BEFA-EA2B9F387D74}">
      <dgm:prSet/>
      <dgm:spPr/>
      <dgm:t>
        <a:bodyPr/>
        <a:lstStyle/>
        <a:p>
          <a:endParaRPr lang="ru-RU"/>
        </a:p>
      </dgm:t>
    </dgm:pt>
    <dgm:pt modelId="{5052D408-0101-442D-A08C-7EB51598148D}" type="pres">
      <dgm:prSet presAssocID="{25264C67-380D-4573-8590-C74EE65AA11B}" presName="linear" presStyleCnt="0">
        <dgm:presLayoutVars>
          <dgm:animLvl val="lvl"/>
          <dgm:resizeHandles val="exact"/>
        </dgm:presLayoutVars>
      </dgm:prSet>
      <dgm:spPr/>
    </dgm:pt>
    <dgm:pt modelId="{B1949B5F-34D0-46ED-B73D-B16E301C4E1B}" type="pres">
      <dgm:prSet presAssocID="{44D91BB1-1689-4877-A2A4-15B6292E15D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3B1F33B-653F-4F07-A197-21FCBFB2294F}" type="pres">
      <dgm:prSet presAssocID="{44D91BB1-1689-4877-A2A4-15B6292E15DE}" presName="childText" presStyleLbl="revTx" presStyleIdx="0" presStyleCnt="2">
        <dgm:presLayoutVars>
          <dgm:bulletEnabled val="1"/>
        </dgm:presLayoutVars>
      </dgm:prSet>
      <dgm:spPr/>
    </dgm:pt>
    <dgm:pt modelId="{BD556C62-0A0B-42E0-A780-E18F44EA4F4D}" type="pres">
      <dgm:prSet presAssocID="{FB2EA7F3-9444-4531-9EC0-3FD8B363A44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0301EF5-23D2-4DC2-A001-5B55C8BD570F}" type="pres">
      <dgm:prSet presAssocID="{FB2EA7F3-9444-4531-9EC0-3FD8B363A44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C3BC707-C063-4C81-83DD-DA77180A5301}" type="presOf" srcId="{EDC9222E-DCA4-4F8E-8F2A-7E99EE4537D4}" destId="{30301EF5-23D2-4DC2-A001-5B55C8BD570F}" srcOrd="0" destOrd="2" presId="urn:microsoft.com/office/officeart/2005/8/layout/vList2"/>
    <dgm:cxn modelId="{B68DBB20-E045-4D23-983E-9F87A92BB419}" type="presOf" srcId="{FB2EA7F3-9444-4531-9EC0-3FD8B363A442}" destId="{BD556C62-0A0B-42E0-A780-E18F44EA4F4D}" srcOrd="0" destOrd="0" presId="urn:microsoft.com/office/officeart/2005/8/layout/vList2"/>
    <dgm:cxn modelId="{346A9428-624B-41CD-B6EE-F0ADD3957FF5}" srcId="{25264C67-380D-4573-8590-C74EE65AA11B}" destId="{FB2EA7F3-9444-4531-9EC0-3FD8B363A442}" srcOrd="1" destOrd="0" parTransId="{8D281921-99C7-43BA-99FB-55B0C9107074}" sibTransId="{7D10AB33-399A-452B-A014-FE7F20329F4B}"/>
    <dgm:cxn modelId="{4BE4BE85-2E1B-4A8C-BEFA-EA2B9F387D74}" srcId="{FB2EA7F3-9444-4531-9EC0-3FD8B363A442}" destId="{EDC9222E-DCA4-4F8E-8F2A-7E99EE4537D4}" srcOrd="2" destOrd="0" parTransId="{416EAE1D-2865-42AD-9854-23A8C1DADB3E}" sibTransId="{D009B8DA-0688-4149-98DC-F03C46543547}"/>
    <dgm:cxn modelId="{8C49689A-604A-47D6-BFF6-9E8811DD633F}" type="presOf" srcId="{0D441AAE-07D3-429B-8C92-8563A8602F3C}" destId="{30301EF5-23D2-4DC2-A001-5B55C8BD570F}" srcOrd="0" destOrd="0" presId="urn:microsoft.com/office/officeart/2005/8/layout/vList2"/>
    <dgm:cxn modelId="{38BC49A7-689E-4F1D-8831-EBC9327321AD}" type="presOf" srcId="{7A6BBDFD-E2DF-46CE-9DAA-5FABFBF97106}" destId="{A3B1F33B-653F-4F07-A197-21FCBFB2294F}" srcOrd="0" destOrd="0" presId="urn:microsoft.com/office/officeart/2005/8/layout/vList2"/>
    <dgm:cxn modelId="{F00CA5A9-4116-4B7C-A253-8F011E5EB7E2}" type="presOf" srcId="{F56DDA80-D611-4F18-B8A0-2314C5547975}" destId="{30301EF5-23D2-4DC2-A001-5B55C8BD570F}" srcOrd="0" destOrd="1" presId="urn:microsoft.com/office/officeart/2005/8/layout/vList2"/>
    <dgm:cxn modelId="{772F3BAE-BF56-4D2F-998B-6A641A0EE614}" srcId="{FB2EA7F3-9444-4531-9EC0-3FD8B363A442}" destId="{0D441AAE-07D3-429B-8C92-8563A8602F3C}" srcOrd="0" destOrd="0" parTransId="{5059D23C-3C38-4F21-AFDD-550034DAF05B}" sibTransId="{F4D9BD50-D518-4258-B652-278254FCB353}"/>
    <dgm:cxn modelId="{526A4FC7-CA64-4191-98BD-73DF2B73514F}" srcId="{44D91BB1-1689-4877-A2A4-15B6292E15DE}" destId="{7A6BBDFD-E2DF-46CE-9DAA-5FABFBF97106}" srcOrd="0" destOrd="0" parTransId="{6D643C4A-317D-4BC4-8CA4-05BF99519F2D}" sibTransId="{700E9B8D-FB0D-433E-97BE-0CA9F3B36403}"/>
    <dgm:cxn modelId="{90F663D4-00E5-45A4-9D87-8C95EC5E8973}" srcId="{FB2EA7F3-9444-4531-9EC0-3FD8B363A442}" destId="{F56DDA80-D611-4F18-B8A0-2314C5547975}" srcOrd="1" destOrd="0" parTransId="{4C9F8EF5-A93A-4FD2-9087-A44807C4EA6F}" sibTransId="{DF558258-C6F5-4FA9-AD0A-90B469C861B9}"/>
    <dgm:cxn modelId="{60B5C0D5-9608-4AAC-A017-3790CEA8233A}" type="presOf" srcId="{44D91BB1-1689-4877-A2A4-15B6292E15DE}" destId="{B1949B5F-34D0-46ED-B73D-B16E301C4E1B}" srcOrd="0" destOrd="0" presId="urn:microsoft.com/office/officeart/2005/8/layout/vList2"/>
    <dgm:cxn modelId="{B914BED8-6CF8-4848-8851-061143B8AB2E}" srcId="{25264C67-380D-4573-8590-C74EE65AA11B}" destId="{44D91BB1-1689-4877-A2A4-15B6292E15DE}" srcOrd="0" destOrd="0" parTransId="{0B546DB9-7513-4408-9AD7-731ED6B0F3BB}" sibTransId="{F2CC4063-129A-4873-B397-8A4AF2A4596F}"/>
    <dgm:cxn modelId="{B23983E7-3C86-4CC5-A631-1090B4D2C063}" type="presOf" srcId="{25264C67-380D-4573-8590-C74EE65AA11B}" destId="{5052D408-0101-442D-A08C-7EB51598148D}" srcOrd="0" destOrd="0" presId="urn:microsoft.com/office/officeart/2005/8/layout/vList2"/>
    <dgm:cxn modelId="{31ACEDCB-F1F7-47A6-9803-697C089DF211}" type="presParOf" srcId="{5052D408-0101-442D-A08C-7EB51598148D}" destId="{B1949B5F-34D0-46ED-B73D-B16E301C4E1B}" srcOrd="0" destOrd="0" presId="urn:microsoft.com/office/officeart/2005/8/layout/vList2"/>
    <dgm:cxn modelId="{D7E3AE5A-02E7-4C4F-8EC2-6BB83AA2EAD2}" type="presParOf" srcId="{5052D408-0101-442D-A08C-7EB51598148D}" destId="{A3B1F33B-653F-4F07-A197-21FCBFB2294F}" srcOrd="1" destOrd="0" presId="urn:microsoft.com/office/officeart/2005/8/layout/vList2"/>
    <dgm:cxn modelId="{3467426C-C5D4-4FE1-AAD8-95C143BED1C1}" type="presParOf" srcId="{5052D408-0101-442D-A08C-7EB51598148D}" destId="{BD556C62-0A0B-42E0-A780-E18F44EA4F4D}" srcOrd="2" destOrd="0" presId="urn:microsoft.com/office/officeart/2005/8/layout/vList2"/>
    <dgm:cxn modelId="{4C2C597D-C8DF-4A36-BCBB-CDCFF8A6ECB9}" type="presParOf" srcId="{5052D408-0101-442D-A08C-7EB51598148D}" destId="{30301EF5-23D2-4DC2-A001-5B55C8BD570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48AE02-5425-4E1D-99E7-A1DE26E1117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9678BE-E096-4FC5-BC68-C9269336FF2B}">
      <dgm:prSet phldrT="[Текст]"/>
      <dgm:spPr/>
      <dgm:t>
        <a:bodyPr/>
        <a:lstStyle/>
        <a:p>
          <a:endParaRPr lang="ru-RU" dirty="0"/>
        </a:p>
      </dgm:t>
    </dgm:pt>
    <dgm:pt modelId="{79ABA900-BE18-4B5B-84B3-6F13758E1029}" type="parTrans" cxnId="{2522423C-514B-476D-9D4B-7138E6462EA2}">
      <dgm:prSet/>
      <dgm:spPr/>
      <dgm:t>
        <a:bodyPr/>
        <a:lstStyle/>
        <a:p>
          <a:endParaRPr lang="ru-RU"/>
        </a:p>
      </dgm:t>
    </dgm:pt>
    <dgm:pt modelId="{35AC892F-EFC2-4445-97AC-81BDAADF5842}" type="sibTrans" cxnId="{2522423C-514B-476D-9D4B-7138E6462EA2}">
      <dgm:prSet/>
      <dgm:spPr/>
      <dgm:t>
        <a:bodyPr/>
        <a:lstStyle/>
        <a:p>
          <a:endParaRPr lang="ru-RU"/>
        </a:p>
      </dgm:t>
    </dgm:pt>
    <dgm:pt modelId="{0D733C39-258E-499F-BD26-1AEC404C05CE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Нет специализированных питомников</a:t>
          </a:r>
        </a:p>
      </dgm:t>
    </dgm:pt>
    <dgm:pt modelId="{CC023E3C-FCA9-4B1E-851C-B8FF8AA878C4}" type="parTrans" cxnId="{B1361FEE-E427-4353-A575-2383130FE9EF}">
      <dgm:prSet/>
      <dgm:spPr/>
      <dgm:t>
        <a:bodyPr/>
        <a:lstStyle/>
        <a:p>
          <a:endParaRPr lang="ru-RU"/>
        </a:p>
      </dgm:t>
    </dgm:pt>
    <dgm:pt modelId="{BDE425CB-BF97-4E7D-85CB-7EB4AC2354CB}" type="sibTrans" cxnId="{B1361FEE-E427-4353-A575-2383130FE9EF}">
      <dgm:prSet/>
      <dgm:spPr/>
      <dgm:t>
        <a:bodyPr/>
        <a:lstStyle/>
        <a:p>
          <a:endParaRPr lang="ru-RU"/>
        </a:p>
      </dgm:t>
    </dgm:pt>
    <dgm:pt modelId="{5B2BBD7E-5823-4CE5-8B6A-0CF20B842884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Питомников мало, ассортимент травянистых многолетников узкий</a:t>
          </a:r>
        </a:p>
      </dgm:t>
    </dgm:pt>
    <dgm:pt modelId="{22934CDF-246F-49D9-9797-17AC83A52602}" type="parTrans" cxnId="{4D6B46F9-6203-4F87-961A-E23885D633E1}">
      <dgm:prSet/>
      <dgm:spPr/>
      <dgm:t>
        <a:bodyPr/>
        <a:lstStyle/>
        <a:p>
          <a:endParaRPr lang="ru-RU"/>
        </a:p>
      </dgm:t>
    </dgm:pt>
    <dgm:pt modelId="{733A28B2-6332-4DFF-97B9-5F6410643E4D}" type="sibTrans" cxnId="{4D6B46F9-6203-4F87-961A-E23885D633E1}">
      <dgm:prSet/>
      <dgm:spPr/>
      <dgm:t>
        <a:bodyPr/>
        <a:lstStyle/>
        <a:p>
          <a:endParaRPr lang="ru-RU"/>
        </a:p>
      </dgm:t>
    </dgm:pt>
    <dgm:pt modelId="{5570E546-0DF0-4E2E-AD1C-3F4EB1A84BA9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50000"/>
                  <a:lumOff val="50000"/>
                </a:schemeClr>
              </a:solidFill>
            </a:rPr>
            <a:t>Нет квалифицированных специалистов для подбора растений с целью очищения</a:t>
          </a:r>
        </a:p>
      </dgm:t>
    </dgm:pt>
    <dgm:pt modelId="{97B376BB-266D-484B-ACE6-8E2EDE591BB1}" type="parTrans" cxnId="{3C84FFE2-0851-42F6-9405-78EE26DF7016}">
      <dgm:prSet/>
      <dgm:spPr/>
      <dgm:t>
        <a:bodyPr/>
        <a:lstStyle/>
        <a:p>
          <a:endParaRPr lang="ru-RU"/>
        </a:p>
      </dgm:t>
    </dgm:pt>
    <dgm:pt modelId="{D850E237-CBC2-468E-AE0C-B67C65EE4583}" type="sibTrans" cxnId="{3C84FFE2-0851-42F6-9405-78EE26DF7016}">
      <dgm:prSet/>
      <dgm:spPr/>
      <dgm:t>
        <a:bodyPr/>
        <a:lstStyle/>
        <a:p>
          <a:endParaRPr lang="ru-RU"/>
        </a:p>
      </dgm:t>
    </dgm:pt>
    <dgm:pt modelId="{24DFF34C-D378-4858-9B9E-8178EB452EBF}" type="pres">
      <dgm:prSet presAssocID="{5C48AE02-5425-4E1D-99E7-A1DE26E1117D}" presName="vert0" presStyleCnt="0">
        <dgm:presLayoutVars>
          <dgm:dir/>
          <dgm:animOne val="branch"/>
          <dgm:animLvl val="lvl"/>
        </dgm:presLayoutVars>
      </dgm:prSet>
      <dgm:spPr/>
    </dgm:pt>
    <dgm:pt modelId="{5328EA6D-E57B-412A-A7E7-46A8803B1358}" type="pres">
      <dgm:prSet presAssocID="{A19678BE-E096-4FC5-BC68-C9269336FF2B}" presName="thickLine" presStyleLbl="alignNode1" presStyleIdx="0" presStyleCnt="1"/>
      <dgm:spPr/>
    </dgm:pt>
    <dgm:pt modelId="{22E85D3E-B635-47A4-B66E-560C9D46D0F8}" type="pres">
      <dgm:prSet presAssocID="{A19678BE-E096-4FC5-BC68-C9269336FF2B}" presName="horz1" presStyleCnt="0"/>
      <dgm:spPr/>
    </dgm:pt>
    <dgm:pt modelId="{A192F91B-C2AC-4B4B-B3A4-07B34D8963DB}" type="pres">
      <dgm:prSet presAssocID="{A19678BE-E096-4FC5-BC68-C9269336FF2B}" presName="tx1" presStyleLbl="revTx" presStyleIdx="0" presStyleCnt="4"/>
      <dgm:spPr/>
    </dgm:pt>
    <dgm:pt modelId="{4A32DD3C-DD2A-41A4-B919-F95A11204F73}" type="pres">
      <dgm:prSet presAssocID="{A19678BE-E096-4FC5-BC68-C9269336FF2B}" presName="vert1" presStyleCnt="0"/>
      <dgm:spPr/>
    </dgm:pt>
    <dgm:pt modelId="{52A57DD0-02CD-43AF-B981-DB10B6E03467}" type="pres">
      <dgm:prSet presAssocID="{0D733C39-258E-499F-BD26-1AEC404C05CE}" presName="vertSpace2a" presStyleCnt="0"/>
      <dgm:spPr/>
    </dgm:pt>
    <dgm:pt modelId="{34D61669-A0B2-4581-9116-DD64D8C031C0}" type="pres">
      <dgm:prSet presAssocID="{0D733C39-258E-499F-BD26-1AEC404C05CE}" presName="horz2" presStyleCnt="0"/>
      <dgm:spPr/>
    </dgm:pt>
    <dgm:pt modelId="{EBD9C7A4-1E8A-4721-8A21-CFFD6ED474A6}" type="pres">
      <dgm:prSet presAssocID="{0D733C39-258E-499F-BD26-1AEC404C05CE}" presName="horzSpace2" presStyleCnt="0"/>
      <dgm:spPr/>
    </dgm:pt>
    <dgm:pt modelId="{073B7142-6563-4DC1-837A-843F0784522B}" type="pres">
      <dgm:prSet presAssocID="{0D733C39-258E-499F-BD26-1AEC404C05CE}" presName="tx2" presStyleLbl="revTx" presStyleIdx="1" presStyleCnt="4"/>
      <dgm:spPr/>
    </dgm:pt>
    <dgm:pt modelId="{8DEEC7B7-6815-4653-9B94-8FB8CED319D8}" type="pres">
      <dgm:prSet presAssocID="{0D733C39-258E-499F-BD26-1AEC404C05CE}" presName="vert2" presStyleCnt="0"/>
      <dgm:spPr/>
    </dgm:pt>
    <dgm:pt modelId="{6A0C506A-7F25-4B04-9FBA-404E3B91CF67}" type="pres">
      <dgm:prSet presAssocID="{0D733C39-258E-499F-BD26-1AEC404C05CE}" presName="thinLine2b" presStyleLbl="callout" presStyleIdx="0" presStyleCnt="3"/>
      <dgm:spPr/>
    </dgm:pt>
    <dgm:pt modelId="{2B80BF94-BD57-4971-A6C0-12D9E17FC3D9}" type="pres">
      <dgm:prSet presAssocID="{0D733C39-258E-499F-BD26-1AEC404C05CE}" presName="vertSpace2b" presStyleCnt="0"/>
      <dgm:spPr/>
    </dgm:pt>
    <dgm:pt modelId="{5689648B-D480-4BBA-8431-481421480AE6}" type="pres">
      <dgm:prSet presAssocID="{5B2BBD7E-5823-4CE5-8B6A-0CF20B842884}" presName="horz2" presStyleCnt="0"/>
      <dgm:spPr/>
    </dgm:pt>
    <dgm:pt modelId="{5FDD81EC-968A-478B-8BD9-26D35AFA7581}" type="pres">
      <dgm:prSet presAssocID="{5B2BBD7E-5823-4CE5-8B6A-0CF20B842884}" presName="horzSpace2" presStyleCnt="0"/>
      <dgm:spPr/>
    </dgm:pt>
    <dgm:pt modelId="{D6904569-015B-412D-9D3E-6E3F3A48D2D0}" type="pres">
      <dgm:prSet presAssocID="{5B2BBD7E-5823-4CE5-8B6A-0CF20B842884}" presName="tx2" presStyleLbl="revTx" presStyleIdx="2" presStyleCnt="4"/>
      <dgm:spPr/>
    </dgm:pt>
    <dgm:pt modelId="{7CCF64B3-E103-411A-A04E-C0CC0037627A}" type="pres">
      <dgm:prSet presAssocID="{5B2BBD7E-5823-4CE5-8B6A-0CF20B842884}" presName="vert2" presStyleCnt="0"/>
      <dgm:spPr/>
    </dgm:pt>
    <dgm:pt modelId="{8B1EA546-DCAC-472A-9691-73AF97A4AF0C}" type="pres">
      <dgm:prSet presAssocID="{5B2BBD7E-5823-4CE5-8B6A-0CF20B842884}" presName="thinLine2b" presStyleLbl="callout" presStyleIdx="1" presStyleCnt="3"/>
      <dgm:spPr/>
    </dgm:pt>
    <dgm:pt modelId="{9C01CDDA-90F6-4BBD-AE3F-C2E5970D3EF4}" type="pres">
      <dgm:prSet presAssocID="{5B2BBD7E-5823-4CE5-8B6A-0CF20B842884}" presName="vertSpace2b" presStyleCnt="0"/>
      <dgm:spPr/>
    </dgm:pt>
    <dgm:pt modelId="{DD113370-C1C1-49AE-92AA-F5FC21AEF097}" type="pres">
      <dgm:prSet presAssocID="{5570E546-0DF0-4E2E-AD1C-3F4EB1A84BA9}" presName="horz2" presStyleCnt="0"/>
      <dgm:spPr/>
    </dgm:pt>
    <dgm:pt modelId="{8C4BEB3E-A602-414B-81B8-8E7CE7DB41F3}" type="pres">
      <dgm:prSet presAssocID="{5570E546-0DF0-4E2E-AD1C-3F4EB1A84BA9}" presName="horzSpace2" presStyleCnt="0"/>
      <dgm:spPr/>
    </dgm:pt>
    <dgm:pt modelId="{D1157607-A568-483A-93AA-2F8174D51489}" type="pres">
      <dgm:prSet presAssocID="{5570E546-0DF0-4E2E-AD1C-3F4EB1A84BA9}" presName="tx2" presStyleLbl="revTx" presStyleIdx="3" presStyleCnt="4"/>
      <dgm:spPr/>
    </dgm:pt>
    <dgm:pt modelId="{0CC7A233-8CE8-41A5-A3E2-AF8CE65FA70C}" type="pres">
      <dgm:prSet presAssocID="{5570E546-0DF0-4E2E-AD1C-3F4EB1A84BA9}" presName="vert2" presStyleCnt="0"/>
      <dgm:spPr/>
    </dgm:pt>
    <dgm:pt modelId="{512E4B28-8309-4E6F-975F-87423DDBF672}" type="pres">
      <dgm:prSet presAssocID="{5570E546-0DF0-4E2E-AD1C-3F4EB1A84BA9}" presName="thinLine2b" presStyleLbl="callout" presStyleIdx="2" presStyleCnt="3"/>
      <dgm:spPr/>
    </dgm:pt>
    <dgm:pt modelId="{0864F5BD-7976-469D-B692-699B7DEDBF02}" type="pres">
      <dgm:prSet presAssocID="{5570E546-0DF0-4E2E-AD1C-3F4EB1A84BA9}" presName="vertSpace2b" presStyleCnt="0"/>
      <dgm:spPr/>
    </dgm:pt>
  </dgm:ptLst>
  <dgm:cxnLst>
    <dgm:cxn modelId="{95555E3A-911C-431F-997D-549CEE46F499}" type="presOf" srcId="{5570E546-0DF0-4E2E-AD1C-3F4EB1A84BA9}" destId="{D1157607-A568-483A-93AA-2F8174D51489}" srcOrd="0" destOrd="0" presId="urn:microsoft.com/office/officeart/2008/layout/LinedList"/>
    <dgm:cxn modelId="{2522423C-514B-476D-9D4B-7138E6462EA2}" srcId="{5C48AE02-5425-4E1D-99E7-A1DE26E1117D}" destId="{A19678BE-E096-4FC5-BC68-C9269336FF2B}" srcOrd="0" destOrd="0" parTransId="{79ABA900-BE18-4B5B-84B3-6F13758E1029}" sibTransId="{35AC892F-EFC2-4445-97AC-81BDAADF5842}"/>
    <dgm:cxn modelId="{48808D68-2C57-4A35-9818-775CA4F9483A}" type="presOf" srcId="{5B2BBD7E-5823-4CE5-8B6A-0CF20B842884}" destId="{D6904569-015B-412D-9D3E-6E3F3A48D2D0}" srcOrd="0" destOrd="0" presId="urn:microsoft.com/office/officeart/2008/layout/LinedList"/>
    <dgm:cxn modelId="{3899388A-91B7-49E8-91B3-8461A279F07E}" type="presOf" srcId="{A19678BE-E096-4FC5-BC68-C9269336FF2B}" destId="{A192F91B-C2AC-4B4B-B3A4-07B34D8963DB}" srcOrd="0" destOrd="0" presId="urn:microsoft.com/office/officeart/2008/layout/LinedList"/>
    <dgm:cxn modelId="{4559A4B9-E00A-429B-8797-C92F9D338EF0}" type="presOf" srcId="{5C48AE02-5425-4E1D-99E7-A1DE26E1117D}" destId="{24DFF34C-D378-4858-9B9E-8178EB452EBF}" srcOrd="0" destOrd="0" presId="urn:microsoft.com/office/officeart/2008/layout/LinedList"/>
    <dgm:cxn modelId="{5A6142C0-5237-4BE1-8CF0-5827061E5E46}" type="presOf" srcId="{0D733C39-258E-499F-BD26-1AEC404C05CE}" destId="{073B7142-6563-4DC1-837A-843F0784522B}" srcOrd="0" destOrd="0" presId="urn:microsoft.com/office/officeart/2008/layout/LinedList"/>
    <dgm:cxn modelId="{3C84FFE2-0851-42F6-9405-78EE26DF7016}" srcId="{A19678BE-E096-4FC5-BC68-C9269336FF2B}" destId="{5570E546-0DF0-4E2E-AD1C-3F4EB1A84BA9}" srcOrd="2" destOrd="0" parTransId="{97B376BB-266D-484B-ACE6-8E2EDE591BB1}" sibTransId="{D850E237-CBC2-468E-AE0C-B67C65EE4583}"/>
    <dgm:cxn modelId="{B1361FEE-E427-4353-A575-2383130FE9EF}" srcId="{A19678BE-E096-4FC5-BC68-C9269336FF2B}" destId="{0D733C39-258E-499F-BD26-1AEC404C05CE}" srcOrd="0" destOrd="0" parTransId="{CC023E3C-FCA9-4B1E-851C-B8FF8AA878C4}" sibTransId="{BDE425CB-BF97-4E7D-85CB-7EB4AC2354CB}"/>
    <dgm:cxn modelId="{4D6B46F9-6203-4F87-961A-E23885D633E1}" srcId="{A19678BE-E096-4FC5-BC68-C9269336FF2B}" destId="{5B2BBD7E-5823-4CE5-8B6A-0CF20B842884}" srcOrd="1" destOrd="0" parTransId="{22934CDF-246F-49D9-9797-17AC83A52602}" sibTransId="{733A28B2-6332-4DFF-97B9-5F6410643E4D}"/>
    <dgm:cxn modelId="{BE482978-368C-492F-8002-77DFCFB2438C}" type="presParOf" srcId="{24DFF34C-D378-4858-9B9E-8178EB452EBF}" destId="{5328EA6D-E57B-412A-A7E7-46A8803B1358}" srcOrd="0" destOrd="0" presId="urn:microsoft.com/office/officeart/2008/layout/LinedList"/>
    <dgm:cxn modelId="{61A5D62F-D725-4947-8C12-ADCF091D9D65}" type="presParOf" srcId="{24DFF34C-D378-4858-9B9E-8178EB452EBF}" destId="{22E85D3E-B635-47A4-B66E-560C9D46D0F8}" srcOrd="1" destOrd="0" presId="urn:microsoft.com/office/officeart/2008/layout/LinedList"/>
    <dgm:cxn modelId="{0507667D-4EB5-4D94-AF1A-DF233A8265A6}" type="presParOf" srcId="{22E85D3E-B635-47A4-B66E-560C9D46D0F8}" destId="{A192F91B-C2AC-4B4B-B3A4-07B34D8963DB}" srcOrd="0" destOrd="0" presId="urn:microsoft.com/office/officeart/2008/layout/LinedList"/>
    <dgm:cxn modelId="{BBE6643A-6607-424C-9D87-9FAAB7B49C75}" type="presParOf" srcId="{22E85D3E-B635-47A4-B66E-560C9D46D0F8}" destId="{4A32DD3C-DD2A-41A4-B919-F95A11204F73}" srcOrd="1" destOrd="0" presId="urn:microsoft.com/office/officeart/2008/layout/LinedList"/>
    <dgm:cxn modelId="{2D970E23-35BA-48CD-8DCF-42FB92FF2E33}" type="presParOf" srcId="{4A32DD3C-DD2A-41A4-B919-F95A11204F73}" destId="{52A57DD0-02CD-43AF-B981-DB10B6E03467}" srcOrd="0" destOrd="0" presId="urn:microsoft.com/office/officeart/2008/layout/LinedList"/>
    <dgm:cxn modelId="{5F2C9E0B-E4C7-4986-8B4B-B59BF04AFE00}" type="presParOf" srcId="{4A32DD3C-DD2A-41A4-B919-F95A11204F73}" destId="{34D61669-A0B2-4581-9116-DD64D8C031C0}" srcOrd="1" destOrd="0" presId="urn:microsoft.com/office/officeart/2008/layout/LinedList"/>
    <dgm:cxn modelId="{B743AC65-409E-48C3-9FC3-B08135AC6AC2}" type="presParOf" srcId="{34D61669-A0B2-4581-9116-DD64D8C031C0}" destId="{EBD9C7A4-1E8A-4721-8A21-CFFD6ED474A6}" srcOrd="0" destOrd="0" presId="urn:microsoft.com/office/officeart/2008/layout/LinedList"/>
    <dgm:cxn modelId="{4BA45B8C-FBF4-4F69-A024-CFE87C3D23CD}" type="presParOf" srcId="{34D61669-A0B2-4581-9116-DD64D8C031C0}" destId="{073B7142-6563-4DC1-837A-843F0784522B}" srcOrd="1" destOrd="0" presId="urn:microsoft.com/office/officeart/2008/layout/LinedList"/>
    <dgm:cxn modelId="{3A7AE9D1-02B5-49EB-89AB-06DB89F04643}" type="presParOf" srcId="{34D61669-A0B2-4581-9116-DD64D8C031C0}" destId="{8DEEC7B7-6815-4653-9B94-8FB8CED319D8}" srcOrd="2" destOrd="0" presId="urn:microsoft.com/office/officeart/2008/layout/LinedList"/>
    <dgm:cxn modelId="{DCB2BF9F-B1A8-4C72-89B7-CB1DCB55BA9C}" type="presParOf" srcId="{4A32DD3C-DD2A-41A4-B919-F95A11204F73}" destId="{6A0C506A-7F25-4B04-9FBA-404E3B91CF67}" srcOrd="2" destOrd="0" presId="urn:microsoft.com/office/officeart/2008/layout/LinedList"/>
    <dgm:cxn modelId="{F572A655-0DD2-446F-81D7-A95FB0D8EBA4}" type="presParOf" srcId="{4A32DD3C-DD2A-41A4-B919-F95A11204F73}" destId="{2B80BF94-BD57-4971-A6C0-12D9E17FC3D9}" srcOrd="3" destOrd="0" presId="urn:microsoft.com/office/officeart/2008/layout/LinedList"/>
    <dgm:cxn modelId="{24138BE9-2731-40E8-9AD2-2529760C8E54}" type="presParOf" srcId="{4A32DD3C-DD2A-41A4-B919-F95A11204F73}" destId="{5689648B-D480-4BBA-8431-481421480AE6}" srcOrd="4" destOrd="0" presId="urn:microsoft.com/office/officeart/2008/layout/LinedList"/>
    <dgm:cxn modelId="{D1C6488E-1B57-42F5-9388-5B70563C5FA9}" type="presParOf" srcId="{5689648B-D480-4BBA-8431-481421480AE6}" destId="{5FDD81EC-968A-478B-8BD9-26D35AFA7581}" srcOrd="0" destOrd="0" presId="urn:microsoft.com/office/officeart/2008/layout/LinedList"/>
    <dgm:cxn modelId="{C0DA15CB-E9F6-4BBE-A699-106058D83D74}" type="presParOf" srcId="{5689648B-D480-4BBA-8431-481421480AE6}" destId="{D6904569-015B-412D-9D3E-6E3F3A48D2D0}" srcOrd="1" destOrd="0" presId="urn:microsoft.com/office/officeart/2008/layout/LinedList"/>
    <dgm:cxn modelId="{28337C8F-3DF5-41B5-883E-86045F995E14}" type="presParOf" srcId="{5689648B-D480-4BBA-8431-481421480AE6}" destId="{7CCF64B3-E103-411A-A04E-C0CC0037627A}" srcOrd="2" destOrd="0" presId="urn:microsoft.com/office/officeart/2008/layout/LinedList"/>
    <dgm:cxn modelId="{48E7B66B-29EE-4309-9034-A2A2C733DAB8}" type="presParOf" srcId="{4A32DD3C-DD2A-41A4-B919-F95A11204F73}" destId="{8B1EA546-DCAC-472A-9691-73AF97A4AF0C}" srcOrd="5" destOrd="0" presId="urn:microsoft.com/office/officeart/2008/layout/LinedList"/>
    <dgm:cxn modelId="{E53C444B-7A23-4FAA-BEF6-D0C3B7AA154A}" type="presParOf" srcId="{4A32DD3C-DD2A-41A4-B919-F95A11204F73}" destId="{9C01CDDA-90F6-4BBD-AE3F-C2E5970D3EF4}" srcOrd="6" destOrd="0" presId="urn:microsoft.com/office/officeart/2008/layout/LinedList"/>
    <dgm:cxn modelId="{A3268A7E-9957-4CCF-AC41-9A2ED5BDEC18}" type="presParOf" srcId="{4A32DD3C-DD2A-41A4-B919-F95A11204F73}" destId="{DD113370-C1C1-49AE-92AA-F5FC21AEF097}" srcOrd="7" destOrd="0" presId="urn:microsoft.com/office/officeart/2008/layout/LinedList"/>
    <dgm:cxn modelId="{C14C1712-C808-4DCE-902C-9F5AF86B6A5D}" type="presParOf" srcId="{DD113370-C1C1-49AE-92AA-F5FC21AEF097}" destId="{8C4BEB3E-A602-414B-81B8-8E7CE7DB41F3}" srcOrd="0" destOrd="0" presId="urn:microsoft.com/office/officeart/2008/layout/LinedList"/>
    <dgm:cxn modelId="{EAD2C3AB-1361-4129-8C14-29BCD70A2E4D}" type="presParOf" srcId="{DD113370-C1C1-49AE-92AA-F5FC21AEF097}" destId="{D1157607-A568-483A-93AA-2F8174D51489}" srcOrd="1" destOrd="0" presId="urn:microsoft.com/office/officeart/2008/layout/LinedList"/>
    <dgm:cxn modelId="{9C10850A-8260-4286-8745-41627D5153A3}" type="presParOf" srcId="{DD113370-C1C1-49AE-92AA-F5FC21AEF097}" destId="{0CC7A233-8CE8-41A5-A3E2-AF8CE65FA70C}" srcOrd="2" destOrd="0" presId="urn:microsoft.com/office/officeart/2008/layout/LinedList"/>
    <dgm:cxn modelId="{0CB35447-EDBF-4D72-BC0B-79168A8EA9D5}" type="presParOf" srcId="{4A32DD3C-DD2A-41A4-B919-F95A11204F73}" destId="{512E4B28-8309-4E6F-975F-87423DDBF672}" srcOrd="8" destOrd="0" presId="urn:microsoft.com/office/officeart/2008/layout/LinedList"/>
    <dgm:cxn modelId="{99E707CB-7CD2-4B30-9944-E4F375ADDA7F}" type="presParOf" srcId="{4A32DD3C-DD2A-41A4-B919-F95A11204F73}" destId="{0864F5BD-7976-469D-B692-699B7DEDBF0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AFA82E-210A-491A-BC1C-6BFD203C90F8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FD7CC075-EDB9-4344-A685-B563E7BDEAC3}">
      <dgm:prSet phldrT="[Текст]"/>
      <dgm:spPr>
        <a:solidFill>
          <a:srgbClr val="CCFFCC"/>
        </a:solidFill>
      </dgm:spPr>
      <dgm:t>
        <a:bodyPr/>
        <a:lstStyle/>
        <a:p>
          <a:pPr algn="ctr"/>
          <a:r>
            <a:rPr lang="ru-RU" b="0" dirty="0">
              <a:solidFill>
                <a:srgbClr val="006600"/>
              </a:solidFill>
            </a:rPr>
            <a:t>Формируем ассортимент декоративных многолетников с доказанной </a:t>
          </a:r>
          <a:r>
            <a:rPr lang="ru-RU" b="0" dirty="0" err="1">
              <a:solidFill>
                <a:srgbClr val="006600"/>
              </a:solidFill>
            </a:rPr>
            <a:t>фиторемедиационной</a:t>
          </a:r>
          <a:r>
            <a:rPr lang="ru-RU" b="0" dirty="0">
              <a:solidFill>
                <a:srgbClr val="006600"/>
              </a:solidFill>
            </a:rPr>
            <a:t> эффективностью </a:t>
          </a:r>
        </a:p>
        <a:p>
          <a:pPr algn="ctr"/>
          <a:r>
            <a:rPr lang="ru-RU" b="0" dirty="0">
              <a:solidFill>
                <a:srgbClr val="006600"/>
              </a:solidFill>
            </a:rPr>
            <a:t>(подобрано 26 видов, база – научная литература, </a:t>
          </a:r>
          <a:r>
            <a:rPr lang="ru-RU" b="0" dirty="0" err="1">
              <a:solidFill>
                <a:srgbClr val="006600"/>
              </a:solidFill>
            </a:rPr>
            <a:t>СибБС</a:t>
          </a:r>
          <a:r>
            <a:rPr lang="ru-RU" b="0" dirty="0">
              <a:solidFill>
                <a:srgbClr val="006600"/>
              </a:solidFill>
            </a:rPr>
            <a:t> ТГУ, собственные исследования)</a:t>
          </a:r>
        </a:p>
      </dgm:t>
    </dgm:pt>
    <dgm:pt modelId="{58C65769-A57E-4A86-9212-7AFF69BD2639}" type="parTrans" cxnId="{D609BE2D-94B3-4C43-947B-75A1658212DE}">
      <dgm:prSet/>
      <dgm:spPr/>
      <dgm:t>
        <a:bodyPr/>
        <a:lstStyle/>
        <a:p>
          <a:endParaRPr lang="ru-RU"/>
        </a:p>
      </dgm:t>
    </dgm:pt>
    <dgm:pt modelId="{92F69884-F166-442D-9945-4C010C7E18CA}" type="sibTrans" cxnId="{D609BE2D-94B3-4C43-947B-75A1658212DE}">
      <dgm:prSet/>
      <dgm:spPr/>
      <dgm:t>
        <a:bodyPr/>
        <a:lstStyle/>
        <a:p>
          <a:endParaRPr lang="ru-RU"/>
        </a:p>
      </dgm:t>
    </dgm:pt>
    <dgm:pt modelId="{D3D6B44B-09CE-4441-AD2C-46550C1ABF6F}">
      <dgm:prSet phldrT="[Текст]"/>
      <dgm:spPr>
        <a:solidFill>
          <a:srgbClr val="CCFFCC"/>
        </a:solidFill>
      </dgm:spPr>
      <dgm:t>
        <a:bodyPr/>
        <a:lstStyle/>
        <a:p>
          <a:r>
            <a:rPr lang="ru-RU" b="0" dirty="0">
              <a:solidFill>
                <a:srgbClr val="006600"/>
              </a:solidFill>
            </a:rPr>
            <a:t>Подбираем растения для конкретных задач и мест (водоочистка, теневые участки, сухие склоны и т.д.) </a:t>
          </a:r>
        </a:p>
      </dgm:t>
    </dgm:pt>
    <dgm:pt modelId="{303B60FB-605F-4AA1-9AAF-1438F0976852}" type="parTrans" cxnId="{21DA9203-2548-4E45-B3F3-BA9BE3D0997F}">
      <dgm:prSet/>
      <dgm:spPr/>
      <dgm:t>
        <a:bodyPr/>
        <a:lstStyle/>
        <a:p>
          <a:endParaRPr lang="ru-RU"/>
        </a:p>
      </dgm:t>
    </dgm:pt>
    <dgm:pt modelId="{ED483518-FC43-43E7-AAF1-15A2C3C55220}" type="sibTrans" cxnId="{21DA9203-2548-4E45-B3F3-BA9BE3D0997F}">
      <dgm:prSet/>
      <dgm:spPr/>
      <dgm:t>
        <a:bodyPr/>
        <a:lstStyle/>
        <a:p>
          <a:endParaRPr lang="ru-RU"/>
        </a:p>
      </dgm:t>
    </dgm:pt>
    <dgm:pt modelId="{B8A36091-0E97-4AB9-99E7-5216522E1207}">
      <dgm:prSet phldrT="[Текст]"/>
      <dgm:spPr>
        <a:solidFill>
          <a:srgbClr val="CCFFCC"/>
        </a:solidFill>
      </dgm:spPr>
      <dgm:t>
        <a:bodyPr/>
        <a:lstStyle/>
        <a:p>
          <a:r>
            <a:rPr lang="ru-RU" dirty="0">
              <a:solidFill>
                <a:srgbClr val="006600"/>
              </a:solidFill>
            </a:rPr>
            <a:t>Клиент получает красивый устойчивый цветник, экономный в уходе и улучшающий качество среды </a:t>
          </a:r>
        </a:p>
      </dgm:t>
    </dgm:pt>
    <dgm:pt modelId="{76C481F3-AE15-4DE4-9C95-A41C866538D1}" type="parTrans" cxnId="{4CDF6BF1-E8D0-44E1-876C-05003D76FB24}">
      <dgm:prSet/>
      <dgm:spPr/>
      <dgm:t>
        <a:bodyPr/>
        <a:lstStyle/>
        <a:p>
          <a:endParaRPr lang="ru-RU"/>
        </a:p>
      </dgm:t>
    </dgm:pt>
    <dgm:pt modelId="{53170608-6589-427C-8307-3AA0D836F368}" type="sibTrans" cxnId="{4CDF6BF1-E8D0-44E1-876C-05003D76FB24}">
      <dgm:prSet/>
      <dgm:spPr/>
      <dgm:t>
        <a:bodyPr/>
        <a:lstStyle/>
        <a:p>
          <a:endParaRPr lang="ru-RU"/>
        </a:p>
      </dgm:t>
    </dgm:pt>
    <dgm:pt modelId="{FC6FC0F5-1385-4DE8-BCB7-E2A182D3EF6D}" type="pres">
      <dgm:prSet presAssocID="{0FAFA82E-210A-491A-BC1C-6BFD203C90F8}" presName="Name0" presStyleCnt="0">
        <dgm:presLayoutVars>
          <dgm:dir/>
          <dgm:resizeHandles val="exact"/>
        </dgm:presLayoutVars>
      </dgm:prSet>
      <dgm:spPr/>
    </dgm:pt>
    <dgm:pt modelId="{D1F7973B-B906-4B29-A86E-763BD631AC02}" type="pres">
      <dgm:prSet presAssocID="{FD7CC075-EDB9-4344-A685-B563E7BDEAC3}" presName="parTxOnly" presStyleLbl="node1" presStyleIdx="0" presStyleCnt="3" custScaleY="136318" custLinFactNeighborX="-18221" custLinFactNeighborY="4612">
        <dgm:presLayoutVars>
          <dgm:bulletEnabled val="1"/>
        </dgm:presLayoutVars>
      </dgm:prSet>
      <dgm:spPr/>
    </dgm:pt>
    <dgm:pt modelId="{6213AB9D-1FD8-4B6D-A489-014FA090BB5C}" type="pres">
      <dgm:prSet presAssocID="{92F69884-F166-442D-9945-4C010C7E18CA}" presName="parSpace" presStyleCnt="0"/>
      <dgm:spPr/>
    </dgm:pt>
    <dgm:pt modelId="{F37665B1-0A04-4C64-BB62-F4A2CD3112BA}" type="pres">
      <dgm:prSet presAssocID="{D3D6B44B-09CE-4441-AD2C-46550C1ABF6F}" presName="parTxOnly" presStyleLbl="node1" presStyleIdx="1" presStyleCnt="3" custScaleY="138337">
        <dgm:presLayoutVars>
          <dgm:bulletEnabled val="1"/>
        </dgm:presLayoutVars>
      </dgm:prSet>
      <dgm:spPr/>
    </dgm:pt>
    <dgm:pt modelId="{269069D3-632A-4831-B574-39310F73B774}" type="pres">
      <dgm:prSet presAssocID="{ED483518-FC43-43E7-AAF1-15A2C3C55220}" presName="parSpace" presStyleCnt="0"/>
      <dgm:spPr/>
    </dgm:pt>
    <dgm:pt modelId="{F93DE779-0853-43A1-ADBB-3569C6751B27}" type="pres">
      <dgm:prSet presAssocID="{B8A36091-0E97-4AB9-99E7-5216522E1207}" presName="parTxOnly" presStyleLbl="node1" presStyleIdx="2" presStyleCnt="3" custScaleY="138337">
        <dgm:presLayoutVars>
          <dgm:bulletEnabled val="1"/>
        </dgm:presLayoutVars>
      </dgm:prSet>
      <dgm:spPr/>
    </dgm:pt>
  </dgm:ptLst>
  <dgm:cxnLst>
    <dgm:cxn modelId="{21DA9203-2548-4E45-B3F3-BA9BE3D0997F}" srcId="{0FAFA82E-210A-491A-BC1C-6BFD203C90F8}" destId="{D3D6B44B-09CE-4441-AD2C-46550C1ABF6F}" srcOrd="1" destOrd="0" parTransId="{303B60FB-605F-4AA1-9AAF-1438F0976852}" sibTransId="{ED483518-FC43-43E7-AAF1-15A2C3C55220}"/>
    <dgm:cxn modelId="{01E11E15-ECA8-4D49-AA91-23BE0BE9C31D}" type="presOf" srcId="{FD7CC075-EDB9-4344-A685-B563E7BDEAC3}" destId="{D1F7973B-B906-4B29-A86E-763BD631AC02}" srcOrd="0" destOrd="0" presId="urn:microsoft.com/office/officeart/2005/8/layout/hChevron3"/>
    <dgm:cxn modelId="{55CF8922-CF99-4448-B571-72B35B8F6A8C}" type="presOf" srcId="{B8A36091-0E97-4AB9-99E7-5216522E1207}" destId="{F93DE779-0853-43A1-ADBB-3569C6751B27}" srcOrd="0" destOrd="0" presId="urn:microsoft.com/office/officeart/2005/8/layout/hChevron3"/>
    <dgm:cxn modelId="{D609BE2D-94B3-4C43-947B-75A1658212DE}" srcId="{0FAFA82E-210A-491A-BC1C-6BFD203C90F8}" destId="{FD7CC075-EDB9-4344-A685-B563E7BDEAC3}" srcOrd="0" destOrd="0" parTransId="{58C65769-A57E-4A86-9212-7AFF69BD2639}" sibTransId="{92F69884-F166-442D-9945-4C010C7E18CA}"/>
    <dgm:cxn modelId="{B7503469-E989-4FBC-A777-2EA2CD82F600}" type="presOf" srcId="{0FAFA82E-210A-491A-BC1C-6BFD203C90F8}" destId="{FC6FC0F5-1385-4DE8-BCB7-E2A182D3EF6D}" srcOrd="0" destOrd="0" presId="urn:microsoft.com/office/officeart/2005/8/layout/hChevron3"/>
    <dgm:cxn modelId="{AAA6BAB9-D8CF-42F5-89F6-1EE728057C02}" type="presOf" srcId="{D3D6B44B-09CE-4441-AD2C-46550C1ABF6F}" destId="{F37665B1-0A04-4C64-BB62-F4A2CD3112BA}" srcOrd="0" destOrd="0" presId="urn:microsoft.com/office/officeart/2005/8/layout/hChevron3"/>
    <dgm:cxn modelId="{4CDF6BF1-E8D0-44E1-876C-05003D76FB24}" srcId="{0FAFA82E-210A-491A-BC1C-6BFD203C90F8}" destId="{B8A36091-0E97-4AB9-99E7-5216522E1207}" srcOrd="2" destOrd="0" parTransId="{76C481F3-AE15-4DE4-9C95-A41C866538D1}" sibTransId="{53170608-6589-427C-8307-3AA0D836F368}"/>
    <dgm:cxn modelId="{585C6A31-F705-4139-BB67-CA732A9A60A7}" type="presParOf" srcId="{FC6FC0F5-1385-4DE8-BCB7-E2A182D3EF6D}" destId="{D1F7973B-B906-4B29-A86E-763BD631AC02}" srcOrd="0" destOrd="0" presId="urn:microsoft.com/office/officeart/2005/8/layout/hChevron3"/>
    <dgm:cxn modelId="{DB74A654-0D99-4CA4-BF73-AE8E295DCB1F}" type="presParOf" srcId="{FC6FC0F5-1385-4DE8-BCB7-E2A182D3EF6D}" destId="{6213AB9D-1FD8-4B6D-A489-014FA090BB5C}" srcOrd="1" destOrd="0" presId="urn:microsoft.com/office/officeart/2005/8/layout/hChevron3"/>
    <dgm:cxn modelId="{1E69A1BC-23BE-4990-AC32-07EB26DDF945}" type="presParOf" srcId="{FC6FC0F5-1385-4DE8-BCB7-E2A182D3EF6D}" destId="{F37665B1-0A04-4C64-BB62-F4A2CD3112BA}" srcOrd="2" destOrd="0" presId="urn:microsoft.com/office/officeart/2005/8/layout/hChevron3"/>
    <dgm:cxn modelId="{A57CE0B0-B41A-4613-8A97-750F2189EE4F}" type="presParOf" srcId="{FC6FC0F5-1385-4DE8-BCB7-E2A182D3EF6D}" destId="{269069D3-632A-4831-B574-39310F73B774}" srcOrd="3" destOrd="0" presId="urn:microsoft.com/office/officeart/2005/8/layout/hChevron3"/>
    <dgm:cxn modelId="{E89DAABA-F1BF-4F86-837D-45E115A315A0}" type="presParOf" srcId="{FC6FC0F5-1385-4DE8-BCB7-E2A182D3EF6D}" destId="{F93DE779-0853-43A1-ADBB-3569C6751B27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8D90E9-C6BA-4C37-B6E2-BD3913359B9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CC0DAC-9A0B-4DA2-9FFE-B0BB01EAD168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bg2">
                  <a:lumMod val="50000"/>
                  <a:lumOff val="50000"/>
                </a:schemeClr>
              </a:solidFill>
            </a:rPr>
            <a:t>Сегменты: </a:t>
          </a:r>
          <a:r>
            <a:rPr lang="en-US" dirty="0">
              <a:solidFill>
                <a:schemeClr val="bg2">
                  <a:lumMod val="50000"/>
                  <a:lumOff val="50000"/>
                </a:schemeClr>
              </a:solidFill>
            </a:rPr>
            <a:t>B2B, B2G</a:t>
          </a:r>
          <a:endParaRPr lang="ru-RU" dirty="0">
            <a:solidFill>
              <a:schemeClr val="bg2">
                <a:lumMod val="50000"/>
                <a:lumOff val="50000"/>
              </a:schemeClr>
            </a:solidFill>
          </a:endParaRPr>
        </a:p>
      </dgm:t>
    </dgm:pt>
    <dgm:pt modelId="{BF94BC1D-C7BF-4281-B6F0-7E71CCF4198C}" type="parTrans" cxnId="{3A8052F9-BEEC-4725-9DF1-2352F55304ED}">
      <dgm:prSet/>
      <dgm:spPr/>
      <dgm:t>
        <a:bodyPr/>
        <a:lstStyle/>
        <a:p>
          <a:endParaRPr lang="ru-RU"/>
        </a:p>
      </dgm:t>
    </dgm:pt>
    <dgm:pt modelId="{A7AFACCE-EC1E-4199-B04E-4CDFED38562E}" type="sibTrans" cxnId="{3A8052F9-BEEC-4725-9DF1-2352F55304ED}">
      <dgm:prSet/>
      <dgm:spPr/>
      <dgm:t>
        <a:bodyPr/>
        <a:lstStyle/>
        <a:p>
          <a:endParaRPr lang="ru-RU"/>
        </a:p>
      </dgm:t>
    </dgm:pt>
    <dgm:pt modelId="{35AA2985-FAB8-4A17-99CD-D4054E902946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>
              <a:solidFill>
                <a:schemeClr val="bg2">
                  <a:lumMod val="50000"/>
                  <a:lumOff val="50000"/>
                </a:schemeClr>
              </a:solidFill>
            </a:rPr>
            <a:t>Конкуренты:«</a:t>
          </a:r>
          <a:r>
            <a:rPr lang="ru-RU" dirty="0" err="1">
              <a:solidFill>
                <a:schemeClr val="bg2">
                  <a:lumMod val="50000"/>
                  <a:lumOff val="50000"/>
                </a:schemeClr>
              </a:solidFill>
            </a:rPr>
            <a:t>Зеленстрой</a:t>
          </a:r>
          <a:r>
            <a:rPr lang="ru-RU" dirty="0">
              <a:solidFill>
                <a:schemeClr val="bg2">
                  <a:lumMod val="50000"/>
                  <a:lumOff val="50000"/>
                </a:schemeClr>
              </a:solidFill>
            </a:rPr>
            <a:t>», Оазис 21 век, </a:t>
          </a:r>
          <a:r>
            <a:rPr lang="ru-RU" dirty="0" err="1">
              <a:solidFill>
                <a:schemeClr val="bg2">
                  <a:lumMod val="50000"/>
                  <a:lumOff val="50000"/>
                </a:schemeClr>
              </a:solidFill>
            </a:rPr>
            <a:t>Гарден</a:t>
          </a:r>
          <a:r>
            <a:rPr lang="ru-RU" dirty="0">
              <a:solidFill>
                <a:schemeClr val="bg2">
                  <a:lumMod val="50000"/>
                  <a:lumOff val="50000"/>
                </a:schemeClr>
              </a:solidFill>
            </a:rPr>
            <a:t> групп, иногородние питомники. </a:t>
          </a:r>
        </a:p>
      </dgm:t>
    </dgm:pt>
    <dgm:pt modelId="{B3633C64-DA20-4F8F-A78A-52868920688D}" type="parTrans" cxnId="{4915EAD8-F2C1-4735-B1F7-E9B40E716C09}">
      <dgm:prSet/>
      <dgm:spPr/>
      <dgm:t>
        <a:bodyPr/>
        <a:lstStyle/>
        <a:p>
          <a:endParaRPr lang="ru-RU"/>
        </a:p>
      </dgm:t>
    </dgm:pt>
    <dgm:pt modelId="{37240272-54A6-4FDC-A8BC-FEB0F0618AAD}" type="sibTrans" cxnId="{4915EAD8-F2C1-4735-B1F7-E9B40E716C09}">
      <dgm:prSet/>
      <dgm:spPr/>
      <dgm:t>
        <a:bodyPr/>
        <a:lstStyle/>
        <a:p>
          <a:endParaRPr lang="ru-RU"/>
        </a:p>
      </dgm:t>
    </dgm:pt>
    <dgm:pt modelId="{8A2CC48D-A135-4A02-94D8-50155432E99F}" type="pres">
      <dgm:prSet presAssocID="{0C8D90E9-C6BA-4C37-B6E2-BD3913359B96}" presName="linear" presStyleCnt="0">
        <dgm:presLayoutVars>
          <dgm:dir/>
          <dgm:animLvl val="lvl"/>
          <dgm:resizeHandles val="exact"/>
        </dgm:presLayoutVars>
      </dgm:prSet>
      <dgm:spPr/>
    </dgm:pt>
    <dgm:pt modelId="{9CEBA640-4729-4F27-95E8-F98ABAA10CAE}" type="pres">
      <dgm:prSet presAssocID="{2CCC0DAC-9A0B-4DA2-9FFE-B0BB01EAD168}" presName="parentLin" presStyleCnt="0"/>
      <dgm:spPr/>
    </dgm:pt>
    <dgm:pt modelId="{8067C84E-7B1C-454F-9A86-F9BAC8A3D7FA}" type="pres">
      <dgm:prSet presAssocID="{2CCC0DAC-9A0B-4DA2-9FFE-B0BB01EAD168}" presName="parentLeftMargin" presStyleLbl="node1" presStyleIdx="0" presStyleCnt="2"/>
      <dgm:spPr/>
    </dgm:pt>
    <dgm:pt modelId="{E27A1C5D-B1C9-499D-8931-98A26D7F8523}" type="pres">
      <dgm:prSet presAssocID="{2CCC0DAC-9A0B-4DA2-9FFE-B0BB01EAD16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E5822A6-E6C2-48C6-BA57-89E368704C47}" type="pres">
      <dgm:prSet presAssocID="{2CCC0DAC-9A0B-4DA2-9FFE-B0BB01EAD168}" presName="negativeSpace" presStyleCnt="0"/>
      <dgm:spPr/>
    </dgm:pt>
    <dgm:pt modelId="{DBDDADC0-AE7E-4382-B6E2-51479F7688D1}" type="pres">
      <dgm:prSet presAssocID="{2CCC0DAC-9A0B-4DA2-9FFE-B0BB01EAD168}" presName="childText" presStyleLbl="conFgAcc1" presStyleIdx="0" presStyleCnt="2">
        <dgm:presLayoutVars>
          <dgm:bulletEnabled val="1"/>
        </dgm:presLayoutVars>
      </dgm:prSet>
      <dgm:spPr>
        <a:ln>
          <a:solidFill>
            <a:schemeClr val="accent2"/>
          </a:solidFill>
        </a:ln>
      </dgm:spPr>
    </dgm:pt>
    <dgm:pt modelId="{33413093-1686-4641-B6A0-436FEABA5213}" type="pres">
      <dgm:prSet presAssocID="{A7AFACCE-EC1E-4199-B04E-4CDFED38562E}" presName="spaceBetweenRectangles" presStyleCnt="0"/>
      <dgm:spPr/>
    </dgm:pt>
    <dgm:pt modelId="{B054AA26-38AC-4FF8-BB4F-AA104CA896F7}" type="pres">
      <dgm:prSet presAssocID="{35AA2985-FAB8-4A17-99CD-D4054E902946}" presName="parentLin" presStyleCnt="0"/>
      <dgm:spPr/>
    </dgm:pt>
    <dgm:pt modelId="{24562F1F-88CA-4FE7-A408-4C44707CCB89}" type="pres">
      <dgm:prSet presAssocID="{35AA2985-FAB8-4A17-99CD-D4054E902946}" presName="parentLeftMargin" presStyleLbl="node1" presStyleIdx="0" presStyleCnt="2"/>
      <dgm:spPr/>
    </dgm:pt>
    <dgm:pt modelId="{4B8421A2-9633-499F-B287-B0B81CD36DD2}" type="pres">
      <dgm:prSet presAssocID="{35AA2985-FAB8-4A17-99CD-D4054E9029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392B690-F853-4920-82B6-E264E93A9FF2}" type="pres">
      <dgm:prSet presAssocID="{35AA2985-FAB8-4A17-99CD-D4054E902946}" presName="negativeSpace" presStyleCnt="0"/>
      <dgm:spPr/>
    </dgm:pt>
    <dgm:pt modelId="{C1372D43-6EDA-4B03-AC14-FA32977D9AC5}" type="pres">
      <dgm:prSet presAssocID="{35AA2985-FAB8-4A17-99CD-D4054E902946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accent2"/>
          </a:solidFill>
        </a:ln>
      </dgm:spPr>
    </dgm:pt>
  </dgm:ptLst>
  <dgm:cxnLst>
    <dgm:cxn modelId="{BE1C3B57-6737-47FE-A042-49A1660D1454}" type="presOf" srcId="{2CCC0DAC-9A0B-4DA2-9FFE-B0BB01EAD168}" destId="{8067C84E-7B1C-454F-9A86-F9BAC8A3D7FA}" srcOrd="0" destOrd="0" presId="urn:microsoft.com/office/officeart/2005/8/layout/list1"/>
    <dgm:cxn modelId="{A9ECD09D-F65A-46CB-9E6B-A8F7351FDF65}" type="presOf" srcId="{35AA2985-FAB8-4A17-99CD-D4054E902946}" destId="{4B8421A2-9633-499F-B287-B0B81CD36DD2}" srcOrd="1" destOrd="0" presId="urn:microsoft.com/office/officeart/2005/8/layout/list1"/>
    <dgm:cxn modelId="{2B12FCA4-253D-4834-A63B-D31D0C6B2C8D}" type="presOf" srcId="{0C8D90E9-C6BA-4C37-B6E2-BD3913359B96}" destId="{8A2CC48D-A135-4A02-94D8-50155432E99F}" srcOrd="0" destOrd="0" presId="urn:microsoft.com/office/officeart/2005/8/layout/list1"/>
    <dgm:cxn modelId="{F56851BB-C02A-45BB-9522-7CC7B6F480D9}" type="presOf" srcId="{35AA2985-FAB8-4A17-99CD-D4054E902946}" destId="{24562F1F-88CA-4FE7-A408-4C44707CCB89}" srcOrd="0" destOrd="0" presId="urn:microsoft.com/office/officeart/2005/8/layout/list1"/>
    <dgm:cxn modelId="{4915EAD8-F2C1-4735-B1F7-E9B40E716C09}" srcId="{0C8D90E9-C6BA-4C37-B6E2-BD3913359B96}" destId="{35AA2985-FAB8-4A17-99CD-D4054E902946}" srcOrd="1" destOrd="0" parTransId="{B3633C64-DA20-4F8F-A78A-52868920688D}" sibTransId="{37240272-54A6-4FDC-A8BC-FEB0F0618AAD}"/>
    <dgm:cxn modelId="{7C9801E9-A283-4B71-863F-B66544FA6BC5}" type="presOf" srcId="{2CCC0DAC-9A0B-4DA2-9FFE-B0BB01EAD168}" destId="{E27A1C5D-B1C9-499D-8931-98A26D7F8523}" srcOrd="1" destOrd="0" presId="urn:microsoft.com/office/officeart/2005/8/layout/list1"/>
    <dgm:cxn modelId="{3A8052F9-BEEC-4725-9DF1-2352F55304ED}" srcId="{0C8D90E9-C6BA-4C37-B6E2-BD3913359B96}" destId="{2CCC0DAC-9A0B-4DA2-9FFE-B0BB01EAD168}" srcOrd="0" destOrd="0" parTransId="{BF94BC1D-C7BF-4281-B6F0-7E71CCF4198C}" sibTransId="{A7AFACCE-EC1E-4199-B04E-4CDFED38562E}"/>
    <dgm:cxn modelId="{EA190031-F29C-48C3-9180-2D4FDEA6A8EC}" type="presParOf" srcId="{8A2CC48D-A135-4A02-94D8-50155432E99F}" destId="{9CEBA640-4729-4F27-95E8-F98ABAA10CAE}" srcOrd="0" destOrd="0" presId="urn:microsoft.com/office/officeart/2005/8/layout/list1"/>
    <dgm:cxn modelId="{0ACBCBF1-704D-4E4E-BAE2-E19CE05E614E}" type="presParOf" srcId="{9CEBA640-4729-4F27-95E8-F98ABAA10CAE}" destId="{8067C84E-7B1C-454F-9A86-F9BAC8A3D7FA}" srcOrd="0" destOrd="0" presId="urn:microsoft.com/office/officeart/2005/8/layout/list1"/>
    <dgm:cxn modelId="{580421FF-BD0C-4700-9B4C-5E0097676AE8}" type="presParOf" srcId="{9CEBA640-4729-4F27-95E8-F98ABAA10CAE}" destId="{E27A1C5D-B1C9-499D-8931-98A26D7F8523}" srcOrd="1" destOrd="0" presId="urn:microsoft.com/office/officeart/2005/8/layout/list1"/>
    <dgm:cxn modelId="{9F587474-53AB-4DAF-B4D9-586D74558DD6}" type="presParOf" srcId="{8A2CC48D-A135-4A02-94D8-50155432E99F}" destId="{BE5822A6-E6C2-48C6-BA57-89E368704C47}" srcOrd="1" destOrd="0" presId="urn:microsoft.com/office/officeart/2005/8/layout/list1"/>
    <dgm:cxn modelId="{1026ADBD-A317-4475-90FE-4AE179651B4F}" type="presParOf" srcId="{8A2CC48D-A135-4A02-94D8-50155432E99F}" destId="{DBDDADC0-AE7E-4382-B6E2-51479F7688D1}" srcOrd="2" destOrd="0" presId="urn:microsoft.com/office/officeart/2005/8/layout/list1"/>
    <dgm:cxn modelId="{469EE80C-EC42-428C-B159-5A1BCF7654FA}" type="presParOf" srcId="{8A2CC48D-A135-4A02-94D8-50155432E99F}" destId="{33413093-1686-4641-B6A0-436FEABA5213}" srcOrd="3" destOrd="0" presId="urn:microsoft.com/office/officeart/2005/8/layout/list1"/>
    <dgm:cxn modelId="{8CE2B309-0F9B-4456-9A1C-64ABE17D6C53}" type="presParOf" srcId="{8A2CC48D-A135-4A02-94D8-50155432E99F}" destId="{B054AA26-38AC-4FF8-BB4F-AA104CA896F7}" srcOrd="4" destOrd="0" presId="urn:microsoft.com/office/officeart/2005/8/layout/list1"/>
    <dgm:cxn modelId="{15E76C47-1156-4F95-A828-45333BA8E581}" type="presParOf" srcId="{B054AA26-38AC-4FF8-BB4F-AA104CA896F7}" destId="{24562F1F-88CA-4FE7-A408-4C44707CCB89}" srcOrd="0" destOrd="0" presId="urn:microsoft.com/office/officeart/2005/8/layout/list1"/>
    <dgm:cxn modelId="{8625F3BB-21A0-45D7-A2E8-B2F365ED1B22}" type="presParOf" srcId="{B054AA26-38AC-4FF8-BB4F-AA104CA896F7}" destId="{4B8421A2-9633-499F-B287-B0B81CD36DD2}" srcOrd="1" destOrd="0" presId="urn:microsoft.com/office/officeart/2005/8/layout/list1"/>
    <dgm:cxn modelId="{169CCA9B-B1E0-4FA9-BBBA-2D3E3DD3D2DA}" type="presParOf" srcId="{8A2CC48D-A135-4A02-94D8-50155432E99F}" destId="{8392B690-F853-4920-82B6-E264E93A9FF2}" srcOrd="5" destOrd="0" presId="urn:microsoft.com/office/officeart/2005/8/layout/list1"/>
    <dgm:cxn modelId="{6DF8FF86-6FD9-43EB-BB2F-4CB573AD4B3C}" type="presParOf" srcId="{8A2CC48D-A135-4A02-94D8-50155432E99F}" destId="{C1372D43-6EDA-4B03-AC14-FA32977D9AC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9200B-3B47-4B14-BC3F-9D7EA36F54FD}">
      <dsp:nvSpPr>
        <dsp:cNvPr id="0" name=""/>
        <dsp:cNvSpPr/>
      </dsp:nvSpPr>
      <dsp:spPr>
        <a:xfrm>
          <a:off x="0" y="0"/>
          <a:ext cx="7086779" cy="3594538"/>
        </a:xfrm>
        <a:prstGeom prst="rightArrow">
          <a:avLst/>
        </a:prstGeom>
        <a:solidFill>
          <a:srgbClr val="7FE5E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0BA2F-7FD9-47A1-B103-6CDAA389995D}">
      <dsp:nvSpPr>
        <dsp:cNvPr id="0" name=""/>
        <dsp:cNvSpPr/>
      </dsp:nvSpPr>
      <dsp:spPr>
        <a:xfrm>
          <a:off x="282526" y="1078361"/>
          <a:ext cx="2501216" cy="1437815"/>
        </a:xfrm>
        <a:prstGeom prst="roundRect">
          <a:avLst/>
        </a:prstGeom>
        <a:solidFill>
          <a:srgbClr val="CCFFCC"/>
        </a:solidFill>
        <a:ln w="25400" cap="flat" cmpd="sng" algn="ctr">
          <a:solidFill>
            <a:srgbClr val="6600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Загрязненная городская среда: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 dirty="0">
            <a:solidFill>
              <a:srgbClr val="6600CC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       тяжелые металлы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углеводороды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	токсичные газы и т.д. </a:t>
          </a:r>
        </a:p>
      </dsp:txBody>
      <dsp:txXfrm>
        <a:off x="352714" y="1148549"/>
        <a:ext cx="2360840" cy="1297439"/>
      </dsp:txXfrm>
    </dsp:sp>
    <dsp:sp modelId="{EA13CC5B-CEF9-48BE-B0EB-981702B677BE}">
      <dsp:nvSpPr>
        <dsp:cNvPr id="0" name=""/>
        <dsp:cNvSpPr/>
      </dsp:nvSpPr>
      <dsp:spPr>
        <a:xfrm>
          <a:off x="2918085" y="1078361"/>
          <a:ext cx="2501216" cy="1437815"/>
        </a:xfrm>
        <a:prstGeom prst="roundRect">
          <a:avLst/>
        </a:prstGeom>
        <a:solidFill>
          <a:srgbClr val="CCFFCC"/>
        </a:solidFill>
        <a:ln w="25400" cap="flat" cmpd="sng" algn="ctr">
          <a:solidFill>
            <a:srgbClr val="6600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Применение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растений-</a:t>
          </a:r>
          <a:r>
            <a:rPr lang="ru-RU" sz="900" b="1" kern="1200" dirty="0" err="1">
              <a:solidFill>
                <a:srgbClr val="6600CC"/>
              </a:solidFill>
            </a:rPr>
            <a:t>фиторемедиаторов</a:t>
          </a:r>
          <a:r>
            <a:rPr lang="ru-RU" sz="900" b="1" kern="1200" dirty="0">
              <a:solidFill>
                <a:srgbClr val="6600CC"/>
              </a:solidFill>
            </a:rPr>
            <a:t>: 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 dirty="0">
            <a:solidFill>
              <a:srgbClr val="6600CC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 err="1">
              <a:solidFill>
                <a:srgbClr val="6600CC"/>
              </a:solidFill>
            </a:rPr>
            <a:t>фитостабилизация</a:t>
          </a:r>
          <a:r>
            <a:rPr lang="ru-RU" sz="900" b="1" kern="1200" dirty="0">
              <a:solidFill>
                <a:srgbClr val="6600CC"/>
              </a:solidFill>
            </a:rPr>
            <a:t> тяжелых металлов,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 err="1">
              <a:solidFill>
                <a:srgbClr val="6600CC"/>
              </a:solidFill>
            </a:rPr>
            <a:t>фитодеградация</a:t>
          </a:r>
          <a:r>
            <a:rPr lang="ru-RU" sz="900" b="1" kern="1200" dirty="0">
              <a:solidFill>
                <a:srgbClr val="6600CC"/>
              </a:solidFill>
            </a:rPr>
            <a:t> углеводородов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поглощение газов и т.д.</a:t>
          </a:r>
        </a:p>
      </dsp:txBody>
      <dsp:txXfrm>
        <a:off x="2988273" y="1148549"/>
        <a:ext cx="2360840" cy="1297439"/>
      </dsp:txXfrm>
    </dsp:sp>
    <dsp:sp modelId="{7CA3848A-B416-41DB-8DD5-526941330F20}">
      <dsp:nvSpPr>
        <dsp:cNvPr id="0" name=""/>
        <dsp:cNvSpPr/>
      </dsp:nvSpPr>
      <dsp:spPr>
        <a:xfrm>
          <a:off x="5553644" y="1078361"/>
          <a:ext cx="2501216" cy="1437815"/>
        </a:xfrm>
        <a:prstGeom prst="roundRect">
          <a:avLst/>
        </a:prstGeom>
        <a:solidFill>
          <a:srgbClr val="CCFFCC"/>
        </a:solidFill>
        <a:ln w="25400" cap="flat" cmpd="sng" algn="ctr">
          <a:solidFill>
            <a:srgbClr val="6600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 err="1">
              <a:solidFill>
                <a:srgbClr val="6600CC"/>
              </a:solidFill>
            </a:rPr>
            <a:t>Экологичное</a:t>
          </a:r>
          <a:endParaRPr lang="ru-RU" sz="900" b="1" kern="1200" dirty="0">
            <a:solidFill>
              <a:srgbClr val="6600CC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 dirty="0">
            <a:solidFill>
              <a:srgbClr val="6600CC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Экономичное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 dirty="0">
            <a:solidFill>
              <a:srgbClr val="6600CC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Эстетичное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 dirty="0">
            <a:solidFill>
              <a:srgbClr val="6600CC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rgbClr val="6600CC"/>
              </a:solidFill>
            </a:rPr>
            <a:t>озеленение города </a:t>
          </a:r>
        </a:p>
      </dsp:txBody>
      <dsp:txXfrm>
        <a:off x="5623832" y="1148549"/>
        <a:ext cx="2360840" cy="1297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49B5F-34D0-46ED-B73D-B16E301C4E1B}">
      <dsp:nvSpPr>
        <dsp:cNvPr id="0" name=""/>
        <dsp:cNvSpPr/>
      </dsp:nvSpPr>
      <dsp:spPr>
        <a:xfrm>
          <a:off x="0" y="48110"/>
          <a:ext cx="7408784" cy="5382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chemeClr val="tx2">
                  <a:lumMod val="50000"/>
                  <a:lumOff val="50000"/>
                </a:schemeClr>
              </a:solidFill>
            </a:rPr>
            <a:t>Органы муниципального управления</a:t>
          </a:r>
        </a:p>
      </dsp:txBody>
      <dsp:txXfrm>
        <a:off x="26273" y="74383"/>
        <a:ext cx="7356238" cy="485654"/>
      </dsp:txXfrm>
    </dsp:sp>
    <dsp:sp modelId="{A3B1F33B-653F-4F07-A197-21FCBFB2294F}">
      <dsp:nvSpPr>
        <dsp:cNvPr id="0" name=""/>
        <dsp:cNvSpPr/>
      </dsp:nvSpPr>
      <dsp:spPr>
        <a:xfrm>
          <a:off x="0" y="586310"/>
          <a:ext cx="7408784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229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>
              <a:solidFill>
                <a:schemeClr val="tx2">
                  <a:lumMod val="50000"/>
                  <a:lumOff val="50000"/>
                </a:schemeClr>
              </a:solidFill>
            </a:rPr>
            <a:t>Лица, ответственные за озеленение</a:t>
          </a:r>
        </a:p>
      </dsp:txBody>
      <dsp:txXfrm>
        <a:off x="0" y="586310"/>
        <a:ext cx="7408784" cy="380880"/>
      </dsp:txXfrm>
    </dsp:sp>
    <dsp:sp modelId="{BD556C62-0A0B-42E0-A780-E18F44EA4F4D}">
      <dsp:nvSpPr>
        <dsp:cNvPr id="0" name=""/>
        <dsp:cNvSpPr/>
      </dsp:nvSpPr>
      <dsp:spPr>
        <a:xfrm>
          <a:off x="0" y="967190"/>
          <a:ext cx="7408784" cy="5382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chemeClr val="tx2">
                  <a:lumMod val="50000"/>
                  <a:lumOff val="50000"/>
                </a:schemeClr>
              </a:solidFill>
            </a:rPr>
            <a:t>Коммерческие организации</a:t>
          </a:r>
        </a:p>
      </dsp:txBody>
      <dsp:txXfrm>
        <a:off x="26273" y="993463"/>
        <a:ext cx="7356238" cy="485654"/>
      </dsp:txXfrm>
    </dsp:sp>
    <dsp:sp modelId="{30301EF5-23D2-4DC2-A001-5B55C8BD570F}">
      <dsp:nvSpPr>
        <dsp:cNvPr id="0" name=""/>
        <dsp:cNvSpPr/>
      </dsp:nvSpPr>
      <dsp:spPr>
        <a:xfrm>
          <a:off x="0" y="1505390"/>
          <a:ext cx="7408784" cy="161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229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>
              <a:solidFill>
                <a:schemeClr val="tx2">
                  <a:lumMod val="50000"/>
                  <a:lumOff val="50000"/>
                </a:schemeClr>
              </a:solidFill>
            </a:rPr>
            <a:t>Организации по озеленению территорий (ландшафтные дизайнеры/компании)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>
              <a:solidFill>
                <a:schemeClr val="tx2">
                  <a:lumMod val="50000"/>
                  <a:lumOff val="50000"/>
                </a:schemeClr>
              </a:solidFill>
            </a:rPr>
            <a:t>Розничные магазины с посадочным материалом (садовые центры, специализированные магазины)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>
              <a:solidFill>
                <a:schemeClr val="tx2">
                  <a:lumMod val="50000"/>
                  <a:lumOff val="50000"/>
                </a:schemeClr>
              </a:solidFill>
            </a:rPr>
            <a:t>Социально-ответственные организации, озеленяющие свои или городские территории </a:t>
          </a:r>
        </a:p>
      </dsp:txBody>
      <dsp:txXfrm>
        <a:off x="0" y="1505390"/>
        <a:ext cx="7408784" cy="16187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8EA6D-E57B-412A-A7E7-46A8803B1358}">
      <dsp:nvSpPr>
        <dsp:cNvPr id="0" name=""/>
        <dsp:cNvSpPr/>
      </dsp:nvSpPr>
      <dsp:spPr>
        <a:xfrm>
          <a:off x="0" y="0"/>
          <a:ext cx="62815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2F91B-C2AC-4B4B-B3A4-07B34D8963DB}">
      <dsp:nvSpPr>
        <dsp:cNvPr id="0" name=""/>
        <dsp:cNvSpPr/>
      </dsp:nvSpPr>
      <dsp:spPr>
        <a:xfrm>
          <a:off x="0" y="0"/>
          <a:ext cx="1256319" cy="2600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0" y="0"/>
        <a:ext cx="1256319" cy="2600172"/>
      </dsp:txXfrm>
    </dsp:sp>
    <dsp:sp modelId="{073B7142-6563-4DC1-837A-843F0784522B}">
      <dsp:nvSpPr>
        <dsp:cNvPr id="0" name=""/>
        <dsp:cNvSpPr/>
      </dsp:nvSpPr>
      <dsp:spPr>
        <a:xfrm>
          <a:off x="1350543" y="40627"/>
          <a:ext cx="4931053" cy="812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2">
                  <a:lumMod val="50000"/>
                  <a:lumOff val="50000"/>
                </a:schemeClr>
              </a:solidFill>
            </a:rPr>
            <a:t>Нет специализированных питомников</a:t>
          </a:r>
        </a:p>
      </dsp:txBody>
      <dsp:txXfrm>
        <a:off x="1350543" y="40627"/>
        <a:ext cx="4931053" cy="812553"/>
      </dsp:txXfrm>
    </dsp:sp>
    <dsp:sp modelId="{6A0C506A-7F25-4B04-9FBA-404E3B91CF67}">
      <dsp:nvSpPr>
        <dsp:cNvPr id="0" name=""/>
        <dsp:cNvSpPr/>
      </dsp:nvSpPr>
      <dsp:spPr>
        <a:xfrm>
          <a:off x="1256319" y="853181"/>
          <a:ext cx="502527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04569-015B-412D-9D3E-6E3F3A48D2D0}">
      <dsp:nvSpPr>
        <dsp:cNvPr id="0" name=""/>
        <dsp:cNvSpPr/>
      </dsp:nvSpPr>
      <dsp:spPr>
        <a:xfrm>
          <a:off x="1350543" y="893809"/>
          <a:ext cx="4931053" cy="812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2">
                  <a:lumMod val="50000"/>
                  <a:lumOff val="50000"/>
                </a:schemeClr>
              </a:solidFill>
            </a:rPr>
            <a:t>Питомников мало, ассортимент травянистых многолетников узкий</a:t>
          </a:r>
        </a:p>
      </dsp:txBody>
      <dsp:txXfrm>
        <a:off x="1350543" y="893809"/>
        <a:ext cx="4931053" cy="812553"/>
      </dsp:txXfrm>
    </dsp:sp>
    <dsp:sp modelId="{8B1EA546-DCAC-472A-9691-73AF97A4AF0C}">
      <dsp:nvSpPr>
        <dsp:cNvPr id="0" name=""/>
        <dsp:cNvSpPr/>
      </dsp:nvSpPr>
      <dsp:spPr>
        <a:xfrm>
          <a:off x="1256319" y="1706362"/>
          <a:ext cx="502527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57607-A568-483A-93AA-2F8174D51489}">
      <dsp:nvSpPr>
        <dsp:cNvPr id="0" name=""/>
        <dsp:cNvSpPr/>
      </dsp:nvSpPr>
      <dsp:spPr>
        <a:xfrm>
          <a:off x="1350543" y="1746990"/>
          <a:ext cx="4931053" cy="812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2">
                  <a:lumMod val="50000"/>
                  <a:lumOff val="50000"/>
                </a:schemeClr>
              </a:solidFill>
            </a:rPr>
            <a:t>Нет квалифицированных специалистов для подбора растений с целью очищения</a:t>
          </a:r>
        </a:p>
      </dsp:txBody>
      <dsp:txXfrm>
        <a:off x="1350543" y="1746990"/>
        <a:ext cx="4931053" cy="812553"/>
      </dsp:txXfrm>
    </dsp:sp>
    <dsp:sp modelId="{512E4B28-8309-4E6F-975F-87423DDBF672}">
      <dsp:nvSpPr>
        <dsp:cNvPr id="0" name=""/>
        <dsp:cNvSpPr/>
      </dsp:nvSpPr>
      <dsp:spPr>
        <a:xfrm>
          <a:off x="1256319" y="2559544"/>
          <a:ext cx="502527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7973B-B906-4B29-A86E-763BD631AC02}">
      <dsp:nvSpPr>
        <dsp:cNvPr id="0" name=""/>
        <dsp:cNvSpPr/>
      </dsp:nvSpPr>
      <dsp:spPr>
        <a:xfrm>
          <a:off x="0" y="1287874"/>
          <a:ext cx="2927460" cy="1596262"/>
        </a:xfrm>
        <a:prstGeom prst="homePlate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srgbClr val="006600"/>
              </a:solidFill>
            </a:rPr>
            <a:t>Формируем ассортимент декоративных многолетников с доказанной </a:t>
          </a:r>
          <a:r>
            <a:rPr lang="ru-RU" sz="1200" b="0" kern="1200" dirty="0" err="1">
              <a:solidFill>
                <a:srgbClr val="006600"/>
              </a:solidFill>
            </a:rPr>
            <a:t>фиторемедиационной</a:t>
          </a:r>
          <a:r>
            <a:rPr lang="ru-RU" sz="1200" b="0" kern="1200" dirty="0">
              <a:solidFill>
                <a:srgbClr val="006600"/>
              </a:solidFill>
            </a:rPr>
            <a:t> эффективностью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srgbClr val="006600"/>
              </a:solidFill>
            </a:rPr>
            <a:t>(подобрано 26 видов, база – научная литература, </a:t>
          </a:r>
          <a:r>
            <a:rPr lang="ru-RU" sz="1200" b="0" kern="1200" dirty="0" err="1">
              <a:solidFill>
                <a:srgbClr val="006600"/>
              </a:solidFill>
            </a:rPr>
            <a:t>СибБС</a:t>
          </a:r>
          <a:r>
            <a:rPr lang="ru-RU" sz="1200" b="0" kern="1200" dirty="0">
              <a:solidFill>
                <a:srgbClr val="006600"/>
              </a:solidFill>
            </a:rPr>
            <a:t> ТГУ, собственные исследования)</a:t>
          </a:r>
        </a:p>
      </dsp:txBody>
      <dsp:txXfrm>
        <a:off x="0" y="1287874"/>
        <a:ext cx="2528395" cy="1596262"/>
      </dsp:txXfrm>
    </dsp:sp>
    <dsp:sp modelId="{F37665B1-0A04-4C64-BB62-F4A2CD3112BA}">
      <dsp:nvSpPr>
        <dsp:cNvPr id="0" name=""/>
        <dsp:cNvSpPr/>
      </dsp:nvSpPr>
      <dsp:spPr>
        <a:xfrm>
          <a:off x="2345315" y="1222047"/>
          <a:ext cx="2927460" cy="1619904"/>
        </a:xfrm>
        <a:prstGeom prst="chevron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srgbClr val="006600"/>
              </a:solidFill>
            </a:rPr>
            <a:t>Подбираем растения для конкретных задач и мест (водоочистка, теневые участки, сухие склоны и т.д.) </a:t>
          </a:r>
        </a:p>
      </dsp:txBody>
      <dsp:txXfrm>
        <a:off x="3155267" y="1222047"/>
        <a:ext cx="1307556" cy="1619904"/>
      </dsp:txXfrm>
    </dsp:sp>
    <dsp:sp modelId="{F93DE779-0853-43A1-ADBB-3569C6751B27}">
      <dsp:nvSpPr>
        <dsp:cNvPr id="0" name=""/>
        <dsp:cNvSpPr/>
      </dsp:nvSpPr>
      <dsp:spPr>
        <a:xfrm>
          <a:off x="4687284" y="1222047"/>
          <a:ext cx="2927460" cy="1619904"/>
        </a:xfrm>
        <a:prstGeom prst="chevron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6600"/>
              </a:solidFill>
            </a:rPr>
            <a:t>Клиент получает красивый устойчивый цветник, экономный в уходе и улучшающий качество среды </a:t>
          </a:r>
        </a:p>
      </dsp:txBody>
      <dsp:txXfrm>
        <a:off x="5497236" y="1222047"/>
        <a:ext cx="1307556" cy="16199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DADC0-AE7E-4382-B6E2-51479F7688D1}">
      <dsp:nvSpPr>
        <dsp:cNvPr id="0" name=""/>
        <dsp:cNvSpPr/>
      </dsp:nvSpPr>
      <dsp:spPr>
        <a:xfrm>
          <a:off x="0" y="1108979"/>
          <a:ext cx="537499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A1C5D-B1C9-499D-8931-98A26D7F8523}">
      <dsp:nvSpPr>
        <dsp:cNvPr id="0" name=""/>
        <dsp:cNvSpPr/>
      </dsp:nvSpPr>
      <dsp:spPr>
        <a:xfrm>
          <a:off x="268749" y="902339"/>
          <a:ext cx="3762493" cy="41328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13" tIns="0" rIns="14221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2">
                  <a:lumMod val="50000"/>
                  <a:lumOff val="50000"/>
                </a:schemeClr>
              </a:solidFill>
            </a:rPr>
            <a:t>Сегменты: </a:t>
          </a:r>
          <a:r>
            <a:rPr lang="en-US" sz="1400" kern="1200" dirty="0">
              <a:solidFill>
                <a:schemeClr val="bg2">
                  <a:lumMod val="50000"/>
                  <a:lumOff val="50000"/>
                </a:schemeClr>
              </a:solidFill>
            </a:rPr>
            <a:t>B2B, B2G</a:t>
          </a:r>
          <a:endParaRPr lang="ru-RU" sz="1400" kern="1200" dirty="0">
            <a:solidFill>
              <a:schemeClr val="bg2">
                <a:lumMod val="50000"/>
                <a:lumOff val="50000"/>
              </a:schemeClr>
            </a:solidFill>
          </a:endParaRPr>
        </a:p>
      </dsp:txBody>
      <dsp:txXfrm>
        <a:off x="288924" y="922514"/>
        <a:ext cx="3722143" cy="372930"/>
      </dsp:txXfrm>
    </dsp:sp>
    <dsp:sp modelId="{C1372D43-6EDA-4B03-AC14-FA32977D9AC5}">
      <dsp:nvSpPr>
        <dsp:cNvPr id="0" name=""/>
        <dsp:cNvSpPr/>
      </dsp:nvSpPr>
      <dsp:spPr>
        <a:xfrm>
          <a:off x="0" y="1744019"/>
          <a:ext cx="537499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8421A2-9633-499F-B287-B0B81CD36DD2}">
      <dsp:nvSpPr>
        <dsp:cNvPr id="0" name=""/>
        <dsp:cNvSpPr/>
      </dsp:nvSpPr>
      <dsp:spPr>
        <a:xfrm>
          <a:off x="268749" y="1537379"/>
          <a:ext cx="3762493" cy="4132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13" tIns="0" rIns="14221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2">
                  <a:lumMod val="50000"/>
                  <a:lumOff val="50000"/>
                </a:schemeClr>
              </a:solidFill>
            </a:rPr>
            <a:t>Конкуренты:«</a:t>
          </a:r>
          <a:r>
            <a:rPr lang="ru-RU" sz="1400" kern="1200" dirty="0" err="1">
              <a:solidFill>
                <a:schemeClr val="bg2">
                  <a:lumMod val="50000"/>
                  <a:lumOff val="50000"/>
                </a:schemeClr>
              </a:solidFill>
            </a:rPr>
            <a:t>Зеленстрой</a:t>
          </a:r>
          <a:r>
            <a:rPr lang="ru-RU" sz="1400" kern="1200" dirty="0">
              <a:solidFill>
                <a:schemeClr val="bg2">
                  <a:lumMod val="50000"/>
                  <a:lumOff val="50000"/>
                </a:schemeClr>
              </a:solidFill>
            </a:rPr>
            <a:t>», Оазис 21 век, </a:t>
          </a:r>
          <a:r>
            <a:rPr lang="ru-RU" sz="1400" kern="1200" dirty="0" err="1">
              <a:solidFill>
                <a:schemeClr val="bg2">
                  <a:lumMod val="50000"/>
                  <a:lumOff val="50000"/>
                </a:schemeClr>
              </a:solidFill>
            </a:rPr>
            <a:t>Гарден</a:t>
          </a:r>
          <a:r>
            <a:rPr lang="ru-RU" sz="1400" kern="1200" dirty="0">
              <a:solidFill>
                <a:schemeClr val="bg2">
                  <a:lumMod val="50000"/>
                  <a:lumOff val="50000"/>
                </a:schemeClr>
              </a:solidFill>
            </a:rPr>
            <a:t> групп, иногородние питомники. </a:t>
          </a:r>
        </a:p>
      </dsp:txBody>
      <dsp:txXfrm>
        <a:off x="288924" y="1557554"/>
        <a:ext cx="3722143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73882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0569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8044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4772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1669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8714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3952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733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7770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4130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0308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019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7678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7695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264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apozhidaeva@mail.r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019410"/>
            <a:ext cx="4655700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100" dirty="0">
                <a:solidFill>
                  <a:schemeClr val="dk1"/>
                </a:solidFill>
              </a:rPr>
              <a:t>ФАБРИКА РАСТЕНИЙ-ФИТОРЕМЕДИАТОРОВ</a:t>
            </a: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554945" y="2158153"/>
            <a:ext cx="3777621" cy="107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b="1" dirty="0"/>
              <a:t>ОЗЕЛЕНЯЯ, ОЧИЩАЙ!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1050" dirty="0"/>
              <a:t>Питомник травянистых декоративных многолетников для озеленения урбанизированных территорий</a:t>
            </a:r>
            <a:endParaRPr sz="105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" name="Google Shape;147;p27"/>
          <p:cNvSpPr/>
          <p:nvPr/>
        </p:nvSpPr>
        <p:spPr>
          <a:xfrm>
            <a:off x="8788235" y="-6306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07106688"/>
              </p:ext>
            </p:extLst>
          </p:nvPr>
        </p:nvGraphicFramePr>
        <p:xfrm>
          <a:off x="416210" y="983769"/>
          <a:ext cx="8337388" cy="3594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1747515" y="65624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-6306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28049725"/>
              </p:ext>
            </p:extLst>
          </p:nvPr>
        </p:nvGraphicFramePr>
        <p:xfrm>
          <a:off x="530730" y="1431509"/>
          <a:ext cx="7408784" cy="3172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1144579" y="595084"/>
            <a:ext cx="6252987" cy="609367"/>
          </a:xfrm>
        </p:spPr>
        <p:txBody>
          <a:bodyPr/>
          <a:lstStyle/>
          <a:p>
            <a:pPr marL="152400" lvl="0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-RU" sz="1200" b="1" dirty="0">
                <a:solidFill>
                  <a:srgbClr val="8F00FF">
                    <a:lumMod val="75000"/>
                  </a:srgbClr>
                </a:solidFill>
                <a:latin typeface="Raleway"/>
                <a:cs typeface="Arial"/>
                <a:sym typeface="Raleway"/>
              </a:rPr>
              <a:t>ЗАПРОС КЛИЕНТА: качественный посадочный материал,</a:t>
            </a:r>
            <a:br>
              <a:rPr lang="ru-RU" sz="1200" b="1" dirty="0">
                <a:solidFill>
                  <a:srgbClr val="8F00FF">
                    <a:lumMod val="75000"/>
                  </a:srgbClr>
                </a:solidFill>
                <a:latin typeface="Raleway"/>
                <a:cs typeface="Arial"/>
                <a:sym typeface="Raleway"/>
              </a:rPr>
            </a:br>
            <a:r>
              <a:rPr lang="ru-RU" sz="1200" b="1" dirty="0">
                <a:solidFill>
                  <a:srgbClr val="8F00FF">
                    <a:lumMod val="75000"/>
                  </a:srgbClr>
                </a:solidFill>
                <a:latin typeface="Raleway"/>
                <a:cs typeface="Arial"/>
                <a:sym typeface="Raleway"/>
              </a:rPr>
              <a:t> соответствующий ГОСТ и задачам современного городского озеленения</a:t>
            </a: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508271" y="1410635"/>
            <a:ext cx="7993499" cy="821733"/>
          </a:xfrm>
        </p:spPr>
        <p:txBody>
          <a:bodyPr/>
          <a:lstStyle/>
          <a:p>
            <a:pPr marL="152400" lvl="0" indent="0" algn="ctr">
              <a:buNone/>
            </a:pPr>
            <a:r>
              <a:rPr lang="ru-RU" sz="1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При возникновении потребности в растениях-</a:t>
            </a:r>
            <a:r>
              <a:rPr lang="ru-RU" sz="1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фиторемедиаторов</a:t>
            </a:r>
            <a:r>
              <a:rPr lang="ru-RU" sz="1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для посадки в Томске возникнут следующие проблемы: </a:t>
            </a: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59886264"/>
              </p:ext>
            </p:extLst>
          </p:nvPr>
        </p:nvGraphicFramePr>
        <p:xfrm>
          <a:off x="718293" y="2438553"/>
          <a:ext cx="6281597" cy="2600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863101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18172549"/>
              </p:ext>
            </p:extLst>
          </p:nvPr>
        </p:nvGraphicFramePr>
        <p:xfrm>
          <a:off x="800694" y="582319"/>
          <a:ext cx="76180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Виды растений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6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ACED57-93F0-BFB2-D431-D66A578B3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21" y="2545888"/>
            <a:ext cx="1701682" cy="18386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41B947-4CF5-6B1D-7878-9B109C3A7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725" y="424634"/>
            <a:ext cx="1705447" cy="18464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966528-70AF-AC63-BE1C-963071E41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4490" y="2576335"/>
            <a:ext cx="1701682" cy="18159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E2C9CA-8E50-0A23-7B2A-1562CB5740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451" y="2551377"/>
            <a:ext cx="1758833" cy="18354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556C0A-3359-BC84-10FF-36ADA258F57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673"/>
          <a:stretch/>
        </p:blipFill>
        <p:spPr>
          <a:xfrm>
            <a:off x="4458609" y="2545888"/>
            <a:ext cx="1758833" cy="18464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580E9B-CC53-5E4C-4754-DB81CA457E84}"/>
              </a:ext>
            </a:extLst>
          </p:cNvPr>
          <p:cNvSpPr txBox="1"/>
          <p:nvPr/>
        </p:nvSpPr>
        <p:spPr>
          <a:xfrm>
            <a:off x="6470725" y="4417893"/>
            <a:ext cx="1701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Ирис </a:t>
            </a:r>
            <a:r>
              <a:rPr lang="ru-RU" sz="12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ложноаирный</a:t>
            </a:r>
            <a:endParaRPr lang="ru-RU"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A4B30D-57D3-38F4-688D-11B32D19C44F}"/>
              </a:ext>
            </a:extLst>
          </p:cNvPr>
          <p:cNvSpPr txBox="1"/>
          <p:nvPr/>
        </p:nvSpPr>
        <p:spPr>
          <a:xfrm>
            <a:off x="6470669" y="2254993"/>
            <a:ext cx="1701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Ирис сибирский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07F51-CFB6-185D-3322-3D3EC9C0D312}"/>
              </a:ext>
            </a:extLst>
          </p:cNvPr>
          <p:cNvSpPr txBox="1"/>
          <p:nvPr/>
        </p:nvSpPr>
        <p:spPr>
          <a:xfrm>
            <a:off x="4519280" y="4417893"/>
            <a:ext cx="1701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Овсяница овечья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A78F8C-6542-ABC4-B7B6-C17C0CA0FD32}"/>
              </a:ext>
            </a:extLst>
          </p:cNvPr>
          <p:cNvSpPr txBox="1"/>
          <p:nvPr/>
        </p:nvSpPr>
        <p:spPr>
          <a:xfrm>
            <a:off x="2475779" y="4392309"/>
            <a:ext cx="1701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Синюха голубая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31AA0A-0431-B7A4-34F1-7CE33043FAE2}"/>
              </a:ext>
            </a:extLst>
          </p:cNvPr>
          <p:cNvSpPr txBox="1"/>
          <p:nvPr/>
        </p:nvSpPr>
        <p:spPr>
          <a:xfrm>
            <a:off x="456816" y="4392309"/>
            <a:ext cx="1808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Дербенник иволистный</a:t>
            </a:r>
          </a:p>
        </p:txBody>
      </p:sp>
    </p:spTree>
    <p:extLst>
      <p:ext uri="{BB962C8B-B14F-4D97-AF65-F5344CB8AC3E}">
        <p14:creationId xmlns:p14="http://schemas.microsoft.com/office/powerpoint/2010/main" val="390116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660400" y="1582950"/>
            <a:ext cx="7748032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rgbClr val="6600CC"/>
                </a:solidFill>
                <a:latin typeface="Raleway"/>
                <a:ea typeface="Raleway"/>
                <a:cs typeface="Raleway"/>
                <a:sym typeface="Raleway"/>
              </a:rPr>
              <a:t>Фабрика растений-фиторемедиаторов</a:t>
            </a:r>
            <a:endParaRPr sz="1200" b="1" i="0" u="none" strike="noStrike" cap="none" dirty="0">
              <a:solidFill>
                <a:srgbClr val="6600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клиентам, ответственным за озеленение на территории города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необходимости создания новой посадки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создания экологичного, эстетичного и экономически выгодного озеленения в рамках выделенных на решение задачи средств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использования устойчивых растений-фиторемедиаторов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делать</a:t>
            </a:r>
            <a:r>
              <a:rPr lang="ru-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sz="1200" dirty="0">
                <a:solidFill>
                  <a:schemeClr val="dk2"/>
                </a:solidFill>
                <a:latin typeface="Raleway"/>
                <a:sym typeface="Raleway SemiBold"/>
              </a:rPr>
              <a:t>жизнь горожан более комфортной и здоровой, без больших финансовых затрат</a:t>
            </a:r>
            <a:endParaRPr sz="1200" dirty="0">
              <a:solidFill>
                <a:schemeClr val="dk2"/>
              </a:solidFill>
              <a:latin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46977" y="498508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46977" y="42950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605396" y="3040586"/>
            <a:ext cx="7819626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endParaRPr lang="ru-RU" dirty="0"/>
          </a:p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Поле для роста: в </a:t>
            </a:r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B</a:t>
            </a:r>
            <a:r>
              <a:rPr lang="ru-RU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2</a:t>
            </a:r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G</a:t>
            </a:r>
            <a:r>
              <a:rPr lang="ru-RU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за счет занятия определенной доли на уже имеющемся рынке, B2C – за счет роста объема рынка (потенциальная емкость выше текущего объема)</a:t>
            </a:r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.</a:t>
            </a:r>
            <a:endParaRPr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4012224"/>
              </p:ext>
            </p:extLst>
          </p:nvPr>
        </p:nvGraphicFramePr>
        <p:xfrm>
          <a:off x="2289154" y="498508"/>
          <a:ext cx="5374990" cy="299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45010" y="421885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500961" y="36312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9587" y="33717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325" y="1091941"/>
            <a:ext cx="6086475" cy="31527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500961" y="36312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9587" y="33717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БИЗНЕС-ПЛАН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body" idx="1"/>
          </p:nvPr>
        </p:nvSpPr>
        <p:spPr>
          <a:xfrm>
            <a:off x="432878" y="1437063"/>
            <a:ext cx="7993201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Продукт: посадочный материал </a:t>
            </a:r>
            <a:r>
              <a:rPr lang="en-US" dirty="0"/>
              <a:t>(</a:t>
            </a:r>
            <a:r>
              <a:rPr lang="ru-RU" dirty="0"/>
              <a:t>готовые к высадке взрослые растения в горшках </a:t>
            </a:r>
            <a:r>
              <a:rPr lang="en-US" dirty="0"/>
              <a:t>P9</a:t>
            </a:r>
            <a:r>
              <a:rPr lang="ru-RU" dirty="0"/>
              <a:t>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Средняя цена за единицу: 150 рублей 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Объем продаж в год: 32 400 шт.</a:t>
            </a:r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/>
              <a:t>Расчеты финансовых показателей: 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/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262555"/>
              </p:ext>
            </p:extLst>
          </p:nvPr>
        </p:nvGraphicFramePr>
        <p:xfrm>
          <a:off x="853440" y="2691279"/>
          <a:ext cx="6972300" cy="1897413"/>
        </p:xfrm>
        <a:graphic>
          <a:graphicData uri="http://schemas.openxmlformats.org/drawingml/2006/table">
            <a:tbl>
              <a:tblPr/>
              <a:tblGrid>
                <a:gridCol w="6036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Rev-</a:t>
                      </a:r>
                      <a:r>
                        <a:rPr lang="ru-RU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оборот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4 860 000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3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CM-</a:t>
                      </a:r>
                      <a:r>
                        <a:rPr lang="ru-RU" sz="12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Contribution</a:t>
                      </a:r>
                      <a:r>
                        <a:rPr lang="ru-RU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Margine</a:t>
                      </a:r>
                      <a:r>
                        <a:rPr lang="ru-RU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. Эффективность продажи товаров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2 993 157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Break-even </a:t>
                      </a:r>
                      <a:r>
                        <a:rPr lang="en-US" sz="12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poin</a:t>
                      </a:r>
                      <a:r>
                        <a:rPr lang="en-US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Безубыточность проекта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757 481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375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  <a:ea typeface="+mn-ea"/>
                          <a:cs typeface="+mn-cs"/>
                          <a:sym typeface="Arial"/>
                        </a:rPr>
                        <a:t>Efficiency </a:t>
                      </a:r>
                      <a:r>
                        <a:rPr lang="ru-RU" sz="1200" b="0" i="0" u="none" strike="noStrike" cap="non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  <a:ea typeface="+mn-ea"/>
                          <a:cs typeface="+mn-cs"/>
                          <a:sym typeface="Arial"/>
                        </a:rPr>
                        <a:t>Рентабельность продаж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117%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Pay-back period - </a:t>
                      </a: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Срок окупаемости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Raleway" panose="020B0604020202020204" charset="-52"/>
                        </a:rPr>
                        <a:t>2,5 года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277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500961" y="36312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9587" y="33717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АПРОБАЦИЯ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577" y="2650871"/>
            <a:ext cx="3356003" cy="22384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3" t="8113" r="1853" b="5838"/>
          <a:stretch/>
        </p:blipFill>
        <p:spPr>
          <a:xfrm>
            <a:off x="459531" y="1009625"/>
            <a:ext cx="2185351" cy="2497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4372" y="3518998"/>
            <a:ext cx="27926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2022-2023 год: </a:t>
            </a:r>
          </a:p>
          <a:p>
            <a:pPr algn="ctr"/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высадка растений-</a:t>
            </a:r>
            <a:r>
              <a:rPr lang="ru-RU" sz="1200" b="1" dirty="0" err="1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фиторемедиаторов</a:t>
            </a:r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 </a:t>
            </a:r>
          </a:p>
          <a:p>
            <a:pPr algn="ctr"/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в цветниках на территории </a:t>
            </a:r>
          </a:p>
          <a:p>
            <a:pPr algn="ctr"/>
            <a:r>
              <a:rPr lang="ru-RU" sz="1200" b="1" dirty="0" err="1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г.Томск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  <a:p>
            <a:pPr algn="ctr"/>
            <a:endParaRPr lang="ru-RU" b="1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r>
              <a:rPr lang="ru-RU" sz="8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Фотографии Пожидаевой Е.А.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2" t="11103"/>
          <a:stretch/>
        </p:blipFill>
        <p:spPr>
          <a:xfrm>
            <a:off x="4918789" y="527076"/>
            <a:ext cx="3458236" cy="27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25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2" name="Google Shape;232;p34"/>
          <p:cNvGraphicFramePr/>
          <p:nvPr>
            <p:extLst>
              <p:ext uri="{D42A27DB-BD31-4B8C-83A1-F6EECF244321}">
                <p14:modId xmlns:p14="http://schemas.microsoft.com/office/powerpoint/2010/main" val="2701184853"/>
              </p:ext>
            </p:extLst>
          </p:nvPr>
        </p:nvGraphicFramePr>
        <p:xfrm>
          <a:off x="456810" y="921625"/>
          <a:ext cx="7532025" cy="3905492"/>
        </p:xfrm>
        <a:graphic>
          <a:graphicData uri="http://schemas.openxmlformats.org/drawingml/2006/table">
            <a:tbl>
              <a:tblPr>
                <a:noFill/>
                <a:tableStyleId>{6C40E232-C256-4DD8-B64B-B23187F4760E}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Пожидаева Елена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2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Гордиенко Евгения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Экономист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Бочкарева Олеся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58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Карбышева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Светлана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Специалист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по защите растений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Шашова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Инесса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2923D8-4A95-AEFC-4671-EF608F9CF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151" y="3056225"/>
            <a:ext cx="786206" cy="7862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AD4777-AA11-0895-E291-4D5BB98BC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150" y="1344277"/>
            <a:ext cx="786207" cy="78915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973F36-EC3E-4A36-8E49-3884E9301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381" y="3590488"/>
            <a:ext cx="649127" cy="9182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822848-0ED8-4170-AC94-6D9BB0BE90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3056" y="3827407"/>
            <a:ext cx="649127" cy="9740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60910F7-AEFB-4CE3-904E-4A903CB17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752803"/>
              </p:ext>
            </p:extLst>
          </p:nvPr>
        </p:nvGraphicFramePr>
        <p:xfrm>
          <a:off x="655320" y="1668779"/>
          <a:ext cx="7680959" cy="2892390"/>
        </p:xfrm>
        <a:graphic>
          <a:graphicData uri="http://schemas.openxmlformats.org/drawingml/2006/table">
            <a:tbl>
              <a:tblPr firstRow="1" bandRow="1">
                <a:tableStyleId>{6C40E232-C256-4DD8-B64B-B23187F4760E}</a:tableStyleId>
              </a:tblPr>
              <a:tblGrid>
                <a:gridCol w="3759469">
                  <a:extLst>
                    <a:ext uri="{9D8B030D-6E8A-4147-A177-3AD203B41FA5}">
                      <a16:colId xmlns:a16="http://schemas.microsoft.com/office/drawing/2014/main" val="574399297"/>
                    </a:ext>
                  </a:extLst>
                </a:gridCol>
                <a:gridCol w="3921490">
                  <a:extLst>
                    <a:ext uri="{9D8B030D-6E8A-4147-A177-3AD203B41FA5}">
                      <a16:colId xmlns:a16="http://schemas.microsoft.com/office/drawing/2014/main" val="110712052"/>
                    </a:ext>
                  </a:extLst>
                </a:gridCol>
              </a:tblGrid>
              <a:tr h="41931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Продуктовые задачи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Проектные задачи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95766"/>
                  </a:ext>
                </a:extLst>
              </a:tr>
              <a:tr h="513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Уточнение оценки рынка (Гордиенко Е.)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Договор аренды земельного участка и поиск подрядчиков (Пожидаева Е.)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07070"/>
                  </a:ext>
                </a:extLst>
              </a:tr>
              <a:tr h="41931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Исследование конкурентов (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Шашова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 И.)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Покупка и установка теплицы (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Шашова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 И.)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29751"/>
                  </a:ext>
                </a:extLst>
              </a:tr>
              <a:tr h="513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Определение Бизнес-модели (Карбышева С.)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Закуп семян и расходных материалов (Гордиенко Е.)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227039"/>
                  </a:ext>
                </a:extLst>
              </a:tr>
              <a:tr h="513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Актуализация экономических расчетов (Бочкарева О.)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Выращивание посадочного материала (Карбышева С.)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252695"/>
                  </a:ext>
                </a:extLst>
              </a:tr>
              <a:tr h="5134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Поиск Инвестиций (Пожидаева Е.)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Реализация готовой продукции (Бочкарева О.)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1772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Елена Пожидаева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  <a:hlinkClick r:id="rId3"/>
              </a:rPr>
              <a:t>eapozhidaeva@mail.ru</a:t>
            </a:r>
            <a:endParaRPr lang="en-US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+7-913-827-21-97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540</Words>
  <Application>Microsoft Office PowerPoint</Application>
  <PresentationFormat>Экран (16:9)</PresentationFormat>
  <Paragraphs>132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Raleway SemiBold</vt:lpstr>
      <vt:lpstr>Arial</vt:lpstr>
      <vt:lpstr>Calibri</vt:lpstr>
      <vt:lpstr>Helvetica Neue</vt:lpstr>
      <vt:lpstr>Raleway</vt:lpstr>
      <vt:lpstr>Century Gothic</vt:lpstr>
      <vt:lpstr>Simple Light</vt:lpstr>
      <vt:lpstr>Simple Light</vt:lpstr>
      <vt:lpstr>ФАБРИКА РАСТЕНИЙ-ФИТОРЕМЕДИАТОРОВ</vt:lpstr>
      <vt:lpstr>Презентация PowerPoint</vt:lpstr>
      <vt:lpstr>ЦЕЛЕВАЯ АУДИТОРИЯ</vt:lpstr>
      <vt:lpstr>ЗАПРОС КЛИЕНТА: качественный посадочный материал,  соответствующий ГОСТ и задачам современного городского озеленения</vt:lpstr>
      <vt:lpstr>РЕШЕНИЕ</vt:lpstr>
      <vt:lpstr>Виды растений</vt:lpstr>
      <vt:lpstr>ЦЕННОСТЬ, ЦЕННОСТНОЕ ПРЕДЛОЖЕНИЕ</vt:lpstr>
      <vt:lpstr>РЫНОК</vt:lpstr>
      <vt:lpstr>БИЗНЕС-МОДЕЛЬ</vt:lpstr>
      <vt:lpstr>БИЗНЕС-ПЛАН</vt:lpstr>
      <vt:lpstr>АПРОБАЦИЯ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Елена</dc:creator>
  <cp:lastModifiedBy>Бочкарева Олеся Николаевна</cp:lastModifiedBy>
  <cp:revision>27</cp:revision>
  <cp:lastPrinted>2023-10-25T14:15:14Z</cp:lastPrinted>
  <dcterms:modified xsi:type="dcterms:W3CDTF">2023-10-25T14:44:16Z</dcterms:modified>
</cp:coreProperties>
</file>