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3655" r:id="rId5"/>
    <p:sldMasterId id="2147483662" r:id="rId6"/>
  </p:sldMasterIdLst>
  <p:notesMasterIdLst>
    <p:notesMasterId r:id="rId19"/>
  </p:notesMasterIdLst>
  <p:handoutMasterIdLst>
    <p:handoutMasterId r:id="rId20"/>
  </p:handoutMasterIdLst>
  <p:sldIdLst>
    <p:sldId id="260" r:id="rId7"/>
    <p:sldId id="270" r:id="rId8"/>
    <p:sldId id="277" r:id="rId9"/>
    <p:sldId id="281" r:id="rId10"/>
    <p:sldId id="285" r:id="rId11"/>
    <p:sldId id="288" r:id="rId12"/>
    <p:sldId id="283" r:id="rId13"/>
    <p:sldId id="282" r:id="rId14"/>
    <p:sldId id="289" r:id="rId15"/>
    <p:sldId id="291" r:id="rId16"/>
    <p:sldId id="276" r:id="rId17"/>
    <p:sldId id="286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ОБЛОЖКИ" id="{798C4FA6-6AE8-1949-A700-934A6A476711}">
          <p14:sldIdLst>
            <p14:sldId id="260"/>
            <p14:sldId id="270"/>
            <p14:sldId id="277"/>
            <p14:sldId id="281"/>
            <p14:sldId id="285"/>
            <p14:sldId id="288"/>
            <p14:sldId id="283"/>
            <p14:sldId id="282"/>
            <p14:sldId id="289"/>
            <p14:sldId id="291"/>
            <p14:sldId id="276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8200"/>
    <a:srgbClr val="000000"/>
    <a:srgbClr val="8493A5"/>
    <a:srgbClr val="086BFF"/>
    <a:srgbClr val="20D7C0"/>
    <a:srgbClr val="064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/>
    <p:restoredTop sz="95604" autoAdjust="0"/>
  </p:normalViewPr>
  <p:slideViewPr>
    <p:cSldViewPr snapToGrid="0">
      <p:cViewPr varScale="1">
        <p:scale>
          <a:sx n="73" d="100"/>
          <a:sy n="73" d="100"/>
        </p:scale>
        <p:origin x="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56" d="100"/>
          <a:sy n="156" d="100"/>
        </p:scale>
        <p:origin x="10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lgak\Downloads\Telegram%20Desktop\&#1057;&#1090;&#1072;&#1090;&#1080;&#1089;&#1090;&#1080;&#1082;&#1072;%20&#1079;&#1074;&#1086;&#1085;&#1082;&#1086;&#1074;%20&#1087;&#1086;%20&#1082;&#1074;&#1072;&#1088;&#1090;&#1072;&#1083;&#1072;&#108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556261684254456E-3"/>
          <c:y val="4.4028082140186713E-2"/>
          <c:w val="0.94053759975894624"/>
          <c:h val="0.735697300754038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Лист1!$B$2:$B$8</c:f>
              <c:numCache>
                <c:formatCode>0.0</c:formatCode>
                <c:ptCount val="7"/>
                <c:pt idx="0">
                  <c:v>0.23300000000000001</c:v>
                </c:pt>
                <c:pt idx="1">
                  <c:v>0.52400000000000002</c:v>
                </c:pt>
                <c:pt idx="2" formatCode="General">
                  <c:v>1.5</c:v>
                </c:pt>
                <c:pt idx="3" formatCode="General">
                  <c:v>4.2</c:v>
                </c:pt>
                <c:pt idx="4" formatCode="General">
                  <c:v>9.6</c:v>
                </c:pt>
                <c:pt idx="5" formatCode="General">
                  <c:v>18</c:v>
                </c:pt>
                <c:pt idx="6" formatCode="General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C-4222-9B5B-B30631A3E4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38449408"/>
        <c:axId val="1538456480"/>
      </c:barChart>
      <c:catAx>
        <c:axId val="153844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456480"/>
        <c:crosses val="autoZero"/>
        <c:auto val="1"/>
        <c:lblAlgn val="ctr"/>
        <c:lblOffset val="100"/>
        <c:noMultiLvlLbl val="0"/>
      </c:catAx>
      <c:valAx>
        <c:axId val="153845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44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tx1"/>
                </a:solidFill>
              </a:rPr>
              <a:t>Количество звонков по кварталам 2019 - 2021 гг.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квартал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Sheet2!$A$2:$A$10</c:f>
              <c:numCache>
                <c:formatCode>mmm\-yy</c:formatCode>
                <c:ptCount val="9"/>
                <c:pt idx="0">
                  <c:v>43617</c:v>
                </c:pt>
                <c:pt idx="1">
                  <c:v>43709</c:v>
                </c:pt>
                <c:pt idx="2">
                  <c:v>43800</c:v>
                </c:pt>
                <c:pt idx="3">
                  <c:v>43891</c:v>
                </c:pt>
                <c:pt idx="4">
                  <c:v>43983</c:v>
                </c:pt>
                <c:pt idx="5">
                  <c:v>44075</c:v>
                </c:pt>
                <c:pt idx="6">
                  <c:v>44166</c:v>
                </c:pt>
                <c:pt idx="7">
                  <c:v>44256</c:v>
                </c:pt>
                <c:pt idx="8">
                  <c:v>44348</c:v>
                </c:pt>
              </c:numCache>
            </c:numRef>
          </c:xVal>
          <c:yVal>
            <c:numRef>
              <c:f>Sheet2!$B$2:$B$10</c:f>
              <c:numCache>
                <c:formatCode>General</c:formatCode>
                <c:ptCount val="9"/>
                <c:pt idx="0">
                  <c:v>10781</c:v>
                </c:pt>
                <c:pt idx="1">
                  <c:v>23420</c:v>
                </c:pt>
                <c:pt idx="2">
                  <c:v>66325</c:v>
                </c:pt>
                <c:pt idx="3">
                  <c:v>139755</c:v>
                </c:pt>
                <c:pt idx="4">
                  <c:v>488007</c:v>
                </c:pt>
                <c:pt idx="5">
                  <c:v>461735</c:v>
                </c:pt>
                <c:pt idx="6">
                  <c:v>581604</c:v>
                </c:pt>
                <c:pt idx="7">
                  <c:v>543328</c:v>
                </c:pt>
                <c:pt idx="8">
                  <c:v>613315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1FE-4A8E-BE0B-9C1AC7726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8451584"/>
        <c:axId val="1538452128"/>
      </c:scatterChart>
      <c:valAx>
        <c:axId val="1538451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452128"/>
        <c:crosses val="autoZero"/>
        <c:crossBetween val="midCat"/>
      </c:valAx>
      <c:valAx>
        <c:axId val="153845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451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BC4744-6485-4513-BA43-812A30983EDF}" type="doc">
      <dgm:prSet loTypeId="urn:microsoft.com/office/officeart/2005/8/layout/vList6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2C921AC-B132-48ED-B202-5D5105EB3282}">
      <dgm:prSet phldrT="[Text]" custT="1"/>
      <dgm:spPr>
        <a:effectLst/>
      </dgm:spPr>
      <dgm:t>
        <a:bodyPr/>
        <a:lstStyle/>
        <a:p>
          <a:pPr>
            <a:buFont typeface="+mj-lt"/>
            <a:buAutoNum type="arabicPeriod"/>
          </a:pPr>
          <a:r>
            <a:rPr lang="ru-RU" sz="2000" dirty="0"/>
            <a:t>Получаем запрос от клиента на внедрение робота</a:t>
          </a:r>
          <a:endParaRPr lang="en-US" sz="2000" dirty="0"/>
        </a:p>
      </dgm:t>
    </dgm:pt>
    <dgm:pt modelId="{160C4E70-F757-4346-A445-85D3E82F355A}" type="parTrans" cxnId="{E54A5BBC-AB1E-4896-8C60-3E9DF6D72E6C}">
      <dgm:prSet/>
      <dgm:spPr/>
      <dgm:t>
        <a:bodyPr/>
        <a:lstStyle/>
        <a:p>
          <a:endParaRPr lang="en-US"/>
        </a:p>
      </dgm:t>
    </dgm:pt>
    <dgm:pt modelId="{6CD5FEC7-5FD8-466F-8114-80482FBFD5D9}" type="sibTrans" cxnId="{E54A5BBC-AB1E-4896-8C60-3E9DF6D72E6C}">
      <dgm:prSet/>
      <dgm:spPr/>
      <dgm:t>
        <a:bodyPr/>
        <a:lstStyle/>
        <a:p>
          <a:endParaRPr lang="en-US"/>
        </a:p>
      </dgm:t>
    </dgm:pt>
    <dgm:pt modelId="{99B6C9D9-72CB-4A9A-9D70-1EB193B59C91}">
      <dgm:prSet phldrT="[Text]" custT="1"/>
      <dgm:spPr/>
      <dgm:t>
        <a:bodyPr lIns="252000" anchor="ctr"/>
        <a:lstStyle/>
        <a:p>
          <a:r>
            <a:rPr lang="ru-RU" sz="1600" dirty="0"/>
            <a:t>Какие проблемы существуют</a:t>
          </a:r>
          <a:endParaRPr lang="en-US" sz="1600" dirty="0"/>
        </a:p>
      </dgm:t>
    </dgm:pt>
    <dgm:pt modelId="{B38A3D28-17C9-416B-8C35-A0C444E6FAFB}" type="sibTrans" cxnId="{01DBBEA7-9887-486F-A902-A67FB2878FEC}">
      <dgm:prSet/>
      <dgm:spPr/>
      <dgm:t>
        <a:bodyPr/>
        <a:lstStyle/>
        <a:p>
          <a:endParaRPr lang="en-US"/>
        </a:p>
      </dgm:t>
    </dgm:pt>
    <dgm:pt modelId="{5F5F8892-CE36-4E60-A885-7979E9B9E0F0}" type="parTrans" cxnId="{01DBBEA7-9887-486F-A902-A67FB2878FEC}">
      <dgm:prSet/>
      <dgm:spPr/>
      <dgm:t>
        <a:bodyPr/>
        <a:lstStyle/>
        <a:p>
          <a:endParaRPr lang="en-US"/>
        </a:p>
      </dgm:t>
    </dgm:pt>
    <dgm:pt modelId="{70DC5337-9ED3-4BCF-BCDC-B68C890BF8CE}">
      <dgm:prSet phldrT="[Text]" custT="1"/>
      <dgm:spPr>
        <a:effectLst/>
      </dgm:spPr>
      <dgm:t>
        <a:bodyPr/>
        <a:lstStyle/>
        <a:p>
          <a:r>
            <a:rPr lang="ru-RU" sz="2000" dirty="0"/>
            <a:t>Выясняем детали</a:t>
          </a:r>
          <a:endParaRPr lang="en-US" sz="2000" dirty="0"/>
        </a:p>
      </dgm:t>
    </dgm:pt>
    <dgm:pt modelId="{92E19516-176F-43CE-BF2E-E72ED690CDFB}" type="sibTrans" cxnId="{0E93CA45-06B4-4376-A3D9-FB29200C45F1}">
      <dgm:prSet/>
      <dgm:spPr/>
      <dgm:t>
        <a:bodyPr/>
        <a:lstStyle/>
        <a:p>
          <a:endParaRPr lang="en-US"/>
        </a:p>
      </dgm:t>
    </dgm:pt>
    <dgm:pt modelId="{76F4354A-C7B0-469D-ADEF-65B482772B87}" type="parTrans" cxnId="{0E93CA45-06B4-4376-A3D9-FB29200C45F1}">
      <dgm:prSet/>
      <dgm:spPr/>
      <dgm:t>
        <a:bodyPr/>
        <a:lstStyle/>
        <a:p>
          <a:endParaRPr lang="en-US"/>
        </a:p>
      </dgm:t>
    </dgm:pt>
    <dgm:pt modelId="{C7E9415D-CBCE-4CB3-8368-447447A8A5D5}">
      <dgm:prSet phldrT="[Text]" custT="1"/>
      <dgm:spPr/>
      <dgm:t>
        <a:bodyPr lIns="252000" anchor="ctr"/>
        <a:lstStyle/>
        <a:p>
          <a:r>
            <a:rPr lang="ru-RU" sz="1600" dirty="0"/>
            <a:t>Запрашиваем скрипты или примеры разговора</a:t>
          </a:r>
          <a:endParaRPr lang="en-US" sz="1600" dirty="0"/>
        </a:p>
      </dgm:t>
    </dgm:pt>
    <dgm:pt modelId="{830D3886-A1AF-4541-AA6B-792AD6754C45}" type="parTrans" cxnId="{D193FD58-4FFF-4F55-924D-A0F0A18FFA58}">
      <dgm:prSet/>
      <dgm:spPr/>
      <dgm:t>
        <a:bodyPr/>
        <a:lstStyle/>
        <a:p>
          <a:endParaRPr lang="en-US"/>
        </a:p>
      </dgm:t>
    </dgm:pt>
    <dgm:pt modelId="{C2A0982B-FBE8-4D88-A29C-F1BBF4935247}" type="sibTrans" cxnId="{D193FD58-4FFF-4F55-924D-A0F0A18FFA58}">
      <dgm:prSet/>
      <dgm:spPr/>
      <dgm:t>
        <a:bodyPr/>
        <a:lstStyle/>
        <a:p>
          <a:endParaRPr lang="en-US"/>
        </a:p>
      </dgm:t>
    </dgm:pt>
    <dgm:pt modelId="{FBA6BE53-CA4B-4AF3-B733-93B07A891EAF}">
      <dgm:prSet phldrT="[Text]" custT="1"/>
      <dgm:spPr>
        <a:effectLst/>
      </dgm:spPr>
      <dgm:t>
        <a:bodyPr/>
        <a:lstStyle/>
        <a:p>
          <a:r>
            <a:rPr lang="ru-RU" sz="2000" dirty="0"/>
            <a:t>Предлагаем варианты реализации</a:t>
          </a:r>
          <a:endParaRPr lang="en-US" sz="2000" dirty="0"/>
        </a:p>
      </dgm:t>
    </dgm:pt>
    <dgm:pt modelId="{E54B9A6B-CA02-44C8-BA79-2ED26953FEE1}" type="parTrans" cxnId="{BE9C6B21-9B58-4036-B71D-9E2E274DD7E2}">
      <dgm:prSet/>
      <dgm:spPr/>
      <dgm:t>
        <a:bodyPr/>
        <a:lstStyle/>
        <a:p>
          <a:endParaRPr lang="en-US"/>
        </a:p>
      </dgm:t>
    </dgm:pt>
    <dgm:pt modelId="{45EFEA1A-5F03-42FF-A5F4-92599F81E02A}" type="sibTrans" cxnId="{BE9C6B21-9B58-4036-B71D-9E2E274DD7E2}">
      <dgm:prSet/>
      <dgm:spPr/>
      <dgm:t>
        <a:bodyPr/>
        <a:lstStyle/>
        <a:p>
          <a:endParaRPr lang="en-US"/>
        </a:p>
      </dgm:t>
    </dgm:pt>
    <dgm:pt modelId="{80E3B7AD-BC81-4EB3-9920-C3DB318B4296}">
      <dgm:prSet phldrT="[Text]" custT="1"/>
      <dgm:spPr>
        <a:effectLst/>
      </dgm:spPr>
      <dgm:t>
        <a:bodyPr/>
        <a:lstStyle/>
        <a:p>
          <a:pPr>
            <a:buFont typeface="+mj-lt"/>
            <a:buAutoNum type="arabicPeriod"/>
          </a:pPr>
          <a:r>
            <a:rPr lang="ru-RU" sz="2000" dirty="0"/>
            <a:t>Предоставляем демо бесплатно</a:t>
          </a:r>
          <a:endParaRPr lang="en-US" sz="2000" dirty="0"/>
        </a:p>
      </dgm:t>
    </dgm:pt>
    <dgm:pt modelId="{FDE1C0AB-D81D-4937-A0A6-9DC6580646A6}" type="parTrans" cxnId="{B59C1EC8-8008-4459-A77D-5D493555004B}">
      <dgm:prSet/>
      <dgm:spPr/>
      <dgm:t>
        <a:bodyPr/>
        <a:lstStyle/>
        <a:p>
          <a:endParaRPr lang="en-US"/>
        </a:p>
      </dgm:t>
    </dgm:pt>
    <dgm:pt modelId="{602BB977-2F2B-411E-A1C1-B892D92C5078}" type="sibTrans" cxnId="{B59C1EC8-8008-4459-A77D-5D493555004B}">
      <dgm:prSet/>
      <dgm:spPr/>
      <dgm:t>
        <a:bodyPr/>
        <a:lstStyle/>
        <a:p>
          <a:endParaRPr lang="en-US"/>
        </a:p>
      </dgm:t>
    </dgm:pt>
    <dgm:pt modelId="{516E88B5-3415-4266-A246-8838B28B5F9F}">
      <dgm:prSet phldrT="[Text]" custT="1"/>
      <dgm:spPr>
        <a:effectLst/>
      </dgm:spPr>
      <dgm:t>
        <a:bodyPr/>
        <a:lstStyle/>
        <a:p>
          <a:r>
            <a:rPr lang="ru-RU" sz="2000" dirty="0"/>
            <a:t>Обсуждение интеграции</a:t>
          </a:r>
          <a:endParaRPr lang="en-US" sz="2000" dirty="0"/>
        </a:p>
      </dgm:t>
    </dgm:pt>
    <dgm:pt modelId="{94E46FAA-7A75-490A-9947-E474B59628BA}" type="parTrans" cxnId="{A5F8C669-FD11-4A4C-94C6-D86F5673121F}">
      <dgm:prSet/>
      <dgm:spPr/>
      <dgm:t>
        <a:bodyPr/>
        <a:lstStyle/>
        <a:p>
          <a:endParaRPr lang="en-US"/>
        </a:p>
      </dgm:t>
    </dgm:pt>
    <dgm:pt modelId="{8D8BAAEB-F188-4D51-A570-11FD583AD8E0}" type="sibTrans" cxnId="{A5F8C669-FD11-4A4C-94C6-D86F5673121F}">
      <dgm:prSet/>
      <dgm:spPr/>
      <dgm:t>
        <a:bodyPr/>
        <a:lstStyle/>
        <a:p>
          <a:endParaRPr lang="en-US"/>
        </a:p>
      </dgm:t>
    </dgm:pt>
    <dgm:pt modelId="{A3CB6870-93C2-4DCF-8067-796BFA6B2C11}">
      <dgm:prSet phldrT="[Text]" custT="1"/>
      <dgm:spPr>
        <a:effectLst/>
      </dgm:spPr>
      <dgm:t>
        <a:bodyPr/>
        <a:lstStyle/>
        <a:p>
          <a:r>
            <a:rPr lang="ru-RU" sz="2000"/>
            <a:t>Формируем КП</a:t>
          </a:r>
          <a:endParaRPr lang="en-US" sz="2000" dirty="0"/>
        </a:p>
      </dgm:t>
    </dgm:pt>
    <dgm:pt modelId="{C7767425-52E4-4ABC-AE10-AEFF6A80AEE9}" type="parTrans" cxnId="{C24DED7B-4376-4278-A20A-F7057F5B527C}">
      <dgm:prSet/>
      <dgm:spPr/>
      <dgm:t>
        <a:bodyPr/>
        <a:lstStyle/>
        <a:p>
          <a:endParaRPr lang="en-US"/>
        </a:p>
      </dgm:t>
    </dgm:pt>
    <dgm:pt modelId="{F1463A79-BDEF-4358-976A-A674745EBF5E}" type="sibTrans" cxnId="{C24DED7B-4376-4278-A20A-F7057F5B527C}">
      <dgm:prSet/>
      <dgm:spPr/>
      <dgm:t>
        <a:bodyPr/>
        <a:lstStyle/>
        <a:p>
          <a:endParaRPr lang="en-US"/>
        </a:p>
      </dgm:t>
    </dgm:pt>
    <dgm:pt modelId="{A8B4EC05-7732-48B1-A887-0B001CAFEEFC}">
      <dgm:prSet phldrT="[Text]"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Сценарии робота</a:t>
          </a:r>
          <a:endParaRPr lang="en-US" sz="1600" dirty="0"/>
        </a:p>
      </dgm:t>
    </dgm:pt>
    <dgm:pt modelId="{37F6DDCE-B5CB-4154-A9CD-EA09EB4EF5D5}" type="parTrans" cxnId="{5405CD7F-1CEE-4B7F-A5C3-494F9945C506}">
      <dgm:prSet/>
      <dgm:spPr/>
      <dgm:t>
        <a:bodyPr/>
        <a:lstStyle/>
        <a:p>
          <a:endParaRPr lang="en-US"/>
        </a:p>
      </dgm:t>
    </dgm:pt>
    <dgm:pt modelId="{3D538695-A61B-421E-A5F7-A9C5CFEAE1BA}" type="sibTrans" cxnId="{5405CD7F-1CEE-4B7F-A5C3-494F9945C506}">
      <dgm:prSet/>
      <dgm:spPr/>
      <dgm:t>
        <a:bodyPr/>
        <a:lstStyle/>
        <a:p>
          <a:endParaRPr lang="en-US"/>
        </a:p>
      </dgm:t>
    </dgm:pt>
    <dgm:pt modelId="{9EAA5A1C-AE1F-4240-A082-67B7CC04A97F}">
      <dgm:prSet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Интеграция (если требуется)</a:t>
          </a:r>
          <a:endParaRPr lang="en-US" sz="1600" dirty="0"/>
        </a:p>
      </dgm:t>
    </dgm:pt>
    <dgm:pt modelId="{09902176-2605-49EA-8452-C09AB3312683}" type="parTrans" cxnId="{5E5B1500-12FB-4C25-B6D4-D1A7D7B37556}">
      <dgm:prSet/>
      <dgm:spPr/>
      <dgm:t>
        <a:bodyPr/>
        <a:lstStyle/>
        <a:p>
          <a:endParaRPr lang="en-US"/>
        </a:p>
      </dgm:t>
    </dgm:pt>
    <dgm:pt modelId="{E5145BDF-B64A-45D2-9BD0-14744D0CF10E}" type="sibTrans" cxnId="{5E5B1500-12FB-4C25-B6D4-D1A7D7B37556}">
      <dgm:prSet/>
      <dgm:spPr/>
      <dgm:t>
        <a:bodyPr/>
        <a:lstStyle/>
        <a:p>
          <a:endParaRPr lang="en-US"/>
        </a:p>
      </dgm:t>
    </dgm:pt>
    <dgm:pt modelId="{060F05A4-D753-4EED-8A3A-38B743D5789F}">
      <dgm:prSet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Пакеты минут</a:t>
          </a:r>
          <a:endParaRPr lang="en-US" sz="1600" dirty="0"/>
        </a:p>
      </dgm:t>
    </dgm:pt>
    <dgm:pt modelId="{43386FD4-EC5D-4260-8D78-8153449E0E6D}" type="parTrans" cxnId="{715B7C7E-4A23-4008-9521-E56230B8A2A0}">
      <dgm:prSet/>
      <dgm:spPr/>
      <dgm:t>
        <a:bodyPr/>
        <a:lstStyle/>
        <a:p>
          <a:endParaRPr lang="en-US"/>
        </a:p>
      </dgm:t>
    </dgm:pt>
    <dgm:pt modelId="{063C4A89-943C-4E26-A78E-D8D6FF22F459}" type="sibTrans" cxnId="{715B7C7E-4A23-4008-9521-E56230B8A2A0}">
      <dgm:prSet/>
      <dgm:spPr/>
      <dgm:t>
        <a:bodyPr/>
        <a:lstStyle/>
        <a:p>
          <a:endParaRPr lang="en-US"/>
        </a:p>
      </dgm:t>
    </dgm:pt>
    <dgm:pt modelId="{2069ED32-E6FD-43B2-8E16-24DCAD759307}">
      <dgm:prSet custT="1"/>
      <dgm:spPr>
        <a:effectLst/>
      </dgm:spPr>
      <dgm:t>
        <a:bodyPr/>
        <a:lstStyle/>
        <a:p>
          <a:r>
            <a:rPr lang="ru-RU" sz="2000" dirty="0"/>
            <a:t>Подписываем договор</a:t>
          </a:r>
          <a:endParaRPr lang="en-US" sz="2000" dirty="0"/>
        </a:p>
      </dgm:t>
    </dgm:pt>
    <dgm:pt modelId="{35D06392-4F5D-468E-8D6C-67AB272303DD}" type="parTrans" cxnId="{10EB9130-6943-48F0-BB79-51C8BFD0C3C5}">
      <dgm:prSet/>
      <dgm:spPr/>
      <dgm:t>
        <a:bodyPr/>
        <a:lstStyle/>
        <a:p>
          <a:endParaRPr lang="en-US"/>
        </a:p>
      </dgm:t>
    </dgm:pt>
    <dgm:pt modelId="{140A1732-3202-4889-A2F7-F44116EC3D74}" type="sibTrans" cxnId="{10EB9130-6943-48F0-BB79-51C8BFD0C3C5}">
      <dgm:prSet/>
      <dgm:spPr/>
      <dgm:t>
        <a:bodyPr/>
        <a:lstStyle/>
        <a:p>
          <a:endParaRPr lang="en-US"/>
        </a:p>
      </dgm:t>
    </dgm:pt>
    <dgm:pt modelId="{6D3FC69C-59D9-4091-9091-06B3AE68F340}">
      <dgm:prSet custT="1"/>
      <dgm:spPr>
        <a:effectLst/>
      </dgm:spPr>
      <dgm:t>
        <a:bodyPr/>
        <a:lstStyle/>
        <a:p>
          <a:r>
            <a:rPr lang="ru-RU" sz="2000" dirty="0"/>
            <a:t>Проводим пилотирование</a:t>
          </a:r>
          <a:endParaRPr lang="en-US" sz="2000" dirty="0"/>
        </a:p>
      </dgm:t>
    </dgm:pt>
    <dgm:pt modelId="{8AA60E12-E7A5-40DA-BB96-44C1282D9CE2}" type="parTrans" cxnId="{BE2CCC14-75E7-4124-8238-0210E75E4FA7}">
      <dgm:prSet/>
      <dgm:spPr/>
      <dgm:t>
        <a:bodyPr/>
        <a:lstStyle/>
        <a:p>
          <a:endParaRPr lang="en-US"/>
        </a:p>
      </dgm:t>
    </dgm:pt>
    <dgm:pt modelId="{E9E76639-8CBF-4FDD-A80E-9F818DEBB8D3}" type="sibTrans" cxnId="{BE2CCC14-75E7-4124-8238-0210E75E4FA7}">
      <dgm:prSet/>
      <dgm:spPr/>
      <dgm:t>
        <a:bodyPr/>
        <a:lstStyle/>
        <a:p>
          <a:endParaRPr lang="en-US"/>
        </a:p>
      </dgm:t>
    </dgm:pt>
    <dgm:pt modelId="{BC19816E-7B86-4EF0-BBC8-456BEB9D6CF2}">
      <dgm:prSet custT="1"/>
      <dgm:spPr>
        <a:effectLst/>
      </dgm:spPr>
      <dgm:t>
        <a:bodyPr/>
        <a:lstStyle/>
        <a:p>
          <a:r>
            <a:rPr lang="ru-RU" sz="2000" dirty="0"/>
            <a:t>Подписываем доп. соглашение</a:t>
          </a:r>
          <a:endParaRPr lang="en-US" sz="2000" dirty="0"/>
        </a:p>
      </dgm:t>
    </dgm:pt>
    <dgm:pt modelId="{26DC683F-7FE6-48C5-8CD7-B16862E4ED6E}" type="parTrans" cxnId="{33CCD3A6-9292-42B8-B94E-125184E09556}">
      <dgm:prSet/>
      <dgm:spPr/>
      <dgm:t>
        <a:bodyPr/>
        <a:lstStyle/>
        <a:p>
          <a:endParaRPr lang="en-US"/>
        </a:p>
      </dgm:t>
    </dgm:pt>
    <dgm:pt modelId="{9EF4F24C-8B63-4275-BBBC-AEBDAC3C18C5}" type="sibTrans" cxnId="{33CCD3A6-9292-42B8-B94E-125184E09556}">
      <dgm:prSet/>
      <dgm:spPr/>
      <dgm:t>
        <a:bodyPr/>
        <a:lstStyle/>
        <a:p>
          <a:endParaRPr lang="en-US"/>
        </a:p>
      </dgm:t>
    </dgm:pt>
    <dgm:pt modelId="{E8F1A4FA-C219-4A82-96DB-E2C1113D9C0A}">
      <dgm:prSet phldrT="[Text]"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Если запрашиваемое или схожее решение у нас уже существует или не требует сложных доработок</a:t>
          </a:r>
          <a:endParaRPr lang="en-US" sz="1600" dirty="0"/>
        </a:p>
      </dgm:t>
    </dgm:pt>
    <dgm:pt modelId="{A5CF18D5-13D0-4A87-9B8A-E9E7B634F606}" type="parTrans" cxnId="{6CFB7443-E325-4C5B-9786-62094941623B}">
      <dgm:prSet/>
      <dgm:spPr/>
      <dgm:t>
        <a:bodyPr/>
        <a:lstStyle/>
        <a:p>
          <a:endParaRPr lang="en-US"/>
        </a:p>
      </dgm:t>
    </dgm:pt>
    <dgm:pt modelId="{FB55E4DE-4BCC-48E3-B1C1-9D8C8A1872CC}" type="sibTrans" cxnId="{6CFB7443-E325-4C5B-9786-62094941623B}">
      <dgm:prSet/>
      <dgm:spPr/>
      <dgm:t>
        <a:bodyPr/>
        <a:lstStyle/>
        <a:p>
          <a:endParaRPr lang="en-US"/>
        </a:p>
      </dgm:t>
    </dgm:pt>
    <dgm:pt modelId="{506AE976-93CE-4F10-8102-D557E4145CBD}">
      <dgm:prSet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Проводим пилотные звонки (входящие/исходящие)</a:t>
          </a:r>
          <a:endParaRPr lang="en-US" sz="1600" dirty="0"/>
        </a:p>
      </dgm:t>
    </dgm:pt>
    <dgm:pt modelId="{D7305817-7A45-4EE6-8DE8-D885417204A3}" type="parTrans" cxnId="{B7D880B2-A756-46E6-984B-6BE64F27D6EA}">
      <dgm:prSet/>
      <dgm:spPr/>
      <dgm:t>
        <a:bodyPr/>
        <a:lstStyle/>
        <a:p>
          <a:endParaRPr lang="en-US"/>
        </a:p>
      </dgm:t>
    </dgm:pt>
    <dgm:pt modelId="{D648A5CF-A93B-41A4-ABD3-2EADCA1F038B}" type="sibTrans" cxnId="{B7D880B2-A756-46E6-984B-6BE64F27D6EA}">
      <dgm:prSet/>
      <dgm:spPr/>
      <dgm:t>
        <a:bodyPr/>
        <a:lstStyle/>
        <a:p>
          <a:endParaRPr lang="en-US"/>
        </a:p>
      </dgm:t>
    </dgm:pt>
    <dgm:pt modelId="{65EDC0D6-B30A-4CD8-8D02-6FD551CFDCC6}">
      <dgm:prSet custT="1"/>
      <dgm:spPr/>
      <dgm:t>
        <a:bodyPr lIns="252000" anchor="ctr"/>
        <a:lstStyle/>
        <a:p>
          <a:r>
            <a:rPr lang="ru-RU" sz="1600" dirty="0"/>
            <a:t>Обсуждаем с заказчиком результаты</a:t>
          </a:r>
          <a:endParaRPr lang="en-US" sz="1600" dirty="0"/>
        </a:p>
      </dgm:t>
    </dgm:pt>
    <dgm:pt modelId="{1C356094-5B38-4A17-919F-D27719071928}" type="parTrans" cxnId="{FC97C179-9767-4DFD-9D89-D31521111C71}">
      <dgm:prSet/>
      <dgm:spPr/>
      <dgm:t>
        <a:bodyPr/>
        <a:lstStyle/>
        <a:p>
          <a:endParaRPr lang="en-US"/>
        </a:p>
      </dgm:t>
    </dgm:pt>
    <dgm:pt modelId="{74284DC7-B69C-4D87-98E6-2A2915D74514}" type="sibTrans" cxnId="{FC97C179-9767-4DFD-9D89-D31521111C71}">
      <dgm:prSet/>
      <dgm:spPr/>
      <dgm:t>
        <a:bodyPr/>
        <a:lstStyle/>
        <a:p>
          <a:endParaRPr lang="en-US"/>
        </a:p>
      </dgm:t>
    </dgm:pt>
    <dgm:pt modelId="{823B9EAE-8BF5-4F43-898E-5C8E240ECC0A}">
      <dgm:prSet custT="1"/>
      <dgm:spPr/>
      <dgm:t>
        <a:bodyPr lIns="252000" anchor="ctr"/>
        <a:lstStyle/>
        <a:p>
          <a:r>
            <a:rPr lang="ru-RU" sz="1600" dirty="0"/>
            <a:t>Согласовываем размер пакетов минут</a:t>
          </a:r>
          <a:endParaRPr lang="en-US" sz="1600" dirty="0"/>
        </a:p>
      </dgm:t>
    </dgm:pt>
    <dgm:pt modelId="{CD6669BC-ECD9-4AEE-8B33-52A044626B6B}" type="parTrans" cxnId="{40B8ADBE-D1F0-441D-A9B6-0155B0607BC9}">
      <dgm:prSet/>
      <dgm:spPr/>
      <dgm:t>
        <a:bodyPr/>
        <a:lstStyle/>
        <a:p>
          <a:endParaRPr lang="en-US"/>
        </a:p>
      </dgm:t>
    </dgm:pt>
    <dgm:pt modelId="{558BE696-2BE0-4F23-8018-90989D456CA7}" type="sibTrans" cxnId="{40B8ADBE-D1F0-441D-A9B6-0155B0607BC9}">
      <dgm:prSet/>
      <dgm:spPr/>
      <dgm:t>
        <a:bodyPr/>
        <a:lstStyle/>
        <a:p>
          <a:endParaRPr lang="en-US"/>
        </a:p>
      </dgm:t>
    </dgm:pt>
    <dgm:pt modelId="{A9E57BFC-5438-4E19-8E86-52347D788390}">
      <dgm:prSet custT="1"/>
      <dgm:spPr/>
      <dgm:t>
        <a:bodyPr lIns="252000" anchor="ctr"/>
        <a:lstStyle/>
        <a:p>
          <a:r>
            <a:rPr lang="ru-RU" sz="1600" dirty="0"/>
            <a:t>Рамочный договор на услуги робота</a:t>
          </a:r>
          <a:endParaRPr lang="en-US" sz="1600" dirty="0"/>
        </a:p>
      </dgm:t>
    </dgm:pt>
    <dgm:pt modelId="{C3ADD84C-6D7E-4B0F-943C-FEA7FF39632A}" type="parTrans" cxnId="{03A91C98-37B0-4867-8368-CEF89B110172}">
      <dgm:prSet/>
      <dgm:spPr/>
      <dgm:t>
        <a:bodyPr/>
        <a:lstStyle/>
        <a:p>
          <a:endParaRPr lang="en-US"/>
        </a:p>
      </dgm:t>
    </dgm:pt>
    <dgm:pt modelId="{089AE0C4-6879-476A-8F0B-4328B20F2AF6}" type="sibTrans" cxnId="{03A91C98-37B0-4867-8368-CEF89B110172}">
      <dgm:prSet/>
      <dgm:spPr/>
      <dgm:t>
        <a:bodyPr/>
        <a:lstStyle/>
        <a:p>
          <a:endParaRPr lang="en-US"/>
        </a:p>
      </dgm:t>
    </dgm:pt>
    <dgm:pt modelId="{FDC8BA1E-A130-496B-87CB-E445B7F52C93}">
      <dgm:prSet phldrT="[Text]"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Предлагаем применительно к задачам заказчика</a:t>
          </a:r>
          <a:endParaRPr lang="en-US" sz="1600" dirty="0"/>
        </a:p>
      </dgm:t>
    </dgm:pt>
    <dgm:pt modelId="{367F7EE1-B6B8-4592-BC9F-A028BE65467F}" type="parTrans" cxnId="{E50F2B73-C8D9-4FDE-91DA-EFCCCDC8256F}">
      <dgm:prSet/>
      <dgm:spPr/>
      <dgm:t>
        <a:bodyPr/>
        <a:lstStyle/>
        <a:p>
          <a:endParaRPr lang="en-US"/>
        </a:p>
      </dgm:t>
    </dgm:pt>
    <dgm:pt modelId="{6D9F256A-0AE9-4A9C-B1B4-37666443C836}" type="sibTrans" cxnId="{E50F2B73-C8D9-4FDE-91DA-EFCCCDC8256F}">
      <dgm:prSet/>
      <dgm:spPr/>
      <dgm:t>
        <a:bodyPr/>
        <a:lstStyle/>
        <a:p>
          <a:endParaRPr lang="en-US"/>
        </a:p>
      </dgm:t>
    </dgm:pt>
    <dgm:pt modelId="{E729017D-BDF8-422A-B6AF-91E8734C97C7}">
      <dgm:prSet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Выясняем технические аспекты при необходимости интеграции</a:t>
          </a:r>
          <a:endParaRPr lang="en-US" sz="1600" dirty="0"/>
        </a:p>
      </dgm:t>
    </dgm:pt>
    <dgm:pt modelId="{10B62110-ED16-4F99-9F05-E753963C487A}" type="parTrans" cxnId="{FDC810F4-A188-4B8C-AD8A-9A777A5A43B8}">
      <dgm:prSet/>
      <dgm:spPr/>
      <dgm:t>
        <a:bodyPr/>
        <a:lstStyle/>
        <a:p>
          <a:endParaRPr lang="en-US"/>
        </a:p>
      </dgm:t>
    </dgm:pt>
    <dgm:pt modelId="{336E7540-3E5A-49AE-8A76-F74F231266A8}" type="sibTrans" cxnId="{FDC810F4-A188-4B8C-AD8A-9A777A5A43B8}">
      <dgm:prSet/>
      <dgm:spPr/>
      <dgm:t>
        <a:bodyPr/>
        <a:lstStyle/>
        <a:p>
          <a:endParaRPr lang="en-US"/>
        </a:p>
      </dgm:t>
    </dgm:pt>
    <dgm:pt modelId="{D13D30B5-219D-4D8B-8A1B-BAA0ABAED24B}">
      <dgm:prSet phldrT="[Text]"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Достаточно описания задачи в общем виде</a:t>
          </a:r>
          <a:endParaRPr lang="en-US" sz="1600" dirty="0"/>
        </a:p>
      </dgm:t>
    </dgm:pt>
    <dgm:pt modelId="{23A209BE-564E-4FA0-AA39-E204E7282AB9}" type="parTrans" cxnId="{A0CBB22C-6AB0-4D69-A01B-FE2B9A166473}">
      <dgm:prSet/>
      <dgm:spPr/>
      <dgm:t>
        <a:bodyPr/>
        <a:lstStyle/>
        <a:p>
          <a:endParaRPr lang="en-US"/>
        </a:p>
      </dgm:t>
    </dgm:pt>
    <dgm:pt modelId="{9077C2B5-4887-4DB5-9C34-4B3B85A60D36}" type="sibTrans" cxnId="{A0CBB22C-6AB0-4D69-A01B-FE2B9A166473}">
      <dgm:prSet/>
      <dgm:spPr/>
      <dgm:t>
        <a:bodyPr/>
        <a:lstStyle/>
        <a:p>
          <a:endParaRPr lang="en-US"/>
        </a:p>
      </dgm:t>
    </dgm:pt>
    <dgm:pt modelId="{DEFF9C64-6864-4381-95B4-60E1D7838AFA}">
      <dgm:prSet phldrT="[Text]" custT="1"/>
      <dgm:spPr/>
      <dgm:t>
        <a:bodyPr lIns="252000" anchor="ctr"/>
        <a:lstStyle/>
        <a:p>
          <a:r>
            <a:rPr lang="ru-RU" sz="1600" dirty="0"/>
            <a:t>Возможна помощь в составлении</a:t>
          </a:r>
          <a:endParaRPr lang="en-US" sz="1600" dirty="0"/>
        </a:p>
      </dgm:t>
    </dgm:pt>
    <dgm:pt modelId="{C53C8887-8306-412C-82CF-1B1122302D2A}" type="parTrans" cxnId="{01917D98-2CDD-4673-BAF1-C7A08EEF1E2E}">
      <dgm:prSet/>
      <dgm:spPr/>
      <dgm:t>
        <a:bodyPr/>
        <a:lstStyle/>
        <a:p>
          <a:endParaRPr lang="en-US"/>
        </a:p>
      </dgm:t>
    </dgm:pt>
    <dgm:pt modelId="{FE354809-38B1-453E-9582-7CB4C3B30F13}" type="sibTrans" cxnId="{01917D98-2CDD-4673-BAF1-C7A08EEF1E2E}">
      <dgm:prSet/>
      <dgm:spPr/>
      <dgm:t>
        <a:bodyPr/>
        <a:lstStyle/>
        <a:p>
          <a:endParaRPr lang="en-US"/>
        </a:p>
      </dgm:t>
    </dgm:pt>
    <dgm:pt modelId="{4BEE3803-1A9F-4380-9B7B-33BFF9D38E02}">
      <dgm:prSet phldrT="[Text]"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Если такого решения нет – переходим к Пилоту</a:t>
          </a:r>
          <a:endParaRPr lang="en-US" sz="1600" dirty="0"/>
        </a:p>
      </dgm:t>
    </dgm:pt>
    <dgm:pt modelId="{E0486909-CBDE-4BC4-A3C9-B0348F7A8DA4}" type="parTrans" cxnId="{AAB67A6A-21AE-4DAB-B890-B6827F128E8E}">
      <dgm:prSet/>
      <dgm:spPr/>
      <dgm:t>
        <a:bodyPr/>
        <a:lstStyle/>
        <a:p>
          <a:endParaRPr lang="en-US"/>
        </a:p>
      </dgm:t>
    </dgm:pt>
    <dgm:pt modelId="{4F4B495D-AAC7-4F34-B520-893A9146C13A}" type="sibTrans" cxnId="{AAB67A6A-21AE-4DAB-B890-B6827F128E8E}">
      <dgm:prSet/>
      <dgm:spPr/>
      <dgm:t>
        <a:bodyPr/>
        <a:lstStyle/>
        <a:p>
          <a:endParaRPr lang="en-US"/>
        </a:p>
      </dgm:t>
    </dgm:pt>
    <dgm:pt modelId="{A4B747D8-D107-49E6-8304-51C2A29692E0}">
      <dgm:prSet custT="1"/>
      <dgm:spPr/>
      <dgm:t>
        <a:bodyPr lIns="252000" anchor="ctr"/>
        <a:lstStyle/>
        <a:p>
          <a:r>
            <a:rPr lang="ru-RU" sz="1600" dirty="0"/>
            <a:t>Готовим сценарии</a:t>
          </a:r>
          <a:endParaRPr lang="en-US" sz="1600" dirty="0"/>
        </a:p>
      </dgm:t>
    </dgm:pt>
    <dgm:pt modelId="{CDB4C2DE-A918-4B49-85AE-4BEB1082E5CE}" type="parTrans" cxnId="{B8E18490-706D-4FBF-8D0E-32703C3FE2FC}">
      <dgm:prSet/>
      <dgm:spPr/>
      <dgm:t>
        <a:bodyPr/>
        <a:lstStyle/>
        <a:p>
          <a:endParaRPr lang="en-US"/>
        </a:p>
      </dgm:t>
    </dgm:pt>
    <dgm:pt modelId="{C46F6BB8-2712-4E3F-BAD6-390B95612EE8}" type="sibTrans" cxnId="{B8E18490-706D-4FBF-8D0E-32703C3FE2FC}">
      <dgm:prSet/>
      <dgm:spPr/>
      <dgm:t>
        <a:bodyPr/>
        <a:lstStyle/>
        <a:p>
          <a:endParaRPr lang="en-US"/>
        </a:p>
      </dgm:t>
    </dgm:pt>
    <dgm:pt modelId="{35F68122-10DB-4833-9A22-05FE80513F95}">
      <dgm:prSet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В процессе вносим правки (если требуется)</a:t>
          </a:r>
          <a:endParaRPr lang="en-US" sz="1600" dirty="0"/>
        </a:p>
      </dgm:t>
    </dgm:pt>
    <dgm:pt modelId="{05F19F87-EF5A-49FD-B525-0B079F083A4C}" type="parTrans" cxnId="{76B7A37A-EB45-4BDF-B4EF-4748F79B9DDE}">
      <dgm:prSet/>
      <dgm:spPr/>
      <dgm:t>
        <a:bodyPr/>
        <a:lstStyle/>
        <a:p>
          <a:endParaRPr lang="en-US"/>
        </a:p>
      </dgm:t>
    </dgm:pt>
    <dgm:pt modelId="{91CC580B-5438-439A-8649-82973A82AD1C}" type="sibTrans" cxnId="{76B7A37A-EB45-4BDF-B4EF-4748F79B9DDE}">
      <dgm:prSet/>
      <dgm:spPr/>
      <dgm:t>
        <a:bodyPr/>
        <a:lstStyle/>
        <a:p>
          <a:endParaRPr lang="en-US"/>
        </a:p>
      </dgm:t>
    </dgm:pt>
    <dgm:pt modelId="{C70E9496-E0CA-4310-BBC3-6E753D9F2434}">
      <dgm:prSet custT="1"/>
      <dgm:spPr/>
      <dgm:t>
        <a:bodyPr lIns="252000" anchor="ctr"/>
        <a:lstStyle/>
        <a:p>
          <a:r>
            <a:rPr lang="ru-RU" sz="1600" dirty="0"/>
            <a:t>Получаем предоплату</a:t>
          </a:r>
          <a:endParaRPr lang="en-US" sz="1600" dirty="0"/>
        </a:p>
      </dgm:t>
    </dgm:pt>
    <dgm:pt modelId="{BB259729-DE95-42D9-87BE-CC4B76042EC6}" type="parTrans" cxnId="{07D79825-AB84-4603-8A4A-A27B8C58B6AB}">
      <dgm:prSet/>
      <dgm:spPr/>
      <dgm:t>
        <a:bodyPr/>
        <a:lstStyle/>
        <a:p>
          <a:endParaRPr lang="en-US"/>
        </a:p>
      </dgm:t>
    </dgm:pt>
    <dgm:pt modelId="{13E6D183-98F7-4F92-A4E8-97490FEF0BA6}" type="sibTrans" cxnId="{07D79825-AB84-4603-8A4A-A27B8C58B6AB}">
      <dgm:prSet/>
      <dgm:spPr/>
      <dgm:t>
        <a:bodyPr/>
        <a:lstStyle/>
        <a:p>
          <a:endParaRPr lang="en-US"/>
        </a:p>
      </dgm:t>
    </dgm:pt>
    <dgm:pt modelId="{9171AA40-08A0-4FAB-94A1-B06C37CAA6E9}">
      <dgm:prSet custT="1"/>
      <dgm:spPr>
        <a:effectLst/>
      </dgm:spPr>
      <dgm:t>
        <a:bodyPr/>
        <a:lstStyle/>
        <a:p>
          <a:r>
            <a:rPr lang="ru-RU" sz="2000" dirty="0"/>
            <a:t>Коммерческий запуск</a:t>
          </a:r>
          <a:endParaRPr lang="en-US" sz="2000" dirty="0"/>
        </a:p>
      </dgm:t>
    </dgm:pt>
    <dgm:pt modelId="{E68B4F25-1ED6-4F0A-887D-D792E08C1951}" type="parTrans" cxnId="{0CAD20C4-C2A7-4303-B2D8-844FA32B425A}">
      <dgm:prSet/>
      <dgm:spPr/>
      <dgm:t>
        <a:bodyPr/>
        <a:lstStyle/>
        <a:p>
          <a:endParaRPr lang="en-US"/>
        </a:p>
      </dgm:t>
    </dgm:pt>
    <dgm:pt modelId="{830DF3D3-B178-4375-AABC-143A76DEC899}" type="sibTrans" cxnId="{0CAD20C4-C2A7-4303-B2D8-844FA32B425A}">
      <dgm:prSet/>
      <dgm:spPr/>
      <dgm:t>
        <a:bodyPr/>
        <a:lstStyle/>
        <a:p>
          <a:endParaRPr lang="en-US"/>
        </a:p>
      </dgm:t>
    </dgm:pt>
    <dgm:pt modelId="{10616442-61CD-464A-BFE9-FD4CFB063E5A}">
      <dgm:prSet custT="1"/>
      <dgm:spPr/>
      <dgm:t>
        <a:bodyPr lIns="252000" anchor="ctr"/>
        <a:lstStyle/>
        <a:p>
          <a:r>
            <a:rPr lang="ru-RU" sz="1600" dirty="0"/>
            <a:t>Получаем предоплату</a:t>
          </a:r>
          <a:endParaRPr lang="en-US" sz="1600" dirty="0"/>
        </a:p>
      </dgm:t>
    </dgm:pt>
    <dgm:pt modelId="{4AE2875B-89F2-4A79-A744-24784498C770}" type="parTrans" cxnId="{CAAFBED9-22F8-418F-880C-99EF9398E32D}">
      <dgm:prSet/>
      <dgm:spPr/>
      <dgm:t>
        <a:bodyPr/>
        <a:lstStyle/>
        <a:p>
          <a:endParaRPr lang="en-US"/>
        </a:p>
      </dgm:t>
    </dgm:pt>
    <dgm:pt modelId="{01B6CC6B-70CA-4353-9CAD-01E026EC21AF}" type="sibTrans" cxnId="{CAAFBED9-22F8-418F-880C-99EF9398E32D}">
      <dgm:prSet/>
      <dgm:spPr/>
      <dgm:t>
        <a:bodyPr/>
        <a:lstStyle/>
        <a:p>
          <a:endParaRPr lang="en-US"/>
        </a:p>
      </dgm:t>
    </dgm:pt>
    <dgm:pt modelId="{154C539B-D226-45F9-8FB5-18674FA8C855}">
      <dgm:prSet custT="1"/>
      <dgm:spPr/>
      <dgm:t>
        <a:bodyPr lIns="252000" anchor="ctr"/>
        <a:lstStyle/>
        <a:p>
          <a:r>
            <a:rPr lang="ru-RU" sz="1600" dirty="0"/>
            <a:t>Оказываем поддержку и сопровождение</a:t>
          </a:r>
          <a:endParaRPr lang="en-US" sz="1600" dirty="0"/>
        </a:p>
      </dgm:t>
    </dgm:pt>
    <dgm:pt modelId="{C70294A5-2700-435C-B597-BCFC956C648C}" type="parTrans" cxnId="{58978445-D481-4B0D-802C-89098379E1A5}">
      <dgm:prSet/>
      <dgm:spPr/>
      <dgm:t>
        <a:bodyPr/>
        <a:lstStyle/>
        <a:p>
          <a:endParaRPr lang="en-US"/>
        </a:p>
      </dgm:t>
    </dgm:pt>
    <dgm:pt modelId="{A74ADDB5-AE00-4F6A-A9FD-BB0420D58224}" type="sibTrans" cxnId="{58978445-D481-4B0D-802C-89098379E1A5}">
      <dgm:prSet/>
      <dgm:spPr/>
      <dgm:t>
        <a:bodyPr/>
        <a:lstStyle/>
        <a:p>
          <a:endParaRPr lang="en-US"/>
        </a:p>
      </dgm:t>
    </dgm:pt>
    <dgm:pt modelId="{7BAE3C7A-F13D-4F3F-B93C-8BD0C62275B4}">
      <dgm:prSet custT="1"/>
      <dgm:spPr/>
      <dgm:t>
        <a:bodyPr lIns="252000" anchor="ctr"/>
        <a:lstStyle/>
        <a:p>
          <a:r>
            <a:rPr lang="ru-RU" sz="1600" dirty="0"/>
            <a:t>Осуществляем/принимаем звонки</a:t>
          </a:r>
          <a:endParaRPr lang="en-US" sz="1600" dirty="0"/>
        </a:p>
      </dgm:t>
    </dgm:pt>
    <dgm:pt modelId="{6098EA16-E065-41BC-BBD2-3DA12AD8E9CB}" type="parTrans" cxnId="{B71C3971-A689-4C1C-8321-F62F52357AE4}">
      <dgm:prSet/>
      <dgm:spPr/>
      <dgm:t>
        <a:bodyPr/>
        <a:lstStyle/>
        <a:p>
          <a:endParaRPr lang="en-US"/>
        </a:p>
      </dgm:t>
    </dgm:pt>
    <dgm:pt modelId="{55B2F0C0-6FA7-4453-85A3-F8C758FB76A5}" type="sibTrans" cxnId="{B71C3971-A689-4C1C-8321-F62F52357AE4}">
      <dgm:prSet/>
      <dgm:spPr/>
      <dgm:t>
        <a:bodyPr/>
        <a:lstStyle/>
        <a:p>
          <a:endParaRPr lang="en-US"/>
        </a:p>
      </dgm:t>
    </dgm:pt>
    <dgm:pt modelId="{5D899F32-36D8-4133-8AA1-7BA5E1FB7F82}">
      <dgm:prSet phldrT="[Text]" custT="1"/>
      <dgm:spPr/>
      <dgm:t>
        <a:bodyPr lIns="252000" anchor="ctr"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Телефония может быть как наша, так и заказчика</a:t>
          </a:r>
          <a:endParaRPr lang="en-US" sz="1600" dirty="0"/>
        </a:p>
      </dgm:t>
    </dgm:pt>
    <dgm:pt modelId="{919E9596-8006-4CCB-AC0B-B22C58A5F3CC}" type="parTrans" cxnId="{903168DC-FECA-41AA-8D49-F47C1303E976}">
      <dgm:prSet/>
      <dgm:spPr/>
      <dgm:t>
        <a:bodyPr/>
        <a:lstStyle/>
        <a:p>
          <a:endParaRPr lang="en-US"/>
        </a:p>
      </dgm:t>
    </dgm:pt>
    <dgm:pt modelId="{35BF48D7-3915-4D87-8599-11AD31B8D784}" type="sibTrans" cxnId="{903168DC-FECA-41AA-8D49-F47C1303E976}">
      <dgm:prSet/>
      <dgm:spPr/>
      <dgm:t>
        <a:bodyPr/>
        <a:lstStyle/>
        <a:p>
          <a:endParaRPr lang="en-US"/>
        </a:p>
      </dgm:t>
    </dgm:pt>
    <dgm:pt modelId="{E2385DED-A98F-461F-B542-8522682B6047}">
      <dgm:prSet custT="1"/>
      <dgm:spPr/>
      <dgm:t>
        <a:bodyPr lIns="252000" anchor="ctr"/>
        <a:lstStyle/>
        <a:p>
          <a:r>
            <a:rPr lang="ru-RU" sz="1600" dirty="0"/>
            <a:t>Онлайн доступ к настройкам и отчетам</a:t>
          </a:r>
          <a:endParaRPr lang="en-US" sz="1600" dirty="0"/>
        </a:p>
      </dgm:t>
    </dgm:pt>
    <dgm:pt modelId="{FD622DF7-F18F-4A3B-B76F-E797651042B0}" type="parTrans" cxnId="{803ACE16-F459-4AE9-A02D-1B4E1DA6CA03}">
      <dgm:prSet/>
      <dgm:spPr/>
      <dgm:t>
        <a:bodyPr/>
        <a:lstStyle/>
        <a:p>
          <a:endParaRPr lang="en-US"/>
        </a:p>
      </dgm:t>
    </dgm:pt>
    <dgm:pt modelId="{79F245A3-FEF0-4270-80D2-456AB429DF3C}" type="sibTrans" cxnId="{803ACE16-F459-4AE9-A02D-1B4E1DA6CA03}">
      <dgm:prSet/>
      <dgm:spPr/>
      <dgm:t>
        <a:bodyPr/>
        <a:lstStyle/>
        <a:p>
          <a:endParaRPr lang="en-US"/>
        </a:p>
      </dgm:t>
    </dgm:pt>
    <dgm:pt modelId="{838282FC-5227-43A4-9536-0DCA3D15133E}" type="pres">
      <dgm:prSet presAssocID="{3DBC4744-6485-4513-BA43-812A30983EDF}" presName="Name0" presStyleCnt="0">
        <dgm:presLayoutVars>
          <dgm:dir/>
          <dgm:animLvl val="lvl"/>
          <dgm:resizeHandles/>
        </dgm:presLayoutVars>
      </dgm:prSet>
      <dgm:spPr/>
    </dgm:pt>
    <dgm:pt modelId="{14CD36EB-E9B8-4226-AEEC-9E839B48960E}" type="pres">
      <dgm:prSet presAssocID="{02C921AC-B132-48ED-B202-5D5105EB3282}" presName="linNode" presStyleCnt="0"/>
      <dgm:spPr/>
    </dgm:pt>
    <dgm:pt modelId="{176DCFD3-37A9-4BF2-88C9-CFC4583ED051}" type="pres">
      <dgm:prSet presAssocID="{02C921AC-B132-48ED-B202-5D5105EB3282}" presName="parentShp" presStyleLbl="node1" presStyleIdx="0" presStyleCnt="10" custScaleX="337286" custScaleY="147072">
        <dgm:presLayoutVars>
          <dgm:bulletEnabled val="1"/>
        </dgm:presLayoutVars>
      </dgm:prSet>
      <dgm:spPr/>
    </dgm:pt>
    <dgm:pt modelId="{DE81A49A-4332-4015-B384-2624AAC0177E}" type="pres">
      <dgm:prSet presAssocID="{02C921AC-B132-48ED-B202-5D5105EB3282}" presName="childShp" presStyleLbl="bgAccFollowNode1" presStyleIdx="0" presStyleCnt="10" custScaleX="192181" custScaleY="182496" custLinFactNeighborY="-9030">
        <dgm:presLayoutVars>
          <dgm:bulletEnabled val="1"/>
        </dgm:presLayoutVars>
      </dgm:prSet>
      <dgm:spPr/>
    </dgm:pt>
    <dgm:pt modelId="{899079A2-9C24-45C0-A0A2-E36537EB9EDC}" type="pres">
      <dgm:prSet presAssocID="{6CD5FEC7-5FD8-466F-8114-80482FBFD5D9}" presName="spacing" presStyleCnt="0"/>
      <dgm:spPr/>
    </dgm:pt>
    <dgm:pt modelId="{E8CD186E-D3EB-40D0-BD9D-E8F2C3D5777C}" type="pres">
      <dgm:prSet presAssocID="{70DC5337-9ED3-4BCF-BCDC-B68C890BF8CE}" presName="linNode" presStyleCnt="0"/>
      <dgm:spPr/>
    </dgm:pt>
    <dgm:pt modelId="{7398B7DF-8C8E-479A-B1BB-101BE9AFDE31}" type="pres">
      <dgm:prSet presAssocID="{70DC5337-9ED3-4BCF-BCDC-B68C890BF8CE}" presName="parentShp" presStyleLbl="node1" presStyleIdx="1" presStyleCnt="10" custScaleX="337286" custScaleY="147072">
        <dgm:presLayoutVars>
          <dgm:bulletEnabled val="1"/>
        </dgm:presLayoutVars>
      </dgm:prSet>
      <dgm:spPr/>
    </dgm:pt>
    <dgm:pt modelId="{AEB5722B-9881-45CC-AB1C-6A05419A15C9}" type="pres">
      <dgm:prSet presAssocID="{70DC5337-9ED3-4BCF-BCDC-B68C890BF8CE}" presName="childShp" presStyleLbl="bgAccFollowNode1" presStyleIdx="1" presStyleCnt="10" custScaleX="192181" custScaleY="182496" custLinFactNeighborY="1446">
        <dgm:presLayoutVars>
          <dgm:bulletEnabled val="1"/>
        </dgm:presLayoutVars>
      </dgm:prSet>
      <dgm:spPr/>
    </dgm:pt>
    <dgm:pt modelId="{F9DF692A-065A-4204-94B6-181862A6C2B7}" type="pres">
      <dgm:prSet presAssocID="{92E19516-176F-43CE-BF2E-E72ED690CDFB}" presName="spacing" presStyleCnt="0"/>
      <dgm:spPr/>
    </dgm:pt>
    <dgm:pt modelId="{F6733676-C14A-423F-B55A-AAEF4D7E523C}" type="pres">
      <dgm:prSet presAssocID="{FBA6BE53-CA4B-4AF3-B733-93B07A891EAF}" presName="linNode" presStyleCnt="0"/>
      <dgm:spPr/>
    </dgm:pt>
    <dgm:pt modelId="{FE7DC021-115A-4C52-AD0F-6BA13A15C1E8}" type="pres">
      <dgm:prSet presAssocID="{FBA6BE53-CA4B-4AF3-B733-93B07A891EAF}" presName="parentShp" presStyleLbl="node1" presStyleIdx="2" presStyleCnt="10" custScaleX="337286" custScaleY="147072">
        <dgm:presLayoutVars>
          <dgm:bulletEnabled val="1"/>
        </dgm:presLayoutVars>
      </dgm:prSet>
      <dgm:spPr/>
    </dgm:pt>
    <dgm:pt modelId="{4F6FFDE2-3A15-4FC2-92B4-F1FA7ED2F7EB}" type="pres">
      <dgm:prSet presAssocID="{FBA6BE53-CA4B-4AF3-B733-93B07A891EAF}" presName="childShp" presStyleLbl="bgAccFollowNode1" presStyleIdx="2" presStyleCnt="10" custScaleX="192181" custScaleY="182496">
        <dgm:presLayoutVars>
          <dgm:bulletEnabled val="1"/>
        </dgm:presLayoutVars>
      </dgm:prSet>
      <dgm:spPr/>
    </dgm:pt>
    <dgm:pt modelId="{64E9489D-B6B6-4F1A-9D9F-B827D7555F79}" type="pres">
      <dgm:prSet presAssocID="{45EFEA1A-5F03-42FF-A5F4-92599F81E02A}" presName="spacing" presStyleCnt="0"/>
      <dgm:spPr/>
    </dgm:pt>
    <dgm:pt modelId="{6A9515FD-657B-4107-BE90-891132D98B0D}" type="pres">
      <dgm:prSet presAssocID="{80E3B7AD-BC81-4EB3-9920-C3DB318B4296}" presName="linNode" presStyleCnt="0"/>
      <dgm:spPr/>
    </dgm:pt>
    <dgm:pt modelId="{C8EF1E4C-2072-4A0F-BB1D-47A6A3A32EFC}" type="pres">
      <dgm:prSet presAssocID="{80E3B7AD-BC81-4EB3-9920-C3DB318B4296}" presName="parentShp" presStyleLbl="node1" presStyleIdx="3" presStyleCnt="10" custScaleX="337286" custScaleY="147072">
        <dgm:presLayoutVars>
          <dgm:bulletEnabled val="1"/>
        </dgm:presLayoutVars>
      </dgm:prSet>
      <dgm:spPr/>
    </dgm:pt>
    <dgm:pt modelId="{FF8D5BAA-649E-40F7-8545-96B44C186C22}" type="pres">
      <dgm:prSet presAssocID="{80E3B7AD-BC81-4EB3-9920-C3DB318B4296}" presName="childShp" presStyleLbl="bgAccFollowNode1" presStyleIdx="3" presStyleCnt="10" custScaleX="192181" custScaleY="182496">
        <dgm:presLayoutVars>
          <dgm:bulletEnabled val="1"/>
        </dgm:presLayoutVars>
      </dgm:prSet>
      <dgm:spPr/>
    </dgm:pt>
    <dgm:pt modelId="{7C2F0B87-D16C-41FB-BBFD-C3B046EB8105}" type="pres">
      <dgm:prSet presAssocID="{602BB977-2F2B-411E-A1C1-B892D92C5078}" presName="spacing" presStyleCnt="0"/>
      <dgm:spPr/>
    </dgm:pt>
    <dgm:pt modelId="{600F4EC1-B501-4292-A955-E29DB3B3F9B5}" type="pres">
      <dgm:prSet presAssocID="{516E88B5-3415-4266-A246-8838B28B5F9F}" presName="linNode" presStyleCnt="0"/>
      <dgm:spPr/>
    </dgm:pt>
    <dgm:pt modelId="{8C62DC37-06C9-44F8-B909-219843964B4C}" type="pres">
      <dgm:prSet presAssocID="{516E88B5-3415-4266-A246-8838B28B5F9F}" presName="parentShp" presStyleLbl="node1" presStyleIdx="4" presStyleCnt="10" custScaleX="337286" custScaleY="147072">
        <dgm:presLayoutVars>
          <dgm:bulletEnabled val="1"/>
        </dgm:presLayoutVars>
      </dgm:prSet>
      <dgm:spPr/>
    </dgm:pt>
    <dgm:pt modelId="{2016A2F5-D6CE-4AAA-A4D4-E1C80C6AD882}" type="pres">
      <dgm:prSet presAssocID="{516E88B5-3415-4266-A246-8838B28B5F9F}" presName="childShp" presStyleLbl="bgAccFollowNode1" presStyleIdx="4" presStyleCnt="10" custScaleX="192181" custScaleY="182496">
        <dgm:presLayoutVars>
          <dgm:bulletEnabled val="1"/>
        </dgm:presLayoutVars>
      </dgm:prSet>
      <dgm:spPr/>
    </dgm:pt>
    <dgm:pt modelId="{BFB2CF0B-59C7-478F-8486-73EB89A06A76}" type="pres">
      <dgm:prSet presAssocID="{8D8BAAEB-F188-4D51-A570-11FD583AD8E0}" presName="spacing" presStyleCnt="0"/>
      <dgm:spPr/>
    </dgm:pt>
    <dgm:pt modelId="{7EA7C13D-2D63-4F6A-BD40-978B8CA5A73B}" type="pres">
      <dgm:prSet presAssocID="{A3CB6870-93C2-4DCF-8067-796BFA6B2C11}" presName="linNode" presStyleCnt="0"/>
      <dgm:spPr/>
    </dgm:pt>
    <dgm:pt modelId="{E7EEC89A-1CBB-413B-A259-F7F8525AA065}" type="pres">
      <dgm:prSet presAssocID="{A3CB6870-93C2-4DCF-8067-796BFA6B2C11}" presName="parentShp" presStyleLbl="node1" presStyleIdx="5" presStyleCnt="10" custScaleX="337286" custScaleY="147072">
        <dgm:presLayoutVars>
          <dgm:bulletEnabled val="1"/>
        </dgm:presLayoutVars>
      </dgm:prSet>
      <dgm:spPr/>
    </dgm:pt>
    <dgm:pt modelId="{15C02308-369E-4B50-83E4-1FFEAE89EDF9}" type="pres">
      <dgm:prSet presAssocID="{A3CB6870-93C2-4DCF-8067-796BFA6B2C11}" presName="childShp" presStyleLbl="bgAccFollowNode1" presStyleIdx="5" presStyleCnt="10" custScaleX="192181" custScaleY="182496">
        <dgm:presLayoutVars>
          <dgm:bulletEnabled val="1"/>
        </dgm:presLayoutVars>
      </dgm:prSet>
      <dgm:spPr/>
    </dgm:pt>
    <dgm:pt modelId="{0F903F96-9B29-4478-8D86-124B33333514}" type="pres">
      <dgm:prSet presAssocID="{F1463A79-BDEF-4358-976A-A674745EBF5E}" presName="spacing" presStyleCnt="0"/>
      <dgm:spPr/>
    </dgm:pt>
    <dgm:pt modelId="{B935F712-92B9-4DB5-BCD0-B214CC197FF3}" type="pres">
      <dgm:prSet presAssocID="{2069ED32-E6FD-43B2-8E16-24DCAD759307}" presName="linNode" presStyleCnt="0"/>
      <dgm:spPr/>
    </dgm:pt>
    <dgm:pt modelId="{D353BAC0-CB99-4A9E-A9A8-244A57D9E9BD}" type="pres">
      <dgm:prSet presAssocID="{2069ED32-E6FD-43B2-8E16-24DCAD759307}" presName="parentShp" presStyleLbl="node1" presStyleIdx="6" presStyleCnt="10" custScaleX="337286" custScaleY="147072">
        <dgm:presLayoutVars>
          <dgm:bulletEnabled val="1"/>
        </dgm:presLayoutVars>
      </dgm:prSet>
      <dgm:spPr/>
    </dgm:pt>
    <dgm:pt modelId="{B5F125E9-2EE2-483B-9D48-87A1929FB3F0}" type="pres">
      <dgm:prSet presAssocID="{2069ED32-E6FD-43B2-8E16-24DCAD759307}" presName="childShp" presStyleLbl="bgAccFollowNode1" presStyleIdx="6" presStyleCnt="10" custScaleX="192181" custScaleY="182496">
        <dgm:presLayoutVars>
          <dgm:bulletEnabled val="1"/>
        </dgm:presLayoutVars>
      </dgm:prSet>
      <dgm:spPr/>
    </dgm:pt>
    <dgm:pt modelId="{8DBC0803-FCE9-4C43-B74A-48FC35B89822}" type="pres">
      <dgm:prSet presAssocID="{140A1732-3202-4889-A2F7-F44116EC3D74}" presName="spacing" presStyleCnt="0"/>
      <dgm:spPr/>
    </dgm:pt>
    <dgm:pt modelId="{2B36BEC2-F2B8-4D30-95FD-A5507709FD5B}" type="pres">
      <dgm:prSet presAssocID="{6D3FC69C-59D9-4091-9091-06B3AE68F340}" presName="linNode" presStyleCnt="0"/>
      <dgm:spPr/>
    </dgm:pt>
    <dgm:pt modelId="{F96FC2B1-A247-4706-BB40-32EED9AC84E8}" type="pres">
      <dgm:prSet presAssocID="{6D3FC69C-59D9-4091-9091-06B3AE68F340}" presName="parentShp" presStyleLbl="node1" presStyleIdx="7" presStyleCnt="10" custScaleX="337286" custScaleY="147072">
        <dgm:presLayoutVars>
          <dgm:bulletEnabled val="1"/>
        </dgm:presLayoutVars>
      </dgm:prSet>
      <dgm:spPr/>
    </dgm:pt>
    <dgm:pt modelId="{95F6DB6E-47D1-4270-ABCD-63BF3FCF48B0}" type="pres">
      <dgm:prSet presAssocID="{6D3FC69C-59D9-4091-9091-06B3AE68F340}" presName="childShp" presStyleLbl="bgAccFollowNode1" presStyleIdx="7" presStyleCnt="10" custScaleX="192181" custScaleY="182496">
        <dgm:presLayoutVars>
          <dgm:bulletEnabled val="1"/>
        </dgm:presLayoutVars>
      </dgm:prSet>
      <dgm:spPr/>
    </dgm:pt>
    <dgm:pt modelId="{2A75C767-2B11-4BEA-82E3-067EE5DAA701}" type="pres">
      <dgm:prSet presAssocID="{E9E76639-8CBF-4FDD-A80E-9F818DEBB8D3}" presName="spacing" presStyleCnt="0"/>
      <dgm:spPr/>
    </dgm:pt>
    <dgm:pt modelId="{BB06A7CA-32F5-439C-BE3D-0893411338BE}" type="pres">
      <dgm:prSet presAssocID="{BC19816E-7B86-4EF0-BBC8-456BEB9D6CF2}" presName="linNode" presStyleCnt="0"/>
      <dgm:spPr/>
    </dgm:pt>
    <dgm:pt modelId="{59514F4A-1A3B-4811-8A0A-57D17E9D7A76}" type="pres">
      <dgm:prSet presAssocID="{BC19816E-7B86-4EF0-BBC8-456BEB9D6CF2}" presName="parentShp" presStyleLbl="node1" presStyleIdx="8" presStyleCnt="10" custScaleX="337286" custScaleY="147072">
        <dgm:presLayoutVars>
          <dgm:bulletEnabled val="1"/>
        </dgm:presLayoutVars>
      </dgm:prSet>
      <dgm:spPr/>
    </dgm:pt>
    <dgm:pt modelId="{0191562D-D5DC-4156-9094-0469012AB1FF}" type="pres">
      <dgm:prSet presAssocID="{BC19816E-7B86-4EF0-BBC8-456BEB9D6CF2}" presName="childShp" presStyleLbl="bgAccFollowNode1" presStyleIdx="8" presStyleCnt="10" custScaleX="192181" custScaleY="182496">
        <dgm:presLayoutVars>
          <dgm:bulletEnabled val="1"/>
        </dgm:presLayoutVars>
      </dgm:prSet>
      <dgm:spPr/>
    </dgm:pt>
    <dgm:pt modelId="{88E6CE10-75CB-46BF-8B5C-DE2E86C6BDB0}" type="pres">
      <dgm:prSet presAssocID="{9EF4F24C-8B63-4275-BBBC-AEBDAC3C18C5}" presName="spacing" presStyleCnt="0"/>
      <dgm:spPr/>
    </dgm:pt>
    <dgm:pt modelId="{AF3D4E73-E4C5-4F15-9B01-3FAAA2F3D656}" type="pres">
      <dgm:prSet presAssocID="{9171AA40-08A0-4FAB-94A1-B06C37CAA6E9}" presName="linNode" presStyleCnt="0"/>
      <dgm:spPr/>
    </dgm:pt>
    <dgm:pt modelId="{87A6E1AD-6C46-405E-8612-BE2E7DF70C52}" type="pres">
      <dgm:prSet presAssocID="{9171AA40-08A0-4FAB-94A1-B06C37CAA6E9}" presName="parentShp" presStyleLbl="node1" presStyleIdx="9" presStyleCnt="10" custScaleX="247434" custScaleY="147072">
        <dgm:presLayoutVars>
          <dgm:bulletEnabled val="1"/>
        </dgm:presLayoutVars>
      </dgm:prSet>
      <dgm:spPr/>
    </dgm:pt>
    <dgm:pt modelId="{33795BF2-151C-42E2-ABDE-9B7F681CA8BC}" type="pres">
      <dgm:prSet presAssocID="{9171AA40-08A0-4FAB-94A1-B06C37CAA6E9}" presName="childShp" presStyleLbl="bgAccFollowNode1" presStyleIdx="9" presStyleCnt="10" custScaleX="142134" custScaleY="182496">
        <dgm:presLayoutVars>
          <dgm:bulletEnabled val="1"/>
        </dgm:presLayoutVars>
      </dgm:prSet>
      <dgm:spPr/>
    </dgm:pt>
  </dgm:ptLst>
  <dgm:cxnLst>
    <dgm:cxn modelId="{5E5B1500-12FB-4C25-B6D4-D1A7D7B37556}" srcId="{A3CB6870-93C2-4DCF-8067-796BFA6B2C11}" destId="{9EAA5A1C-AE1F-4240-A082-67B7CC04A97F}" srcOrd="1" destOrd="0" parTransId="{09902176-2605-49EA-8452-C09AB3312683}" sibTransId="{E5145BDF-B64A-45D2-9BD0-14744D0CF10E}"/>
    <dgm:cxn modelId="{F6E5040D-0C40-4F48-820B-83B9C40B3658}" type="presOf" srcId="{A4B747D8-D107-49E6-8304-51C2A29692E0}" destId="{95F6DB6E-47D1-4270-ABCD-63BF3FCF48B0}" srcOrd="0" destOrd="0" presId="urn:microsoft.com/office/officeart/2005/8/layout/vList6"/>
    <dgm:cxn modelId="{BE2CCC14-75E7-4124-8238-0210E75E4FA7}" srcId="{3DBC4744-6485-4513-BA43-812A30983EDF}" destId="{6D3FC69C-59D9-4091-9091-06B3AE68F340}" srcOrd="7" destOrd="0" parTransId="{8AA60E12-E7A5-40DA-BB96-44C1282D9CE2}" sibTransId="{E9E76639-8CBF-4FDD-A80E-9F818DEBB8D3}"/>
    <dgm:cxn modelId="{803ACE16-F459-4AE9-A02D-1B4E1DA6CA03}" srcId="{9171AA40-08A0-4FAB-94A1-B06C37CAA6E9}" destId="{E2385DED-A98F-461F-B542-8522682B6047}" srcOrd="1" destOrd="0" parTransId="{FD622DF7-F18F-4A3B-B76F-E797651042B0}" sibTransId="{79F245A3-FEF0-4270-80D2-456AB429DF3C}"/>
    <dgm:cxn modelId="{BE9C6B21-9B58-4036-B71D-9E2E274DD7E2}" srcId="{3DBC4744-6485-4513-BA43-812A30983EDF}" destId="{FBA6BE53-CA4B-4AF3-B733-93B07A891EAF}" srcOrd="2" destOrd="0" parTransId="{E54B9A6B-CA02-44C8-BA79-2ED26953FEE1}" sibTransId="{45EFEA1A-5F03-42FF-A5F4-92599F81E02A}"/>
    <dgm:cxn modelId="{07D79825-AB84-4603-8A4A-A27B8C58B6AB}" srcId="{2069ED32-E6FD-43B2-8E16-24DCAD759307}" destId="{C70E9496-E0CA-4310-BBC3-6E753D9F2434}" srcOrd="1" destOrd="0" parTransId="{BB259729-DE95-42D9-87BE-CC4B76042EC6}" sibTransId="{13E6D183-98F7-4F92-A4E8-97490FEF0BA6}"/>
    <dgm:cxn modelId="{E907F625-034B-49B2-8BA5-D91CB5009C56}" type="presOf" srcId="{D13D30B5-219D-4D8B-8A1B-BAA0ABAED24B}" destId="{DE81A49A-4332-4015-B384-2624AAC0177E}" srcOrd="0" destOrd="0" presId="urn:microsoft.com/office/officeart/2005/8/layout/vList6"/>
    <dgm:cxn modelId="{8EE03629-E6F0-420A-A645-93DCEDA94B9C}" type="presOf" srcId="{80E3B7AD-BC81-4EB3-9920-C3DB318B4296}" destId="{C8EF1E4C-2072-4A0F-BB1D-47A6A3A32EFC}" srcOrd="0" destOrd="0" presId="urn:microsoft.com/office/officeart/2005/8/layout/vList6"/>
    <dgm:cxn modelId="{84706A2A-CFA0-48C6-81A0-1D23D0097BF3}" type="presOf" srcId="{C7E9415D-CBCE-4CB3-8368-447447A8A5D5}" destId="{AEB5722B-9881-45CC-AB1C-6A05419A15C9}" srcOrd="0" destOrd="1" presId="urn:microsoft.com/office/officeart/2005/8/layout/vList6"/>
    <dgm:cxn modelId="{A0CBB22C-6AB0-4D69-A01B-FE2B9A166473}" srcId="{02C921AC-B132-48ED-B202-5D5105EB3282}" destId="{D13D30B5-219D-4D8B-8A1B-BAA0ABAED24B}" srcOrd="0" destOrd="0" parTransId="{23A209BE-564E-4FA0-AA39-E204E7282AB9}" sibTransId="{9077C2B5-4887-4DB5-9C34-4B3B85A60D36}"/>
    <dgm:cxn modelId="{18E3BD2C-D520-4B3C-845B-150FC4827488}" type="presOf" srcId="{154C539B-D226-45F9-8FB5-18674FA8C855}" destId="{33795BF2-151C-42E2-ABDE-9B7F681CA8BC}" srcOrd="0" destOrd="2" presId="urn:microsoft.com/office/officeart/2005/8/layout/vList6"/>
    <dgm:cxn modelId="{E8B7802D-569A-4D38-8CE7-DEB58EBF0FFE}" type="presOf" srcId="{2069ED32-E6FD-43B2-8E16-24DCAD759307}" destId="{D353BAC0-CB99-4A9E-A9A8-244A57D9E9BD}" srcOrd="0" destOrd="0" presId="urn:microsoft.com/office/officeart/2005/8/layout/vList6"/>
    <dgm:cxn modelId="{3AF9892E-3EB0-4ACE-970E-8614D1819D23}" type="presOf" srcId="{9171AA40-08A0-4FAB-94A1-B06C37CAA6E9}" destId="{87A6E1AD-6C46-405E-8612-BE2E7DF70C52}" srcOrd="0" destOrd="0" presId="urn:microsoft.com/office/officeart/2005/8/layout/vList6"/>
    <dgm:cxn modelId="{3AAD8C2E-500C-4C53-A326-BE0862CA3F3F}" type="presOf" srcId="{DEFF9C64-6864-4381-95B4-60E1D7838AFA}" destId="{AEB5722B-9881-45CC-AB1C-6A05419A15C9}" srcOrd="0" destOrd="2" presId="urn:microsoft.com/office/officeart/2005/8/layout/vList6"/>
    <dgm:cxn modelId="{10EB9130-6943-48F0-BB79-51C8BFD0C3C5}" srcId="{3DBC4744-6485-4513-BA43-812A30983EDF}" destId="{2069ED32-E6FD-43B2-8E16-24DCAD759307}" srcOrd="6" destOrd="0" parTransId="{35D06392-4F5D-468E-8D6C-67AB272303DD}" sibTransId="{140A1732-3202-4889-A2F7-F44116EC3D74}"/>
    <dgm:cxn modelId="{F4E24F35-B7A8-4262-996D-13C18E4B0E7C}" type="presOf" srcId="{A3CB6870-93C2-4DCF-8067-796BFA6B2C11}" destId="{E7EEC89A-1CBB-413B-A259-F7F8525AA065}" srcOrd="0" destOrd="0" presId="urn:microsoft.com/office/officeart/2005/8/layout/vList6"/>
    <dgm:cxn modelId="{87578F3C-0AD3-4F95-87FF-EC131BD40494}" type="presOf" srcId="{10616442-61CD-464A-BFE9-FD4CFB063E5A}" destId="{0191562D-D5DC-4156-9094-0469012AB1FF}" srcOrd="0" destOrd="2" presId="urn:microsoft.com/office/officeart/2005/8/layout/vList6"/>
    <dgm:cxn modelId="{E4B9EB5B-A58C-4ABF-B7ED-750622DE58B5}" type="presOf" srcId="{516E88B5-3415-4266-A246-8838B28B5F9F}" destId="{8C62DC37-06C9-44F8-B909-219843964B4C}" srcOrd="0" destOrd="0" presId="urn:microsoft.com/office/officeart/2005/8/layout/vList6"/>
    <dgm:cxn modelId="{DD14A961-C51A-4A4C-A1FD-3A28A7C952D5}" type="presOf" srcId="{5D899F32-36D8-4133-8AA1-7BA5E1FB7F82}" destId="{4F6FFDE2-3A15-4FC2-92B4-F1FA7ED2F7EB}" srcOrd="0" destOrd="1" presId="urn:microsoft.com/office/officeart/2005/8/layout/vList6"/>
    <dgm:cxn modelId="{6CFB7443-E325-4C5B-9786-62094941623B}" srcId="{80E3B7AD-BC81-4EB3-9920-C3DB318B4296}" destId="{E8F1A4FA-C219-4A82-96DB-E2C1113D9C0A}" srcOrd="0" destOrd="0" parTransId="{A5CF18D5-13D0-4A87-9B8A-E9E7B634F606}" sibTransId="{FB55E4DE-4BCC-48E3-B1C1-9D8C8A1872CC}"/>
    <dgm:cxn modelId="{58978445-D481-4B0D-802C-89098379E1A5}" srcId="{9171AA40-08A0-4FAB-94A1-B06C37CAA6E9}" destId="{154C539B-D226-45F9-8FB5-18674FA8C855}" srcOrd="2" destOrd="0" parTransId="{C70294A5-2700-435C-B597-BCFC956C648C}" sibTransId="{A74ADDB5-AE00-4F6A-A9FD-BB0420D58224}"/>
    <dgm:cxn modelId="{0E93CA45-06B4-4376-A3D9-FB29200C45F1}" srcId="{3DBC4744-6485-4513-BA43-812A30983EDF}" destId="{70DC5337-9ED3-4BCF-BCDC-B68C890BF8CE}" srcOrd="1" destOrd="0" parTransId="{76F4354A-C7B0-469D-ADEF-65B482772B87}" sibTransId="{92E19516-176F-43CE-BF2E-E72ED690CDFB}"/>
    <dgm:cxn modelId="{A5F8C669-FD11-4A4C-94C6-D86F5673121F}" srcId="{3DBC4744-6485-4513-BA43-812A30983EDF}" destId="{516E88B5-3415-4266-A246-8838B28B5F9F}" srcOrd="4" destOrd="0" parTransId="{94E46FAA-7A75-490A-9947-E474B59628BA}" sibTransId="{8D8BAAEB-F188-4D51-A570-11FD583AD8E0}"/>
    <dgm:cxn modelId="{AAB67A6A-21AE-4DAB-B890-B6827F128E8E}" srcId="{80E3B7AD-BC81-4EB3-9920-C3DB318B4296}" destId="{4BEE3803-1A9F-4380-9B7B-33BFF9D38E02}" srcOrd="1" destOrd="0" parTransId="{E0486909-CBDE-4BC4-A3C9-B0348F7A8DA4}" sibTransId="{4F4B495D-AAC7-4F34-B520-893A9146C13A}"/>
    <dgm:cxn modelId="{872EBC6F-726F-42A0-BA40-262757EBD4A9}" type="presOf" srcId="{02C921AC-B132-48ED-B202-5D5105EB3282}" destId="{176DCFD3-37A9-4BF2-88C9-CFC4583ED051}" srcOrd="0" destOrd="0" presId="urn:microsoft.com/office/officeart/2005/8/layout/vList6"/>
    <dgm:cxn modelId="{B71C3971-A689-4C1C-8321-F62F52357AE4}" srcId="{9171AA40-08A0-4FAB-94A1-B06C37CAA6E9}" destId="{7BAE3C7A-F13D-4F3F-B93C-8BD0C62275B4}" srcOrd="0" destOrd="0" parTransId="{6098EA16-E065-41BC-BBD2-3DA12AD8E9CB}" sibTransId="{55B2F0C0-6FA7-4453-85A3-F8C758FB76A5}"/>
    <dgm:cxn modelId="{8A5DB671-435B-4FA5-AAA0-D1B19441B2FA}" type="presOf" srcId="{506AE976-93CE-4F10-8102-D557E4145CBD}" destId="{95F6DB6E-47D1-4270-ABCD-63BF3FCF48B0}" srcOrd="0" destOrd="1" presId="urn:microsoft.com/office/officeart/2005/8/layout/vList6"/>
    <dgm:cxn modelId="{E50F2B73-C8D9-4FDE-91DA-EFCCCDC8256F}" srcId="{FBA6BE53-CA4B-4AF3-B733-93B07A891EAF}" destId="{FDC8BA1E-A130-496B-87CB-E445B7F52C93}" srcOrd="0" destOrd="0" parTransId="{367F7EE1-B6B8-4592-BC9F-A028BE65467F}" sibTransId="{6D9F256A-0AE9-4A9C-B1B4-37666443C836}"/>
    <dgm:cxn modelId="{D193FD58-4FFF-4F55-924D-A0F0A18FFA58}" srcId="{70DC5337-9ED3-4BCF-BCDC-B68C890BF8CE}" destId="{C7E9415D-CBCE-4CB3-8368-447447A8A5D5}" srcOrd="1" destOrd="0" parTransId="{830D3886-A1AF-4541-AA6B-792AD6754C45}" sibTransId="{C2A0982B-FBE8-4D88-A29C-F1BBF4935247}"/>
    <dgm:cxn modelId="{FC97C179-9767-4DFD-9D89-D31521111C71}" srcId="{BC19816E-7B86-4EF0-BBC8-456BEB9D6CF2}" destId="{65EDC0D6-B30A-4CD8-8D02-6FD551CFDCC6}" srcOrd="0" destOrd="0" parTransId="{1C356094-5B38-4A17-919F-D27719071928}" sibTransId="{74284DC7-B69C-4D87-98E6-2A2915D74514}"/>
    <dgm:cxn modelId="{76B7A37A-EB45-4BDF-B4EF-4748F79B9DDE}" srcId="{6D3FC69C-59D9-4091-9091-06B3AE68F340}" destId="{35F68122-10DB-4833-9A22-05FE80513F95}" srcOrd="2" destOrd="0" parTransId="{05F19F87-EF5A-49FD-B525-0B079F083A4C}" sibTransId="{91CC580B-5438-439A-8649-82973A82AD1C}"/>
    <dgm:cxn modelId="{C24DED7B-4376-4278-A20A-F7057F5B527C}" srcId="{3DBC4744-6485-4513-BA43-812A30983EDF}" destId="{A3CB6870-93C2-4DCF-8067-796BFA6B2C11}" srcOrd="5" destOrd="0" parTransId="{C7767425-52E4-4ABC-AE10-AEFF6A80AEE9}" sibTransId="{F1463A79-BDEF-4358-976A-A674745EBF5E}"/>
    <dgm:cxn modelId="{715B7C7E-4A23-4008-9521-E56230B8A2A0}" srcId="{A3CB6870-93C2-4DCF-8067-796BFA6B2C11}" destId="{060F05A4-D753-4EED-8A3A-38B743D5789F}" srcOrd="2" destOrd="0" parTransId="{43386FD4-EC5D-4260-8D78-8153449E0E6D}" sibTransId="{063C4A89-943C-4E26-A78E-D8D6FF22F459}"/>
    <dgm:cxn modelId="{5405CD7F-1CEE-4B7F-A5C3-494F9945C506}" srcId="{A3CB6870-93C2-4DCF-8067-796BFA6B2C11}" destId="{A8B4EC05-7732-48B1-A887-0B001CAFEEFC}" srcOrd="0" destOrd="0" parTransId="{37F6DDCE-B5CB-4154-A9CD-EA09EB4EF5D5}" sibTransId="{3D538695-A61B-421E-A5F7-A9C5CFEAE1BA}"/>
    <dgm:cxn modelId="{4204EB84-BB7E-432D-AF0C-2E6569D3C5A8}" type="presOf" srcId="{C70E9496-E0CA-4310-BBC3-6E753D9F2434}" destId="{B5F125E9-2EE2-483B-9D48-87A1929FB3F0}" srcOrd="0" destOrd="1" presId="urn:microsoft.com/office/officeart/2005/8/layout/vList6"/>
    <dgm:cxn modelId="{0F311C85-44B5-4263-8BA6-8DD7FD2BA5C5}" type="presOf" srcId="{060F05A4-D753-4EED-8A3A-38B743D5789F}" destId="{15C02308-369E-4B50-83E4-1FFEAE89EDF9}" srcOrd="0" destOrd="2" presId="urn:microsoft.com/office/officeart/2005/8/layout/vList6"/>
    <dgm:cxn modelId="{88C74A8E-DA53-4695-AED1-ED972DD30868}" type="presOf" srcId="{E8F1A4FA-C219-4A82-96DB-E2C1113D9C0A}" destId="{FF8D5BAA-649E-40F7-8545-96B44C186C22}" srcOrd="0" destOrd="0" presId="urn:microsoft.com/office/officeart/2005/8/layout/vList6"/>
    <dgm:cxn modelId="{302BA48F-2201-4FBD-AE70-D998EA43FEE8}" type="presOf" srcId="{35F68122-10DB-4833-9A22-05FE80513F95}" destId="{95F6DB6E-47D1-4270-ABCD-63BF3FCF48B0}" srcOrd="0" destOrd="2" presId="urn:microsoft.com/office/officeart/2005/8/layout/vList6"/>
    <dgm:cxn modelId="{B8E18490-706D-4FBF-8D0E-32703C3FE2FC}" srcId="{6D3FC69C-59D9-4091-9091-06B3AE68F340}" destId="{A4B747D8-D107-49E6-8304-51C2A29692E0}" srcOrd="0" destOrd="0" parTransId="{CDB4C2DE-A918-4B49-85AE-4BEB1082E5CE}" sibTransId="{C46F6BB8-2712-4E3F-BAD6-390B95612EE8}"/>
    <dgm:cxn modelId="{7C571797-3FDD-4BB8-9968-A2C979AAB50A}" type="presOf" srcId="{99B6C9D9-72CB-4A9A-9D70-1EB193B59C91}" destId="{AEB5722B-9881-45CC-AB1C-6A05419A15C9}" srcOrd="0" destOrd="0" presId="urn:microsoft.com/office/officeart/2005/8/layout/vList6"/>
    <dgm:cxn modelId="{03A91C98-37B0-4867-8368-CEF89B110172}" srcId="{2069ED32-E6FD-43B2-8E16-24DCAD759307}" destId="{A9E57BFC-5438-4E19-8E86-52347D788390}" srcOrd="0" destOrd="0" parTransId="{C3ADD84C-6D7E-4B0F-943C-FEA7FF39632A}" sibTransId="{089AE0C4-6879-476A-8F0B-4328B20F2AF6}"/>
    <dgm:cxn modelId="{01917D98-2CDD-4673-BAF1-C7A08EEF1E2E}" srcId="{70DC5337-9ED3-4BCF-BCDC-B68C890BF8CE}" destId="{DEFF9C64-6864-4381-95B4-60E1D7838AFA}" srcOrd="2" destOrd="0" parTransId="{C53C8887-8306-412C-82CF-1B1122302D2A}" sibTransId="{FE354809-38B1-453E-9582-7CB4C3B30F13}"/>
    <dgm:cxn modelId="{2F4BE29C-7C98-4FB3-A451-097361776DAA}" type="presOf" srcId="{E729017D-BDF8-422A-B6AF-91E8734C97C7}" destId="{2016A2F5-D6CE-4AAA-A4D4-E1C80C6AD882}" srcOrd="0" destOrd="0" presId="urn:microsoft.com/office/officeart/2005/8/layout/vList6"/>
    <dgm:cxn modelId="{33CCD3A6-9292-42B8-B94E-125184E09556}" srcId="{3DBC4744-6485-4513-BA43-812A30983EDF}" destId="{BC19816E-7B86-4EF0-BBC8-456BEB9D6CF2}" srcOrd="8" destOrd="0" parTransId="{26DC683F-7FE6-48C5-8CD7-B16862E4ED6E}" sibTransId="{9EF4F24C-8B63-4275-BBBC-AEBDAC3C18C5}"/>
    <dgm:cxn modelId="{4230DCA6-3187-467E-9EA0-8612E4586DCC}" type="presOf" srcId="{E2385DED-A98F-461F-B542-8522682B6047}" destId="{33795BF2-151C-42E2-ABDE-9B7F681CA8BC}" srcOrd="0" destOrd="1" presId="urn:microsoft.com/office/officeart/2005/8/layout/vList6"/>
    <dgm:cxn modelId="{01DBBEA7-9887-486F-A902-A67FB2878FEC}" srcId="{70DC5337-9ED3-4BCF-BCDC-B68C890BF8CE}" destId="{99B6C9D9-72CB-4A9A-9D70-1EB193B59C91}" srcOrd="0" destOrd="0" parTransId="{5F5F8892-CE36-4E60-A885-7979E9B9E0F0}" sibTransId="{B38A3D28-17C9-416B-8C35-A0C444E6FAFB}"/>
    <dgm:cxn modelId="{80FE7BA8-D73C-43A9-B0B3-0A3D7DF266AA}" type="presOf" srcId="{65EDC0D6-B30A-4CD8-8D02-6FD551CFDCC6}" destId="{0191562D-D5DC-4156-9094-0469012AB1FF}" srcOrd="0" destOrd="0" presId="urn:microsoft.com/office/officeart/2005/8/layout/vList6"/>
    <dgm:cxn modelId="{ECE149B2-E4F5-445D-A714-7E570D9CEA0D}" type="presOf" srcId="{4BEE3803-1A9F-4380-9B7B-33BFF9D38E02}" destId="{FF8D5BAA-649E-40F7-8545-96B44C186C22}" srcOrd="0" destOrd="1" presId="urn:microsoft.com/office/officeart/2005/8/layout/vList6"/>
    <dgm:cxn modelId="{B7D880B2-A756-46E6-984B-6BE64F27D6EA}" srcId="{6D3FC69C-59D9-4091-9091-06B3AE68F340}" destId="{506AE976-93CE-4F10-8102-D557E4145CBD}" srcOrd="1" destOrd="0" parTransId="{D7305817-7A45-4EE6-8DE8-D885417204A3}" sibTransId="{D648A5CF-A93B-41A4-ABD3-2EADCA1F038B}"/>
    <dgm:cxn modelId="{49040BB3-2DC0-4675-8EB0-F09B35CF79F3}" type="presOf" srcId="{A8B4EC05-7732-48B1-A887-0B001CAFEEFC}" destId="{15C02308-369E-4B50-83E4-1FFEAE89EDF9}" srcOrd="0" destOrd="0" presId="urn:microsoft.com/office/officeart/2005/8/layout/vList6"/>
    <dgm:cxn modelId="{F942BEB4-834D-4C64-9886-FD7ED05EADB1}" type="presOf" srcId="{3DBC4744-6485-4513-BA43-812A30983EDF}" destId="{838282FC-5227-43A4-9536-0DCA3D15133E}" srcOrd="0" destOrd="0" presId="urn:microsoft.com/office/officeart/2005/8/layout/vList6"/>
    <dgm:cxn modelId="{E54A5BBC-AB1E-4896-8C60-3E9DF6D72E6C}" srcId="{3DBC4744-6485-4513-BA43-812A30983EDF}" destId="{02C921AC-B132-48ED-B202-5D5105EB3282}" srcOrd="0" destOrd="0" parTransId="{160C4E70-F757-4346-A445-85D3E82F355A}" sibTransId="{6CD5FEC7-5FD8-466F-8114-80482FBFD5D9}"/>
    <dgm:cxn modelId="{40B8ADBE-D1F0-441D-A9B6-0155B0607BC9}" srcId="{BC19816E-7B86-4EF0-BBC8-456BEB9D6CF2}" destId="{823B9EAE-8BF5-4F43-898E-5C8E240ECC0A}" srcOrd="1" destOrd="0" parTransId="{CD6669BC-ECD9-4AEE-8B33-52A044626B6B}" sibTransId="{558BE696-2BE0-4F23-8018-90989D456CA7}"/>
    <dgm:cxn modelId="{0CAD20C4-C2A7-4303-B2D8-844FA32B425A}" srcId="{3DBC4744-6485-4513-BA43-812A30983EDF}" destId="{9171AA40-08A0-4FAB-94A1-B06C37CAA6E9}" srcOrd="9" destOrd="0" parTransId="{E68B4F25-1ED6-4F0A-887D-D792E08C1951}" sibTransId="{830DF3D3-B178-4375-AABC-143A76DEC899}"/>
    <dgm:cxn modelId="{B59C1EC8-8008-4459-A77D-5D493555004B}" srcId="{3DBC4744-6485-4513-BA43-812A30983EDF}" destId="{80E3B7AD-BC81-4EB3-9920-C3DB318B4296}" srcOrd="3" destOrd="0" parTransId="{FDE1C0AB-D81D-4937-A0A6-9DC6580646A6}" sibTransId="{602BB977-2F2B-411E-A1C1-B892D92C5078}"/>
    <dgm:cxn modelId="{1518A8CE-A744-4915-85B0-69FC288F6638}" type="presOf" srcId="{9EAA5A1C-AE1F-4240-A082-67B7CC04A97F}" destId="{15C02308-369E-4B50-83E4-1FFEAE89EDF9}" srcOrd="0" destOrd="1" presId="urn:microsoft.com/office/officeart/2005/8/layout/vList6"/>
    <dgm:cxn modelId="{1A62E7D1-B538-4904-8DCE-B99D3CF36616}" type="presOf" srcId="{6D3FC69C-59D9-4091-9091-06B3AE68F340}" destId="{F96FC2B1-A247-4706-BB40-32EED9AC84E8}" srcOrd="0" destOrd="0" presId="urn:microsoft.com/office/officeart/2005/8/layout/vList6"/>
    <dgm:cxn modelId="{CAAFBED9-22F8-418F-880C-99EF9398E32D}" srcId="{BC19816E-7B86-4EF0-BBC8-456BEB9D6CF2}" destId="{10616442-61CD-464A-BFE9-FD4CFB063E5A}" srcOrd="2" destOrd="0" parTransId="{4AE2875B-89F2-4A79-A744-24784498C770}" sibTransId="{01B6CC6B-70CA-4353-9CAD-01E026EC21AF}"/>
    <dgm:cxn modelId="{F3B7A8DB-27F9-4641-B63A-814BDA8A5A09}" type="presOf" srcId="{FBA6BE53-CA4B-4AF3-B733-93B07A891EAF}" destId="{FE7DC021-115A-4C52-AD0F-6BA13A15C1E8}" srcOrd="0" destOrd="0" presId="urn:microsoft.com/office/officeart/2005/8/layout/vList6"/>
    <dgm:cxn modelId="{903168DC-FECA-41AA-8D49-F47C1303E976}" srcId="{FBA6BE53-CA4B-4AF3-B733-93B07A891EAF}" destId="{5D899F32-36D8-4133-8AA1-7BA5E1FB7F82}" srcOrd="1" destOrd="0" parTransId="{919E9596-8006-4CCB-AC0B-B22C58A5F3CC}" sibTransId="{35BF48D7-3915-4D87-8599-11AD31B8D784}"/>
    <dgm:cxn modelId="{F326F0E9-A81B-436A-BBF8-24DE7F76398C}" type="presOf" srcId="{FDC8BA1E-A130-496B-87CB-E445B7F52C93}" destId="{4F6FFDE2-3A15-4FC2-92B4-F1FA7ED2F7EB}" srcOrd="0" destOrd="0" presId="urn:microsoft.com/office/officeart/2005/8/layout/vList6"/>
    <dgm:cxn modelId="{A585BDF0-CBB5-4824-9601-4E68E91D9AA4}" type="presOf" srcId="{823B9EAE-8BF5-4F43-898E-5C8E240ECC0A}" destId="{0191562D-D5DC-4156-9094-0469012AB1FF}" srcOrd="0" destOrd="1" presId="urn:microsoft.com/office/officeart/2005/8/layout/vList6"/>
    <dgm:cxn modelId="{FDC810F4-A188-4B8C-AD8A-9A777A5A43B8}" srcId="{516E88B5-3415-4266-A246-8838B28B5F9F}" destId="{E729017D-BDF8-422A-B6AF-91E8734C97C7}" srcOrd="0" destOrd="0" parTransId="{10B62110-ED16-4F99-9F05-E753963C487A}" sibTransId="{336E7540-3E5A-49AE-8A76-F74F231266A8}"/>
    <dgm:cxn modelId="{7BA680F5-1073-4760-8873-79E5A5408EEA}" type="presOf" srcId="{70DC5337-9ED3-4BCF-BCDC-B68C890BF8CE}" destId="{7398B7DF-8C8E-479A-B1BB-101BE9AFDE31}" srcOrd="0" destOrd="0" presId="urn:microsoft.com/office/officeart/2005/8/layout/vList6"/>
    <dgm:cxn modelId="{1C290DFB-C321-44B8-B0F2-722C3A27169E}" type="presOf" srcId="{7BAE3C7A-F13D-4F3F-B93C-8BD0C62275B4}" destId="{33795BF2-151C-42E2-ABDE-9B7F681CA8BC}" srcOrd="0" destOrd="0" presId="urn:microsoft.com/office/officeart/2005/8/layout/vList6"/>
    <dgm:cxn modelId="{10C2DAFD-7ABF-4DE8-8D39-411259C41CD2}" type="presOf" srcId="{BC19816E-7B86-4EF0-BBC8-456BEB9D6CF2}" destId="{59514F4A-1A3B-4811-8A0A-57D17E9D7A76}" srcOrd="0" destOrd="0" presId="urn:microsoft.com/office/officeart/2005/8/layout/vList6"/>
    <dgm:cxn modelId="{5D1C2BFF-CF04-4003-8BFC-2A827B026DB7}" type="presOf" srcId="{A9E57BFC-5438-4E19-8E86-52347D788390}" destId="{B5F125E9-2EE2-483B-9D48-87A1929FB3F0}" srcOrd="0" destOrd="0" presId="urn:microsoft.com/office/officeart/2005/8/layout/vList6"/>
    <dgm:cxn modelId="{82909BA4-FD32-45E5-BCC9-8B33DAD7D7BE}" type="presParOf" srcId="{838282FC-5227-43A4-9536-0DCA3D15133E}" destId="{14CD36EB-E9B8-4226-AEEC-9E839B48960E}" srcOrd="0" destOrd="0" presId="urn:microsoft.com/office/officeart/2005/8/layout/vList6"/>
    <dgm:cxn modelId="{F9AA027D-C685-4F24-9A3D-F00D311FD48A}" type="presParOf" srcId="{14CD36EB-E9B8-4226-AEEC-9E839B48960E}" destId="{176DCFD3-37A9-4BF2-88C9-CFC4583ED051}" srcOrd="0" destOrd="0" presId="urn:microsoft.com/office/officeart/2005/8/layout/vList6"/>
    <dgm:cxn modelId="{044FF12D-F488-4949-ABE0-3DA7C9A01237}" type="presParOf" srcId="{14CD36EB-E9B8-4226-AEEC-9E839B48960E}" destId="{DE81A49A-4332-4015-B384-2624AAC0177E}" srcOrd="1" destOrd="0" presId="urn:microsoft.com/office/officeart/2005/8/layout/vList6"/>
    <dgm:cxn modelId="{A1F62AEF-AB09-4495-9AB4-2FC8DE40AF1D}" type="presParOf" srcId="{838282FC-5227-43A4-9536-0DCA3D15133E}" destId="{899079A2-9C24-45C0-A0A2-E36537EB9EDC}" srcOrd="1" destOrd="0" presId="urn:microsoft.com/office/officeart/2005/8/layout/vList6"/>
    <dgm:cxn modelId="{9B5A72A8-3957-4184-AC41-1DFCCAC1983F}" type="presParOf" srcId="{838282FC-5227-43A4-9536-0DCA3D15133E}" destId="{E8CD186E-D3EB-40D0-BD9D-E8F2C3D5777C}" srcOrd="2" destOrd="0" presId="urn:microsoft.com/office/officeart/2005/8/layout/vList6"/>
    <dgm:cxn modelId="{9D13FE81-367A-44D8-883A-7DA464FAF809}" type="presParOf" srcId="{E8CD186E-D3EB-40D0-BD9D-E8F2C3D5777C}" destId="{7398B7DF-8C8E-479A-B1BB-101BE9AFDE31}" srcOrd="0" destOrd="0" presId="urn:microsoft.com/office/officeart/2005/8/layout/vList6"/>
    <dgm:cxn modelId="{9276E1C0-56F4-4761-8746-9482078A4B93}" type="presParOf" srcId="{E8CD186E-D3EB-40D0-BD9D-E8F2C3D5777C}" destId="{AEB5722B-9881-45CC-AB1C-6A05419A15C9}" srcOrd="1" destOrd="0" presId="urn:microsoft.com/office/officeart/2005/8/layout/vList6"/>
    <dgm:cxn modelId="{1D1AFF15-3841-4D22-A288-A6FD14102B20}" type="presParOf" srcId="{838282FC-5227-43A4-9536-0DCA3D15133E}" destId="{F9DF692A-065A-4204-94B6-181862A6C2B7}" srcOrd="3" destOrd="0" presId="urn:microsoft.com/office/officeart/2005/8/layout/vList6"/>
    <dgm:cxn modelId="{09AE7239-3513-4B64-BC0B-2233C8B7115A}" type="presParOf" srcId="{838282FC-5227-43A4-9536-0DCA3D15133E}" destId="{F6733676-C14A-423F-B55A-AAEF4D7E523C}" srcOrd="4" destOrd="0" presId="urn:microsoft.com/office/officeart/2005/8/layout/vList6"/>
    <dgm:cxn modelId="{8B0EEFF2-BC21-47A8-B9B3-4E34B6118E42}" type="presParOf" srcId="{F6733676-C14A-423F-B55A-AAEF4D7E523C}" destId="{FE7DC021-115A-4C52-AD0F-6BA13A15C1E8}" srcOrd="0" destOrd="0" presId="urn:microsoft.com/office/officeart/2005/8/layout/vList6"/>
    <dgm:cxn modelId="{B3B68840-17FD-429F-BEED-26B3F27863BA}" type="presParOf" srcId="{F6733676-C14A-423F-B55A-AAEF4D7E523C}" destId="{4F6FFDE2-3A15-4FC2-92B4-F1FA7ED2F7EB}" srcOrd="1" destOrd="0" presId="urn:microsoft.com/office/officeart/2005/8/layout/vList6"/>
    <dgm:cxn modelId="{31A14CEB-8BCE-4B59-A5B6-1069185A116A}" type="presParOf" srcId="{838282FC-5227-43A4-9536-0DCA3D15133E}" destId="{64E9489D-B6B6-4F1A-9D9F-B827D7555F79}" srcOrd="5" destOrd="0" presId="urn:microsoft.com/office/officeart/2005/8/layout/vList6"/>
    <dgm:cxn modelId="{48528AA3-0535-46F9-98BA-2B148C0E321E}" type="presParOf" srcId="{838282FC-5227-43A4-9536-0DCA3D15133E}" destId="{6A9515FD-657B-4107-BE90-891132D98B0D}" srcOrd="6" destOrd="0" presId="urn:microsoft.com/office/officeart/2005/8/layout/vList6"/>
    <dgm:cxn modelId="{3D878ECA-00A0-4FEF-A308-4AC22068228B}" type="presParOf" srcId="{6A9515FD-657B-4107-BE90-891132D98B0D}" destId="{C8EF1E4C-2072-4A0F-BB1D-47A6A3A32EFC}" srcOrd="0" destOrd="0" presId="urn:microsoft.com/office/officeart/2005/8/layout/vList6"/>
    <dgm:cxn modelId="{9AAF0940-C32E-4330-A88F-B3B585D42C4B}" type="presParOf" srcId="{6A9515FD-657B-4107-BE90-891132D98B0D}" destId="{FF8D5BAA-649E-40F7-8545-96B44C186C22}" srcOrd="1" destOrd="0" presId="urn:microsoft.com/office/officeart/2005/8/layout/vList6"/>
    <dgm:cxn modelId="{A7D7AF88-3301-4BF0-BABA-60B67D20941E}" type="presParOf" srcId="{838282FC-5227-43A4-9536-0DCA3D15133E}" destId="{7C2F0B87-D16C-41FB-BBFD-C3B046EB8105}" srcOrd="7" destOrd="0" presId="urn:microsoft.com/office/officeart/2005/8/layout/vList6"/>
    <dgm:cxn modelId="{24C13281-272C-4C32-A5FC-E02F21E77F81}" type="presParOf" srcId="{838282FC-5227-43A4-9536-0DCA3D15133E}" destId="{600F4EC1-B501-4292-A955-E29DB3B3F9B5}" srcOrd="8" destOrd="0" presId="urn:microsoft.com/office/officeart/2005/8/layout/vList6"/>
    <dgm:cxn modelId="{0F1CFA1F-4341-42EF-B530-AB4221D69A7D}" type="presParOf" srcId="{600F4EC1-B501-4292-A955-E29DB3B3F9B5}" destId="{8C62DC37-06C9-44F8-B909-219843964B4C}" srcOrd="0" destOrd="0" presId="urn:microsoft.com/office/officeart/2005/8/layout/vList6"/>
    <dgm:cxn modelId="{FD29E462-05AD-4001-BE01-5B6E67857F59}" type="presParOf" srcId="{600F4EC1-B501-4292-A955-E29DB3B3F9B5}" destId="{2016A2F5-D6CE-4AAA-A4D4-E1C80C6AD882}" srcOrd="1" destOrd="0" presId="urn:microsoft.com/office/officeart/2005/8/layout/vList6"/>
    <dgm:cxn modelId="{746432B8-DB68-4877-A35D-4BB456CB6165}" type="presParOf" srcId="{838282FC-5227-43A4-9536-0DCA3D15133E}" destId="{BFB2CF0B-59C7-478F-8486-73EB89A06A76}" srcOrd="9" destOrd="0" presId="urn:microsoft.com/office/officeart/2005/8/layout/vList6"/>
    <dgm:cxn modelId="{D45475A6-1E2A-4C90-801F-A040E858190C}" type="presParOf" srcId="{838282FC-5227-43A4-9536-0DCA3D15133E}" destId="{7EA7C13D-2D63-4F6A-BD40-978B8CA5A73B}" srcOrd="10" destOrd="0" presId="urn:microsoft.com/office/officeart/2005/8/layout/vList6"/>
    <dgm:cxn modelId="{FFBEAE4B-46A3-4F3F-A444-35E6A213BB5C}" type="presParOf" srcId="{7EA7C13D-2D63-4F6A-BD40-978B8CA5A73B}" destId="{E7EEC89A-1CBB-413B-A259-F7F8525AA065}" srcOrd="0" destOrd="0" presId="urn:microsoft.com/office/officeart/2005/8/layout/vList6"/>
    <dgm:cxn modelId="{36ECC27D-62EC-412E-8D22-C11E8D28BC18}" type="presParOf" srcId="{7EA7C13D-2D63-4F6A-BD40-978B8CA5A73B}" destId="{15C02308-369E-4B50-83E4-1FFEAE89EDF9}" srcOrd="1" destOrd="0" presId="urn:microsoft.com/office/officeart/2005/8/layout/vList6"/>
    <dgm:cxn modelId="{AB942738-DEE2-4FBF-AF32-40637AD432D6}" type="presParOf" srcId="{838282FC-5227-43A4-9536-0DCA3D15133E}" destId="{0F903F96-9B29-4478-8D86-124B33333514}" srcOrd="11" destOrd="0" presId="urn:microsoft.com/office/officeart/2005/8/layout/vList6"/>
    <dgm:cxn modelId="{69E23DE4-0509-409F-B6A9-D53B17BBFBAC}" type="presParOf" srcId="{838282FC-5227-43A4-9536-0DCA3D15133E}" destId="{B935F712-92B9-4DB5-BCD0-B214CC197FF3}" srcOrd="12" destOrd="0" presId="urn:microsoft.com/office/officeart/2005/8/layout/vList6"/>
    <dgm:cxn modelId="{22A73514-C669-43D1-9E87-F5CD5EAA575F}" type="presParOf" srcId="{B935F712-92B9-4DB5-BCD0-B214CC197FF3}" destId="{D353BAC0-CB99-4A9E-A9A8-244A57D9E9BD}" srcOrd="0" destOrd="0" presId="urn:microsoft.com/office/officeart/2005/8/layout/vList6"/>
    <dgm:cxn modelId="{61B11861-AEF7-4DE3-B38D-CE50BEB24586}" type="presParOf" srcId="{B935F712-92B9-4DB5-BCD0-B214CC197FF3}" destId="{B5F125E9-2EE2-483B-9D48-87A1929FB3F0}" srcOrd="1" destOrd="0" presId="urn:microsoft.com/office/officeart/2005/8/layout/vList6"/>
    <dgm:cxn modelId="{0A7F1E1A-5EA7-4DC3-BC47-6AB2AD6F7595}" type="presParOf" srcId="{838282FC-5227-43A4-9536-0DCA3D15133E}" destId="{8DBC0803-FCE9-4C43-B74A-48FC35B89822}" srcOrd="13" destOrd="0" presId="urn:microsoft.com/office/officeart/2005/8/layout/vList6"/>
    <dgm:cxn modelId="{D39D5A03-1304-4A5F-A967-FFBCE420E851}" type="presParOf" srcId="{838282FC-5227-43A4-9536-0DCA3D15133E}" destId="{2B36BEC2-F2B8-4D30-95FD-A5507709FD5B}" srcOrd="14" destOrd="0" presId="urn:microsoft.com/office/officeart/2005/8/layout/vList6"/>
    <dgm:cxn modelId="{272FCB47-1F33-4219-A8F0-ED4788F54055}" type="presParOf" srcId="{2B36BEC2-F2B8-4D30-95FD-A5507709FD5B}" destId="{F96FC2B1-A247-4706-BB40-32EED9AC84E8}" srcOrd="0" destOrd="0" presId="urn:microsoft.com/office/officeart/2005/8/layout/vList6"/>
    <dgm:cxn modelId="{5CF02EC3-8271-40BD-8E63-7891922E1B7C}" type="presParOf" srcId="{2B36BEC2-F2B8-4D30-95FD-A5507709FD5B}" destId="{95F6DB6E-47D1-4270-ABCD-63BF3FCF48B0}" srcOrd="1" destOrd="0" presId="urn:microsoft.com/office/officeart/2005/8/layout/vList6"/>
    <dgm:cxn modelId="{10EAFB95-E577-42A4-9FCB-E5FFCA453E05}" type="presParOf" srcId="{838282FC-5227-43A4-9536-0DCA3D15133E}" destId="{2A75C767-2B11-4BEA-82E3-067EE5DAA701}" srcOrd="15" destOrd="0" presId="urn:microsoft.com/office/officeart/2005/8/layout/vList6"/>
    <dgm:cxn modelId="{031504AF-B180-418C-90E8-22D0B25526D7}" type="presParOf" srcId="{838282FC-5227-43A4-9536-0DCA3D15133E}" destId="{BB06A7CA-32F5-439C-BE3D-0893411338BE}" srcOrd="16" destOrd="0" presId="urn:microsoft.com/office/officeart/2005/8/layout/vList6"/>
    <dgm:cxn modelId="{7C21B8B9-DFFD-40F5-9C4D-C869A2DCC7AE}" type="presParOf" srcId="{BB06A7CA-32F5-439C-BE3D-0893411338BE}" destId="{59514F4A-1A3B-4811-8A0A-57D17E9D7A76}" srcOrd="0" destOrd="0" presId="urn:microsoft.com/office/officeart/2005/8/layout/vList6"/>
    <dgm:cxn modelId="{E4F4F6E8-7B81-41A4-B0EE-DA1F731158B9}" type="presParOf" srcId="{BB06A7CA-32F5-439C-BE3D-0893411338BE}" destId="{0191562D-D5DC-4156-9094-0469012AB1FF}" srcOrd="1" destOrd="0" presId="urn:microsoft.com/office/officeart/2005/8/layout/vList6"/>
    <dgm:cxn modelId="{FD96792C-1B50-45AE-8E43-FC69CC8B3604}" type="presParOf" srcId="{838282FC-5227-43A4-9536-0DCA3D15133E}" destId="{88E6CE10-75CB-46BF-8B5C-DE2E86C6BDB0}" srcOrd="17" destOrd="0" presId="urn:microsoft.com/office/officeart/2005/8/layout/vList6"/>
    <dgm:cxn modelId="{5A7EE48A-BE6F-4949-9AA2-B25C45E8D9B1}" type="presParOf" srcId="{838282FC-5227-43A4-9536-0DCA3D15133E}" destId="{AF3D4E73-E4C5-4F15-9B01-3FAAA2F3D656}" srcOrd="18" destOrd="0" presId="urn:microsoft.com/office/officeart/2005/8/layout/vList6"/>
    <dgm:cxn modelId="{730F581F-F361-4CC8-8505-3DA6AD25E42F}" type="presParOf" srcId="{AF3D4E73-E4C5-4F15-9B01-3FAAA2F3D656}" destId="{87A6E1AD-6C46-405E-8612-BE2E7DF70C52}" srcOrd="0" destOrd="0" presId="urn:microsoft.com/office/officeart/2005/8/layout/vList6"/>
    <dgm:cxn modelId="{CC2CB757-D174-447F-A149-E1A2B3D07636}" type="presParOf" srcId="{AF3D4E73-E4C5-4F15-9B01-3FAAA2F3D656}" destId="{33795BF2-151C-42E2-ABDE-9B7F681CA8B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1A49A-4332-4015-B384-2624AAC0177E}">
      <dsp:nvSpPr>
        <dsp:cNvPr id="0" name=""/>
        <dsp:cNvSpPr/>
      </dsp:nvSpPr>
      <dsp:spPr>
        <a:xfrm>
          <a:off x="7983087" y="0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Достаточно описания задачи в общем виде</a:t>
          </a:r>
          <a:endParaRPr lang="en-US" sz="1600" kern="1200" dirty="0"/>
        </a:p>
      </dsp:txBody>
      <dsp:txXfrm>
        <a:off x="7983087" y="118880"/>
        <a:ext cx="6462711" cy="713277"/>
      </dsp:txXfrm>
    </dsp:sp>
    <dsp:sp modelId="{176DCFD3-37A9-4BF2-88C9-CFC4583ED051}">
      <dsp:nvSpPr>
        <dsp:cNvPr id="0" name=""/>
        <dsp:cNvSpPr/>
      </dsp:nvSpPr>
      <dsp:spPr>
        <a:xfrm>
          <a:off x="4250" y="95682"/>
          <a:ext cx="7978836" cy="7664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000" kern="1200" dirty="0"/>
            <a:t>Получаем запрос от клиента на внедрение робота</a:t>
          </a:r>
          <a:endParaRPr lang="en-US" sz="2000" kern="1200" dirty="0"/>
        </a:p>
      </dsp:txBody>
      <dsp:txXfrm>
        <a:off x="41664" y="133096"/>
        <a:ext cx="7904008" cy="691604"/>
      </dsp:txXfrm>
    </dsp:sp>
    <dsp:sp modelId="{AEB5722B-9881-45CC-AB1C-6A05419A15C9}">
      <dsp:nvSpPr>
        <dsp:cNvPr id="0" name=""/>
        <dsp:cNvSpPr/>
      </dsp:nvSpPr>
      <dsp:spPr>
        <a:xfrm>
          <a:off x="7983087" y="1014064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438412"/>
            <a:satOff val="2462"/>
            <a:lumOff val="156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438412"/>
              <a:satOff val="2462"/>
              <a:lumOff val="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Какие проблемы существуют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Запрашиваем скрипты или примеры разговора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Возможна помощь в составлении</a:t>
          </a:r>
          <a:endParaRPr lang="en-US" sz="1600" kern="1200" dirty="0"/>
        </a:p>
      </dsp:txBody>
      <dsp:txXfrm>
        <a:off x="7983087" y="1132944"/>
        <a:ext cx="6462711" cy="713277"/>
      </dsp:txXfrm>
    </dsp:sp>
    <dsp:sp modelId="{7398B7DF-8C8E-479A-B1BB-101BE9AFDE31}">
      <dsp:nvSpPr>
        <dsp:cNvPr id="0" name=""/>
        <dsp:cNvSpPr/>
      </dsp:nvSpPr>
      <dsp:spPr>
        <a:xfrm>
          <a:off x="4250" y="1098831"/>
          <a:ext cx="7978836" cy="766432"/>
        </a:xfrm>
        <a:prstGeom prst="roundRect">
          <a:avLst/>
        </a:prstGeom>
        <a:solidFill>
          <a:schemeClr val="accent4">
            <a:hueOff val="-496086"/>
            <a:satOff val="2989"/>
            <a:lumOff val="2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Выясняем детали</a:t>
          </a:r>
          <a:endParaRPr lang="en-US" sz="2000" kern="1200" dirty="0"/>
        </a:p>
      </dsp:txBody>
      <dsp:txXfrm>
        <a:off x="41664" y="1136245"/>
        <a:ext cx="7904008" cy="691604"/>
      </dsp:txXfrm>
    </dsp:sp>
    <dsp:sp modelId="{4F6FFDE2-3A15-4FC2-92B4-F1FA7ED2F7EB}">
      <dsp:nvSpPr>
        <dsp:cNvPr id="0" name=""/>
        <dsp:cNvSpPr/>
      </dsp:nvSpPr>
      <dsp:spPr>
        <a:xfrm>
          <a:off x="7983087" y="2009678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876824"/>
            <a:satOff val="4924"/>
            <a:lumOff val="313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876824"/>
              <a:satOff val="4924"/>
              <a:lumOff val="3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Предлагаем применительно к задачам заказчика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Телефония может быть как наша, так и заказчика</a:t>
          </a:r>
          <a:endParaRPr lang="en-US" sz="1600" kern="1200" dirty="0"/>
        </a:p>
      </dsp:txBody>
      <dsp:txXfrm>
        <a:off x="7983087" y="2128558"/>
        <a:ext cx="6462711" cy="713277"/>
      </dsp:txXfrm>
    </dsp:sp>
    <dsp:sp modelId="{FE7DC021-115A-4C52-AD0F-6BA13A15C1E8}">
      <dsp:nvSpPr>
        <dsp:cNvPr id="0" name=""/>
        <dsp:cNvSpPr/>
      </dsp:nvSpPr>
      <dsp:spPr>
        <a:xfrm>
          <a:off x="4250" y="2101980"/>
          <a:ext cx="7978836" cy="766432"/>
        </a:xfrm>
        <a:prstGeom prst="roundRect">
          <a:avLst/>
        </a:prstGeom>
        <a:solidFill>
          <a:schemeClr val="accent4">
            <a:hueOff val="-992171"/>
            <a:satOff val="5978"/>
            <a:lumOff val="4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Предлагаем варианты реализации</a:t>
          </a:r>
          <a:endParaRPr lang="en-US" sz="2000" kern="1200" dirty="0"/>
        </a:p>
      </dsp:txBody>
      <dsp:txXfrm>
        <a:off x="41664" y="2139394"/>
        <a:ext cx="7904008" cy="691604"/>
      </dsp:txXfrm>
    </dsp:sp>
    <dsp:sp modelId="{FF8D5BAA-649E-40F7-8545-96B44C186C22}">
      <dsp:nvSpPr>
        <dsp:cNvPr id="0" name=""/>
        <dsp:cNvSpPr/>
      </dsp:nvSpPr>
      <dsp:spPr>
        <a:xfrm>
          <a:off x="7983087" y="3012827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315237"/>
            <a:satOff val="7386"/>
            <a:lumOff val="46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7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Если запрашиваемое или схожее решение у нас уже существует или не требует сложных доработок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Если такого решения нет – переходим к Пилоту</a:t>
          </a:r>
          <a:endParaRPr lang="en-US" sz="1600" kern="1200" dirty="0"/>
        </a:p>
      </dsp:txBody>
      <dsp:txXfrm>
        <a:off x="7983087" y="3131707"/>
        <a:ext cx="6462711" cy="713277"/>
      </dsp:txXfrm>
    </dsp:sp>
    <dsp:sp modelId="{C8EF1E4C-2072-4A0F-BB1D-47A6A3A32EFC}">
      <dsp:nvSpPr>
        <dsp:cNvPr id="0" name=""/>
        <dsp:cNvSpPr/>
      </dsp:nvSpPr>
      <dsp:spPr>
        <a:xfrm>
          <a:off x="4250" y="3105129"/>
          <a:ext cx="7978836" cy="766432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000" kern="1200" dirty="0"/>
            <a:t>Предоставляем демо бесплатно</a:t>
          </a:r>
          <a:endParaRPr lang="en-US" sz="2000" kern="1200" dirty="0"/>
        </a:p>
      </dsp:txBody>
      <dsp:txXfrm>
        <a:off x="41664" y="3142543"/>
        <a:ext cx="7904008" cy="691604"/>
      </dsp:txXfrm>
    </dsp:sp>
    <dsp:sp modelId="{2016A2F5-D6CE-4AAA-A4D4-E1C80C6AD882}">
      <dsp:nvSpPr>
        <dsp:cNvPr id="0" name=""/>
        <dsp:cNvSpPr/>
      </dsp:nvSpPr>
      <dsp:spPr>
        <a:xfrm>
          <a:off x="7983087" y="4015976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753649"/>
            <a:satOff val="9848"/>
            <a:lumOff val="626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753649"/>
              <a:satOff val="9848"/>
              <a:lumOff val="6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Выясняем технические аспекты при необходимости интеграции</a:t>
          </a:r>
          <a:endParaRPr lang="en-US" sz="1600" kern="1200" dirty="0"/>
        </a:p>
      </dsp:txBody>
      <dsp:txXfrm>
        <a:off x="7983087" y="4134856"/>
        <a:ext cx="6462711" cy="713277"/>
      </dsp:txXfrm>
    </dsp:sp>
    <dsp:sp modelId="{8C62DC37-06C9-44F8-B909-219843964B4C}">
      <dsp:nvSpPr>
        <dsp:cNvPr id="0" name=""/>
        <dsp:cNvSpPr/>
      </dsp:nvSpPr>
      <dsp:spPr>
        <a:xfrm>
          <a:off x="4250" y="4108278"/>
          <a:ext cx="7978836" cy="766432"/>
        </a:xfrm>
        <a:prstGeom prst="roundRect">
          <a:avLst/>
        </a:prstGeom>
        <a:solidFill>
          <a:schemeClr val="accent4">
            <a:hueOff val="-1984342"/>
            <a:satOff val="11955"/>
            <a:lumOff val="9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Обсуждение интеграции</a:t>
          </a:r>
          <a:endParaRPr lang="en-US" sz="2000" kern="1200" dirty="0"/>
        </a:p>
      </dsp:txBody>
      <dsp:txXfrm>
        <a:off x="41664" y="4145692"/>
        <a:ext cx="7904008" cy="691604"/>
      </dsp:txXfrm>
    </dsp:sp>
    <dsp:sp modelId="{15C02308-369E-4B50-83E4-1FFEAE89EDF9}">
      <dsp:nvSpPr>
        <dsp:cNvPr id="0" name=""/>
        <dsp:cNvSpPr/>
      </dsp:nvSpPr>
      <dsp:spPr>
        <a:xfrm>
          <a:off x="7983087" y="5019125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2192061"/>
            <a:satOff val="12309"/>
            <a:lumOff val="782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192061"/>
              <a:satOff val="12309"/>
              <a:lumOff val="7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Сценарии робота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Интеграция (если требуется)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Пакеты минут</a:t>
          </a:r>
          <a:endParaRPr lang="en-US" sz="1600" kern="1200" dirty="0"/>
        </a:p>
      </dsp:txBody>
      <dsp:txXfrm>
        <a:off x="7983087" y="5138005"/>
        <a:ext cx="6462711" cy="713277"/>
      </dsp:txXfrm>
    </dsp:sp>
    <dsp:sp modelId="{E7EEC89A-1CBB-413B-A259-F7F8525AA065}">
      <dsp:nvSpPr>
        <dsp:cNvPr id="0" name=""/>
        <dsp:cNvSpPr/>
      </dsp:nvSpPr>
      <dsp:spPr>
        <a:xfrm>
          <a:off x="4250" y="5111427"/>
          <a:ext cx="7978836" cy="766432"/>
        </a:xfrm>
        <a:prstGeom prst="roundRect">
          <a:avLst/>
        </a:prstGeom>
        <a:solidFill>
          <a:schemeClr val="accent4">
            <a:hueOff val="-2480428"/>
            <a:satOff val="14944"/>
            <a:lumOff val="11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Формируем КП</a:t>
          </a:r>
          <a:endParaRPr lang="en-US" sz="2000" kern="1200" dirty="0"/>
        </a:p>
      </dsp:txBody>
      <dsp:txXfrm>
        <a:off x="41664" y="5148841"/>
        <a:ext cx="7904008" cy="691604"/>
      </dsp:txXfrm>
    </dsp:sp>
    <dsp:sp modelId="{B5F125E9-2EE2-483B-9D48-87A1929FB3F0}">
      <dsp:nvSpPr>
        <dsp:cNvPr id="0" name=""/>
        <dsp:cNvSpPr/>
      </dsp:nvSpPr>
      <dsp:spPr>
        <a:xfrm>
          <a:off x="7983087" y="6022274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2630473"/>
            <a:satOff val="14771"/>
            <a:lumOff val="9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3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Рамочный договор на услуги робота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Получаем предоплату</a:t>
          </a:r>
          <a:endParaRPr lang="en-US" sz="1600" kern="1200" dirty="0"/>
        </a:p>
      </dsp:txBody>
      <dsp:txXfrm>
        <a:off x="7983087" y="6141154"/>
        <a:ext cx="6462711" cy="713277"/>
      </dsp:txXfrm>
    </dsp:sp>
    <dsp:sp modelId="{D353BAC0-CB99-4A9E-A9A8-244A57D9E9BD}">
      <dsp:nvSpPr>
        <dsp:cNvPr id="0" name=""/>
        <dsp:cNvSpPr/>
      </dsp:nvSpPr>
      <dsp:spPr>
        <a:xfrm>
          <a:off x="4250" y="6114576"/>
          <a:ext cx="7978836" cy="766432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Подписываем договор</a:t>
          </a:r>
          <a:endParaRPr lang="en-US" sz="2000" kern="1200" dirty="0"/>
        </a:p>
      </dsp:txBody>
      <dsp:txXfrm>
        <a:off x="41664" y="6151990"/>
        <a:ext cx="7904008" cy="691604"/>
      </dsp:txXfrm>
    </dsp:sp>
    <dsp:sp modelId="{95F6DB6E-47D1-4270-ABCD-63BF3FCF48B0}">
      <dsp:nvSpPr>
        <dsp:cNvPr id="0" name=""/>
        <dsp:cNvSpPr/>
      </dsp:nvSpPr>
      <dsp:spPr>
        <a:xfrm>
          <a:off x="7983087" y="7025423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068885"/>
            <a:satOff val="17233"/>
            <a:lumOff val="1095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068885"/>
              <a:satOff val="17233"/>
              <a:lumOff val="10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Готовим сценарии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Проводим пилотные звонки (входящие/исходящие)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В процессе вносим правки (если требуется)</a:t>
          </a:r>
          <a:endParaRPr lang="en-US" sz="1600" kern="1200" dirty="0"/>
        </a:p>
      </dsp:txBody>
      <dsp:txXfrm>
        <a:off x="7983087" y="7144303"/>
        <a:ext cx="6462711" cy="713277"/>
      </dsp:txXfrm>
    </dsp:sp>
    <dsp:sp modelId="{F96FC2B1-A247-4706-BB40-32EED9AC84E8}">
      <dsp:nvSpPr>
        <dsp:cNvPr id="0" name=""/>
        <dsp:cNvSpPr/>
      </dsp:nvSpPr>
      <dsp:spPr>
        <a:xfrm>
          <a:off x="4250" y="7117725"/>
          <a:ext cx="7978836" cy="766432"/>
        </a:xfrm>
        <a:prstGeom prst="roundRect">
          <a:avLst/>
        </a:prstGeom>
        <a:solidFill>
          <a:schemeClr val="accent4">
            <a:hueOff val="-3472599"/>
            <a:satOff val="20921"/>
            <a:lumOff val="16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Проводим пилотирование</a:t>
          </a:r>
          <a:endParaRPr lang="en-US" sz="2000" kern="1200" dirty="0"/>
        </a:p>
      </dsp:txBody>
      <dsp:txXfrm>
        <a:off x="41664" y="7155139"/>
        <a:ext cx="7904008" cy="691604"/>
      </dsp:txXfrm>
    </dsp:sp>
    <dsp:sp modelId="{0191562D-D5DC-4156-9094-0469012AB1FF}">
      <dsp:nvSpPr>
        <dsp:cNvPr id="0" name=""/>
        <dsp:cNvSpPr/>
      </dsp:nvSpPr>
      <dsp:spPr>
        <a:xfrm>
          <a:off x="7983087" y="8028572"/>
          <a:ext cx="6819349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507297"/>
            <a:satOff val="19695"/>
            <a:lumOff val="1252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507297"/>
              <a:satOff val="19695"/>
              <a:lumOff val="12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Обсуждаем с заказчиком результаты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Согласовываем размер пакетов минут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Получаем предоплату</a:t>
          </a:r>
          <a:endParaRPr lang="en-US" sz="1600" kern="1200" dirty="0"/>
        </a:p>
      </dsp:txBody>
      <dsp:txXfrm>
        <a:off x="7983087" y="8147452"/>
        <a:ext cx="6462711" cy="713277"/>
      </dsp:txXfrm>
    </dsp:sp>
    <dsp:sp modelId="{59514F4A-1A3B-4811-8A0A-57D17E9D7A76}">
      <dsp:nvSpPr>
        <dsp:cNvPr id="0" name=""/>
        <dsp:cNvSpPr/>
      </dsp:nvSpPr>
      <dsp:spPr>
        <a:xfrm>
          <a:off x="4250" y="8120874"/>
          <a:ext cx="7978836" cy="766432"/>
        </a:xfrm>
        <a:prstGeom prst="roundRect">
          <a:avLst/>
        </a:prstGeom>
        <a:solidFill>
          <a:schemeClr val="accent4">
            <a:hueOff val="-3968684"/>
            <a:satOff val="23910"/>
            <a:lumOff val="19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Подписываем доп. соглашение</a:t>
          </a:r>
          <a:endParaRPr lang="en-US" sz="2000" kern="1200" dirty="0"/>
        </a:p>
      </dsp:txBody>
      <dsp:txXfrm>
        <a:off x="41664" y="8158288"/>
        <a:ext cx="7904008" cy="691604"/>
      </dsp:txXfrm>
    </dsp:sp>
    <dsp:sp modelId="{33795BF2-151C-42E2-ABDE-9B7F681CA8BC}">
      <dsp:nvSpPr>
        <dsp:cNvPr id="0" name=""/>
        <dsp:cNvSpPr/>
      </dsp:nvSpPr>
      <dsp:spPr>
        <a:xfrm>
          <a:off x="7952791" y="9031721"/>
          <a:ext cx="6843845" cy="9510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00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Осуществляем/принимаем звонки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Онлайн доступ к настройкам и отчетам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Оказываем поддержку и сопровождение</a:t>
          </a:r>
          <a:endParaRPr lang="en-US" sz="1600" kern="1200" dirty="0"/>
        </a:p>
      </dsp:txBody>
      <dsp:txXfrm>
        <a:off x="7952791" y="9150601"/>
        <a:ext cx="6487207" cy="713277"/>
      </dsp:txXfrm>
    </dsp:sp>
    <dsp:sp modelId="{87A6E1AD-6C46-405E-8612-BE2E7DF70C52}">
      <dsp:nvSpPr>
        <dsp:cNvPr id="0" name=""/>
        <dsp:cNvSpPr/>
      </dsp:nvSpPr>
      <dsp:spPr>
        <a:xfrm>
          <a:off x="10051" y="9124023"/>
          <a:ext cx="7942739" cy="766432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Коммерческий запуск</a:t>
          </a:r>
          <a:endParaRPr lang="en-US" sz="2000" kern="1200" dirty="0"/>
        </a:p>
      </dsp:txBody>
      <dsp:txXfrm>
        <a:off x="47465" y="9161437"/>
        <a:ext cx="7867911" cy="691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31.07.2021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57467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3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3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3.sv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3.sv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18472150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8793162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CC34EF35-4529-4242-8AB6-25295CDB0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26078" y="1589088"/>
            <a:ext cx="8793162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863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ED78375-3171-7943-BF45-611D3DAA1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2858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425D7662-4C8F-8D4A-AFD1-9B3BF3CF1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492279" y="1589088"/>
            <a:ext cx="5816744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2701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33E935-59FD-A04F-87C7-825C91137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6"/>
          <a:stretch/>
        </p:blipFill>
        <p:spPr>
          <a:xfrm>
            <a:off x="5041438" y="0"/>
            <a:ext cx="15062662" cy="11315700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3438" y="1589088"/>
            <a:ext cx="18472150" cy="89646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tabLst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837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76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1050289"/>
            <a:ext cx="5432746" cy="19755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226720-6270-FB48-94E1-B019888ECF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9234" y="-147570"/>
            <a:ext cx="11940882" cy="1282337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1050289"/>
            <a:ext cx="5432746" cy="19755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4AB871-B387-4F4D-8539-4B039117C5C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 userDrawn="1">
          <p15:clr>
            <a:srgbClr val="FBAE40"/>
          </p15:clr>
        </p15:guide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5923756"/>
            <a:ext cx="15078075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6030958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17338675" cy="2185988"/>
          </a:xfrm>
          <a:prstGeom prst="rect">
            <a:avLst/>
          </a:prstGeom>
        </p:spPr>
        <p:txBody>
          <a:bodyPr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14058"/>
            <a:ext cx="3177669" cy="11823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F76C5E-4548-0D45-89C5-ED8D6ED69EA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3" y="5923756"/>
            <a:ext cx="9733829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3471862"/>
            <a:ext cx="9733828" cy="2185988"/>
          </a:xfrm>
          <a:prstGeom prst="rect">
            <a:avLst/>
          </a:prstGeom>
        </p:spPr>
        <p:txBody>
          <a:bodyPr anchor="b"/>
          <a:lstStyle>
            <a:lvl1pPr>
              <a:defRPr sz="4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C4E543-72A3-8844-B39E-4FCE727322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DA4197-9197-8846-91AB-D4A4535C0E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1885" y="10759711"/>
            <a:ext cx="6433312" cy="1846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22464A-B2B9-5642-9E05-D958EE5BDE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A5AE3D8-C96A-C346-AFDA-0C314AF8812E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58B38A-54BA-5942-9DD3-1CC1D83FA6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5688" y="-2088439"/>
            <a:ext cx="18969642" cy="13404139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64" y="5923756"/>
            <a:ext cx="8769552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63" y="3471862"/>
            <a:ext cx="8769552" cy="2185988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BDFEAB92-0757-4349-AC28-41B70184CA7E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48A0D46-D363-9B42-A3A9-58A6572BA5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81858" y="440248"/>
            <a:ext cx="3890357" cy="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832655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7" name="Google Shape;17;p26"/>
          <p:cNvSpPr txBox="1">
            <a:spLocks noGrp="1"/>
          </p:cNvSpPr>
          <p:nvPr>
            <p:ph type="sldNum" idx="12"/>
          </p:nvPr>
        </p:nvSpPr>
        <p:spPr>
          <a:xfrm>
            <a:off x="14648272" y="10759711"/>
            <a:ext cx="46239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57711-806E-E448-A3D0-EB9A1C42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370993"/>
            <a:ext cx="8827625" cy="7680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04221C-574D-5545-B7AB-C130846B26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57964" y="309180"/>
            <a:ext cx="2347501" cy="8734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0B6935-71E1-9044-AF0C-F47EC39EA0A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485715" y="440248"/>
            <a:ext cx="3890357" cy="595821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67" r:id="rId3"/>
    <p:sldLayoutId id="2147483670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22701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tabLst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03" userDrawn="1">
          <p15:clr>
            <a:srgbClr val="F26B43"/>
          </p15:clr>
        </p15:guide>
        <p15:guide id="2" pos="12161" userDrawn="1">
          <p15:clr>
            <a:srgbClr val="F26B43"/>
          </p15:clr>
        </p15:guide>
        <p15:guide id="3" orient="horz" pos="6648" userDrawn="1">
          <p15:clr>
            <a:srgbClr val="F26B43"/>
          </p15:clr>
        </p15:guide>
        <p15:guide id="4" orient="horz" pos="865" userDrawn="1">
          <p15:clr>
            <a:srgbClr val="F26B43"/>
          </p15:clr>
        </p15:guide>
        <p15:guide id="5" orient="horz" pos="100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2">
            <a:extLst>
              <a:ext uri="{FF2B5EF4-FFF2-40B4-BE49-F238E27FC236}">
                <a16:creationId xmlns:a16="http://schemas.microsoft.com/office/drawing/2014/main" id="{85C44EBC-5272-8E41-81C8-86A7CF3B7E3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832655" y="10759710"/>
            <a:ext cx="6433312" cy="39596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media" Target="../media/media5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4" Type="http://schemas.openxmlformats.org/officeDocument/2006/relationships/audio" Target="../media/media5.mp3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hyperlink" Target="https://fasie.ru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s://mts.ru/robo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hyperlink" Target="https://www.cnews.ru/news/line/2020-11-06_intellektualnyj_golosovoj" TargetMode="External"/><Relationship Id="rId4" Type="http://schemas.openxmlformats.org/officeDocument/2006/relationships/image" Target="../media/image29.png"/><Relationship Id="rId9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3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mailto:mikhail.koryakov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A98E1-4E99-F54F-A7A1-EB2D74AF8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pc="30" dirty="0" err="1">
                <a:latin typeface="Arial"/>
                <a:cs typeface="Arial"/>
              </a:rPr>
              <a:t>RunCall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00F314-F359-7745-8031-B3732D726E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600" b="0" dirty="0">
                <a:latin typeface="Arial"/>
                <a:cs typeface="Arial"/>
              </a:rPr>
              <a:t>Голосовой </a:t>
            </a:r>
            <a:r>
              <a:rPr lang="ru-RU" sz="3600" b="0" spc="5" dirty="0">
                <a:latin typeface="Arial"/>
                <a:cs typeface="Arial"/>
              </a:rPr>
              <a:t>робот для совершения и приема </a:t>
            </a:r>
            <a:r>
              <a:rPr lang="ru-RU" sz="3600" b="0" spc="30" dirty="0">
                <a:latin typeface="Arial"/>
                <a:cs typeface="Arial"/>
              </a:rPr>
              <a:t>звонков </a:t>
            </a:r>
            <a:br>
              <a:rPr lang="ru-RU" sz="3600" b="0" spc="30" dirty="0">
                <a:latin typeface="Arial"/>
                <a:cs typeface="Arial"/>
              </a:rPr>
            </a:br>
            <a:br>
              <a:rPr lang="ru-RU" sz="3600" b="0" spc="30" dirty="0">
                <a:latin typeface="Arial"/>
                <a:cs typeface="Arial"/>
              </a:rPr>
            </a:br>
            <a:r>
              <a:rPr lang="ru-RU" sz="3600" b="0" spc="30" dirty="0">
                <a:latin typeface="Arial"/>
                <a:cs typeface="Arial"/>
              </a:rPr>
              <a:t>для медицинских центров</a:t>
            </a:r>
            <a:endParaRPr lang="ru-RU" sz="36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7B617-9907-6B41-9A05-520978806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V. 1</a:t>
            </a:r>
            <a:r>
              <a:rPr lang="ru-RU" dirty="0"/>
              <a:t>.</a:t>
            </a:r>
            <a:r>
              <a:rPr lang="en-US" dirty="0"/>
              <a:t>6. 2021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4630E3A-F695-6B49-80DF-901E558EAE7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7DED6C5-2CE9-7C43-A2B8-60AB9AF25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110E"/>
                </a:solidFill>
                <a:cs typeface="Calibri"/>
              </a:rPr>
              <a:t>Проблема и решение</a:t>
            </a:r>
            <a:endParaRPr lang="ru-RU" sz="4000" dirty="0"/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3729A9D-5BD2-4C72-8B92-AC186D837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663" y="2066931"/>
            <a:ext cx="7090722" cy="625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44" rIns="0" bIns="0">
            <a:spAutoFit/>
          </a:bodyPr>
          <a:lstStyle>
            <a:lvl1pPr marL="635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altLang="ru-RU" sz="4000" b="1" dirty="0"/>
              <a:t>Проблема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267" dirty="0"/>
              <a:t>долгое ожидание на линии негативно влияет на лояльность клиентов (180 сек)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sz="1600" dirty="0">
                <a:solidFill>
                  <a:schemeClr val="accent1"/>
                </a:solidFill>
              </a:rPr>
              <a:t>По опросам руководства клиник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endParaRPr lang="ru-RU" sz="1600" dirty="0">
              <a:solidFill>
                <a:schemeClr val="accent1"/>
              </a:solidFill>
            </a:endParaRP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altLang="ru-RU" sz="2267" dirty="0"/>
              <a:t>-  Временные затраты на заполнение документации, человеческий фактор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sz="1600" dirty="0">
                <a:solidFill>
                  <a:schemeClr val="accent1"/>
                </a:solidFill>
              </a:rPr>
              <a:t>По опросам руководства экстренных служб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endParaRPr lang="ru-RU" altLang="ru-RU" sz="2267" dirty="0"/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267" dirty="0"/>
              <a:t>45% вызовов являются ложными или носят информационно-справочный характер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sz="2267" dirty="0"/>
              <a:t>12% российских пациентов записываются к врачу и не приходят на прием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sz="1600" dirty="0">
                <a:solidFill>
                  <a:schemeClr val="accent1"/>
                </a:solidFill>
              </a:rPr>
              <a:t>По данным Единой медицинской информационно-справочной службы</a:t>
            </a:r>
            <a:endParaRPr lang="ru-RU" altLang="ru-RU" sz="1600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3CACDC4-D95C-4984-AD4F-8AE98B15779B}"/>
              </a:ext>
            </a:extLst>
          </p:cNvPr>
          <p:cNvGrpSpPr/>
          <p:nvPr/>
        </p:nvGrpSpPr>
        <p:grpSpPr>
          <a:xfrm>
            <a:off x="8906563" y="5657850"/>
            <a:ext cx="755650" cy="752653"/>
            <a:chOff x="1311359" y="3201944"/>
            <a:chExt cx="755650" cy="752653"/>
          </a:xfrm>
        </p:grpSpPr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83E3BB0A-C3D2-4242-A918-7F46642E9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359" y="3201945"/>
              <a:ext cx="365831" cy="752652"/>
            </a:xfrm>
            <a:custGeom>
              <a:avLst/>
              <a:gdLst>
                <a:gd name="T0" fmla="*/ 75131 w 381000"/>
                <a:gd name="T1" fmla="*/ 0 h 787400"/>
                <a:gd name="T2" fmla="*/ 51145 w 381000"/>
                <a:gd name="T3" fmla="*/ 3933 h 787400"/>
                <a:gd name="T4" fmla="*/ 29965 w 381000"/>
                <a:gd name="T5" fmla="*/ 15023 h 787400"/>
                <a:gd name="T6" fmla="*/ 13280 w 381000"/>
                <a:gd name="T7" fmla="*/ 32208 h 787400"/>
                <a:gd name="T8" fmla="*/ 1820 w 381000"/>
                <a:gd name="T9" fmla="*/ 58219 h 787400"/>
                <a:gd name="T10" fmla="*/ 0 w 381000"/>
                <a:gd name="T11" fmla="*/ 127184 h 787400"/>
                <a:gd name="T12" fmla="*/ 7151 w 381000"/>
                <a:gd name="T13" fmla="*/ 158890 h 787400"/>
                <a:gd name="T14" fmla="*/ 20955 w 381000"/>
                <a:gd name="T15" fmla="*/ 178723 h 787400"/>
                <a:gd name="T16" fmla="*/ 40098 w 381000"/>
                <a:gd name="T17" fmla="*/ 192992 h 787400"/>
                <a:gd name="T18" fmla="*/ 62893 w 381000"/>
                <a:gd name="T19" fmla="*/ 200636 h 787400"/>
                <a:gd name="T20" fmla="*/ 88607 w 381000"/>
                <a:gd name="T21" fmla="*/ 201642 h 787400"/>
                <a:gd name="T22" fmla="*/ 95564 w 381000"/>
                <a:gd name="T23" fmla="*/ 198781 h 787400"/>
                <a:gd name="T24" fmla="*/ 97787 w 381000"/>
                <a:gd name="T25" fmla="*/ 195137 h 787400"/>
                <a:gd name="T26" fmla="*/ 78761 w 381000"/>
                <a:gd name="T27" fmla="*/ 195030 h 787400"/>
                <a:gd name="T28" fmla="*/ 59792 w 381000"/>
                <a:gd name="T29" fmla="*/ 193355 h 787400"/>
                <a:gd name="T30" fmla="*/ 37226 w 381000"/>
                <a:gd name="T31" fmla="*/ 183725 h 787400"/>
                <a:gd name="T32" fmla="*/ 19476 w 381000"/>
                <a:gd name="T33" fmla="*/ 166850 h 787400"/>
                <a:gd name="T34" fmla="*/ 8226 w 381000"/>
                <a:gd name="T35" fmla="*/ 142005 h 787400"/>
                <a:gd name="T36" fmla="*/ 6564 w 381000"/>
                <a:gd name="T37" fmla="*/ 74461 h 787400"/>
                <a:gd name="T38" fmla="*/ 10269 w 381000"/>
                <a:gd name="T39" fmla="*/ 52441 h 787400"/>
                <a:gd name="T40" fmla="*/ 27612 w 381000"/>
                <a:gd name="T41" fmla="*/ 25534 h 787400"/>
                <a:gd name="T42" fmla="*/ 48044 w 381000"/>
                <a:gd name="T43" fmla="*/ 12111 h 787400"/>
                <a:gd name="T44" fmla="*/ 72198 w 381000"/>
                <a:gd name="T45" fmla="*/ 6612 h 787400"/>
                <a:gd name="T46" fmla="*/ 78761 w 381000"/>
                <a:gd name="T47" fmla="*/ 6505 h 787400"/>
                <a:gd name="T48" fmla="*/ 97676 w 381000"/>
                <a:gd name="T49" fmla="*/ 5963 h 787400"/>
                <a:gd name="T50" fmla="*/ 92434 w 381000"/>
                <a:gd name="T51" fmla="*/ 768 h 787400"/>
                <a:gd name="T52" fmla="*/ 96739 w 381000"/>
                <a:gd name="T53" fmla="*/ 143166 h 787400"/>
                <a:gd name="T54" fmla="*/ 90779 w 381000"/>
                <a:gd name="T55" fmla="*/ 145546 h 787400"/>
                <a:gd name="T56" fmla="*/ 91888 w 381000"/>
                <a:gd name="T57" fmla="*/ 193680 h 787400"/>
                <a:gd name="T58" fmla="*/ 97787 w 381000"/>
                <a:gd name="T59" fmla="*/ 195137 h 787400"/>
                <a:gd name="T60" fmla="*/ 98451 w 381000"/>
                <a:gd name="T61" fmla="*/ 148434 h 787400"/>
                <a:gd name="T62" fmla="*/ 96739 w 381000"/>
                <a:gd name="T63" fmla="*/ 143166 h 787400"/>
                <a:gd name="T64" fmla="*/ 72198 w 381000"/>
                <a:gd name="T65" fmla="*/ 6612 h 787400"/>
                <a:gd name="T66" fmla="*/ 55852 w 381000"/>
                <a:gd name="T67" fmla="*/ 63016 h 787400"/>
                <a:gd name="T68" fmla="*/ 46391 w 381000"/>
                <a:gd name="T69" fmla="*/ 68661 h 787400"/>
                <a:gd name="T70" fmla="*/ 42662 w 381000"/>
                <a:gd name="T71" fmla="*/ 78962 h 787400"/>
                <a:gd name="T72" fmla="*/ 46391 w 381000"/>
                <a:gd name="T73" fmla="*/ 132979 h 787400"/>
                <a:gd name="T74" fmla="*/ 72198 w 381000"/>
                <a:gd name="T75" fmla="*/ 141865 h 787400"/>
                <a:gd name="T76" fmla="*/ 78761 w 381000"/>
                <a:gd name="T77" fmla="*/ 195030 h 787400"/>
                <a:gd name="T78" fmla="*/ 96739 w 381000"/>
                <a:gd name="T79" fmla="*/ 143166 h 787400"/>
                <a:gd name="T80" fmla="*/ 93707 w 381000"/>
                <a:gd name="T81" fmla="*/ 140093 h 787400"/>
                <a:gd name="T82" fmla="*/ 57138 w 381000"/>
                <a:gd name="T83" fmla="*/ 132251 h 787400"/>
                <a:gd name="T84" fmla="*/ 51463 w 381000"/>
                <a:gd name="T85" fmla="*/ 128861 h 787400"/>
                <a:gd name="T86" fmla="*/ 49226 w 381000"/>
                <a:gd name="T87" fmla="*/ 122679 h 787400"/>
                <a:gd name="T88" fmla="*/ 57141 w 381000"/>
                <a:gd name="T89" fmla="*/ 69394 h 787400"/>
                <a:gd name="T90" fmla="*/ 93707 w 381000"/>
                <a:gd name="T91" fmla="*/ 61550 h 787400"/>
                <a:gd name="T92" fmla="*/ 96739 w 381000"/>
                <a:gd name="T93" fmla="*/ 58476 h 787400"/>
                <a:gd name="T94" fmla="*/ 78761 w 381000"/>
                <a:gd name="T95" fmla="*/ 6612 h 787400"/>
                <a:gd name="T96" fmla="*/ 90414 w 381000"/>
                <a:gd name="T97" fmla="*/ 6505 h 787400"/>
                <a:gd name="T98" fmla="*/ 91888 w 381000"/>
                <a:gd name="T99" fmla="*/ 54756 h 787400"/>
                <a:gd name="T100" fmla="*/ 78761 w 381000"/>
                <a:gd name="T101" fmla="*/ 58476 h 787400"/>
                <a:gd name="T102" fmla="*/ 97859 w 381000"/>
                <a:gd name="T103" fmla="*/ 56531 h 787400"/>
                <a:gd name="T104" fmla="*/ 98451 w 381000"/>
                <a:gd name="T105" fmla="*/ 9757 h 787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81000" h="787400">
                  <a:moveTo>
                    <a:pt x="342900" y="0"/>
                  </a:moveTo>
                  <a:lnTo>
                    <a:pt x="290753" y="0"/>
                  </a:lnTo>
                  <a:lnTo>
                    <a:pt x="243391" y="3925"/>
                  </a:lnTo>
                  <a:lnTo>
                    <a:pt x="197927" y="15357"/>
                  </a:lnTo>
                  <a:lnTo>
                    <a:pt x="155178" y="33776"/>
                  </a:lnTo>
                  <a:lnTo>
                    <a:pt x="115961" y="58663"/>
                  </a:lnTo>
                  <a:lnTo>
                    <a:pt x="81093" y="89501"/>
                  </a:lnTo>
                  <a:lnTo>
                    <a:pt x="51391" y="125771"/>
                  </a:lnTo>
                  <a:lnTo>
                    <a:pt x="27673" y="166954"/>
                  </a:lnTo>
                  <a:lnTo>
                    <a:pt x="7045" y="227341"/>
                  </a:lnTo>
                  <a:lnTo>
                    <a:pt x="0" y="290766"/>
                  </a:lnTo>
                  <a:lnTo>
                    <a:pt x="0" y="496646"/>
                  </a:lnTo>
                  <a:lnTo>
                    <a:pt x="7045" y="560071"/>
                  </a:lnTo>
                  <a:lnTo>
                    <a:pt x="27673" y="620458"/>
                  </a:lnTo>
                  <a:lnTo>
                    <a:pt x="51391" y="661636"/>
                  </a:lnTo>
                  <a:lnTo>
                    <a:pt x="81093" y="697902"/>
                  </a:lnTo>
                  <a:lnTo>
                    <a:pt x="115961" y="728738"/>
                  </a:lnTo>
                  <a:lnTo>
                    <a:pt x="155178" y="753624"/>
                  </a:lnTo>
                  <a:lnTo>
                    <a:pt x="197927" y="772042"/>
                  </a:lnTo>
                  <a:lnTo>
                    <a:pt x="243391" y="783474"/>
                  </a:lnTo>
                  <a:lnTo>
                    <a:pt x="290753" y="787400"/>
                  </a:lnTo>
                  <a:lnTo>
                    <a:pt x="342900" y="787400"/>
                  </a:lnTo>
                  <a:lnTo>
                    <a:pt x="357714" y="784400"/>
                  </a:lnTo>
                  <a:lnTo>
                    <a:pt x="369827" y="776227"/>
                  </a:lnTo>
                  <a:lnTo>
                    <a:pt x="378000" y="764114"/>
                  </a:lnTo>
                  <a:lnTo>
                    <a:pt x="378428" y="762000"/>
                  </a:lnTo>
                  <a:lnTo>
                    <a:pt x="304800" y="762000"/>
                  </a:lnTo>
                  <a:lnTo>
                    <a:pt x="304800" y="761580"/>
                  </a:lnTo>
                  <a:lnTo>
                    <a:pt x="279400" y="761580"/>
                  </a:lnTo>
                  <a:lnTo>
                    <a:pt x="231391" y="755041"/>
                  </a:lnTo>
                  <a:lnTo>
                    <a:pt x="185925" y="740106"/>
                  </a:lnTo>
                  <a:lnTo>
                    <a:pt x="144060" y="717437"/>
                  </a:lnTo>
                  <a:lnTo>
                    <a:pt x="106855" y="687695"/>
                  </a:lnTo>
                  <a:lnTo>
                    <a:pt x="75369" y="651541"/>
                  </a:lnTo>
                  <a:lnTo>
                    <a:pt x="50660" y="609638"/>
                  </a:lnTo>
                  <a:lnTo>
                    <a:pt x="31834" y="554521"/>
                  </a:lnTo>
                  <a:lnTo>
                    <a:pt x="25400" y="496646"/>
                  </a:lnTo>
                  <a:lnTo>
                    <a:pt x="25400" y="290766"/>
                  </a:lnTo>
                  <a:lnTo>
                    <a:pt x="27023" y="261674"/>
                  </a:lnTo>
                  <a:lnTo>
                    <a:pt x="39742" y="204780"/>
                  </a:lnTo>
                  <a:lnTo>
                    <a:pt x="75369" y="135865"/>
                  </a:lnTo>
                  <a:lnTo>
                    <a:pt x="106855" y="99708"/>
                  </a:lnTo>
                  <a:lnTo>
                    <a:pt x="144060" y="69964"/>
                  </a:lnTo>
                  <a:lnTo>
                    <a:pt x="185925" y="47293"/>
                  </a:lnTo>
                  <a:lnTo>
                    <a:pt x="231391" y="32358"/>
                  </a:lnTo>
                  <a:lnTo>
                    <a:pt x="279400" y="25819"/>
                  </a:lnTo>
                  <a:lnTo>
                    <a:pt x="304800" y="25819"/>
                  </a:lnTo>
                  <a:lnTo>
                    <a:pt x="304800" y="25400"/>
                  </a:lnTo>
                  <a:lnTo>
                    <a:pt x="378428" y="25400"/>
                  </a:lnTo>
                  <a:lnTo>
                    <a:pt x="378000" y="23285"/>
                  </a:lnTo>
                  <a:lnTo>
                    <a:pt x="369827" y="11172"/>
                  </a:lnTo>
                  <a:lnTo>
                    <a:pt x="357714" y="2999"/>
                  </a:lnTo>
                  <a:lnTo>
                    <a:pt x="342900" y="0"/>
                  </a:lnTo>
                  <a:close/>
                </a:path>
                <a:path w="381000" h="787400">
                  <a:moveTo>
                    <a:pt x="374373" y="559054"/>
                  </a:moveTo>
                  <a:lnTo>
                    <a:pt x="304800" y="559054"/>
                  </a:lnTo>
                  <a:lnTo>
                    <a:pt x="351307" y="568350"/>
                  </a:lnTo>
                  <a:lnTo>
                    <a:pt x="355600" y="573582"/>
                  </a:lnTo>
                  <a:lnTo>
                    <a:pt x="355600" y="756310"/>
                  </a:lnTo>
                  <a:lnTo>
                    <a:pt x="349897" y="762000"/>
                  </a:lnTo>
                  <a:lnTo>
                    <a:pt x="378428" y="762000"/>
                  </a:lnTo>
                  <a:lnTo>
                    <a:pt x="381000" y="749300"/>
                  </a:lnTo>
                  <a:lnTo>
                    <a:pt x="381000" y="579628"/>
                  </a:lnTo>
                  <a:lnTo>
                    <a:pt x="378708" y="566648"/>
                  </a:lnTo>
                  <a:lnTo>
                    <a:pt x="374373" y="559054"/>
                  </a:lnTo>
                  <a:close/>
                </a:path>
                <a:path w="381000" h="787400">
                  <a:moveTo>
                    <a:pt x="304800" y="25819"/>
                  </a:moveTo>
                  <a:lnTo>
                    <a:pt x="279400" y="25819"/>
                  </a:lnTo>
                  <a:lnTo>
                    <a:pt x="279400" y="233426"/>
                  </a:lnTo>
                  <a:lnTo>
                    <a:pt x="216141" y="246075"/>
                  </a:lnTo>
                  <a:lnTo>
                    <a:pt x="195687" y="254059"/>
                  </a:lnTo>
                  <a:lnTo>
                    <a:pt x="179528" y="268117"/>
                  </a:lnTo>
                  <a:lnTo>
                    <a:pt x="168915" y="286721"/>
                  </a:lnTo>
                  <a:lnTo>
                    <a:pt x="165100" y="308343"/>
                  </a:lnTo>
                  <a:lnTo>
                    <a:pt x="165102" y="479056"/>
                  </a:lnTo>
                  <a:lnTo>
                    <a:pt x="179528" y="519274"/>
                  </a:lnTo>
                  <a:lnTo>
                    <a:pt x="216141" y="541312"/>
                  </a:lnTo>
                  <a:lnTo>
                    <a:pt x="279400" y="553974"/>
                  </a:lnTo>
                  <a:lnTo>
                    <a:pt x="279400" y="761580"/>
                  </a:lnTo>
                  <a:lnTo>
                    <a:pt x="304800" y="761580"/>
                  </a:lnTo>
                  <a:lnTo>
                    <a:pt x="304800" y="559054"/>
                  </a:lnTo>
                  <a:lnTo>
                    <a:pt x="374373" y="559054"/>
                  </a:lnTo>
                  <a:lnTo>
                    <a:pt x="372337" y="555485"/>
                  </a:lnTo>
                  <a:lnTo>
                    <a:pt x="362638" y="547056"/>
                  </a:lnTo>
                  <a:lnTo>
                    <a:pt x="350367" y="542277"/>
                  </a:lnTo>
                  <a:lnTo>
                    <a:pt x="221119" y="516432"/>
                  </a:lnTo>
                  <a:lnTo>
                    <a:pt x="208850" y="511637"/>
                  </a:lnTo>
                  <a:lnTo>
                    <a:pt x="199156" y="503197"/>
                  </a:lnTo>
                  <a:lnTo>
                    <a:pt x="192789" y="492031"/>
                  </a:lnTo>
                  <a:lnTo>
                    <a:pt x="190500" y="479056"/>
                  </a:lnTo>
                  <a:lnTo>
                    <a:pt x="190500" y="308343"/>
                  </a:lnTo>
                  <a:lnTo>
                    <a:pt x="221132" y="270979"/>
                  </a:lnTo>
                  <a:lnTo>
                    <a:pt x="350367" y="245135"/>
                  </a:lnTo>
                  <a:lnTo>
                    <a:pt x="362638" y="240349"/>
                  </a:lnTo>
                  <a:lnTo>
                    <a:pt x="372337" y="231916"/>
                  </a:lnTo>
                  <a:lnTo>
                    <a:pt x="374374" y="228346"/>
                  </a:lnTo>
                  <a:lnTo>
                    <a:pt x="304800" y="228346"/>
                  </a:lnTo>
                  <a:lnTo>
                    <a:pt x="304800" y="25819"/>
                  </a:lnTo>
                  <a:close/>
                </a:path>
                <a:path w="381000" h="787400">
                  <a:moveTo>
                    <a:pt x="378428" y="25400"/>
                  </a:moveTo>
                  <a:lnTo>
                    <a:pt x="349897" y="25400"/>
                  </a:lnTo>
                  <a:lnTo>
                    <a:pt x="355600" y="31089"/>
                  </a:lnTo>
                  <a:lnTo>
                    <a:pt x="355600" y="213817"/>
                  </a:lnTo>
                  <a:lnTo>
                    <a:pt x="351307" y="219049"/>
                  </a:lnTo>
                  <a:lnTo>
                    <a:pt x="304800" y="228346"/>
                  </a:lnTo>
                  <a:lnTo>
                    <a:pt x="374374" y="228346"/>
                  </a:lnTo>
                  <a:lnTo>
                    <a:pt x="378708" y="220751"/>
                  </a:lnTo>
                  <a:lnTo>
                    <a:pt x="381000" y="207772"/>
                  </a:lnTo>
                  <a:lnTo>
                    <a:pt x="381000" y="38100"/>
                  </a:lnTo>
                  <a:lnTo>
                    <a:pt x="378428" y="25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3882399C-E753-4A8B-8888-FF4F58840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2336" y="3261916"/>
              <a:ext cx="170920" cy="206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2267"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FA091F5D-141E-4460-98D3-0ED7EC66C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178" y="3201944"/>
              <a:ext cx="365831" cy="218900"/>
            </a:xfrm>
            <a:custGeom>
              <a:avLst/>
              <a:gdLst>
                <a:gd name="T0" fmla="*/ 82043 w 381000"/>
                <a:gd name="T1" fmla="*/ 0 h 228600"/>
                <a:gd name="T2" fmla="*/ 16408 w 381000"/>
                <a:gd name="T3" fmla="*/ 0 h 228600"/>
                <a:gd name="T4" fmla="*/ 10027 w 381000"/>
                <a:gd name="T5" fmla="*/ 1285 h 228600"/>
                <a:gd name="T6" fmla="*/ 4811 w 381000"/>
                <a:gd name="T7" fmla="*/ 4785 h 228600"/>
                <a:gd name="T8" fmla="*/ 1292 w 381000"/>
                <a:gd name="T9" fmla="*/ 9973 h 228600"/>
                <a:gd name="T10" fmla="*/ 0 w 381000"/>
                <a:gd name="T11" fmla="*/ 16319 h 228600"/>
                <a:gd name="T12" fmla="*/ 0 w 381000"/>
                <a:gd name="T13" fmla="*/ 42430 h 228600"/>
                <a:gd name="T14" fmla="*/ 1292 w 381000"/>
                <a:gd name="T15" fmla="*/ 48776 h 228600"/>
                <a:gd name="T16" fmla="*/ 4811 w 381000"/>
                <a:gd name="T17" fmla="*/ 53964 h 228600"/>
                <a:gd name="T18" fmla="*/ 10027 w 381000"/>
                <a:gd name="T19" fmla="*/ 57464 h 228600"/>
                <a:gd name="T20" fmla="*/ 16408 w 381000"/>
                <a:gd name="T21" fmla="*/ 58749 h 228600"/>
                <a:gd name="T22" fmla="*/ 82043 w 381000"/>
                <a:gd name="T23" fmla="*/ 58749 h 228600"/>
                <a:gd name="T24" fmla="*/ 88424 w 381000"/>
                <a:gd name="T25" fmla="*/ 57464 h 228600"/>
                <a:gd name="T26" fmla="*/ 93640 w 381000"/>
                <a:gd name="T27" fmla="*/ 53964 h 228600"/>
                <a:gd name="T28" fmla="*/ 94822 w 381000"/>
                <a:gd name="T29" fmla="*/ 52222 h 228600"/>
                <a:gd name="T30" fmla="*/ 16408 w 381000"/>
                <a:gd name="T31" fmla="*/ 52222 h 228600"/>
                <a:gd name="T32" fmla="*/ 12580 w 381000"/>
                <a:gd name="T33" fmla="*/ 51451 h 228600"/>
                <a:gd name="T34" fmla="*/ 9450 w 381000"/>
                <a:gd name="T35" fmla="*/ 49350 h 228600"/>
                <a:gd name="T36" fmla="*/ 7338 w 381000"/>
                <a:gd name="T37" fmla="*/ 46237 h 228600"/>
                <a:gd name="T38" fmla="*/ 6564 w 381000"/>
                <a:gd name="T39" fmla="*/ 42430 h 228600"/>
                <a:gd name="T40" fmla="*/ 6564 w 381000"/>
                <a:gd name="T41" fmla="*/ 16319 h 228600"/>
                <a:gd name="T42" fmla="*/ 7338 w 381000"/>
                <a:gd name="T43" fmla="*/ 12512 h 228600"/>
                <a:gd name="T44" fmla="*/ 9450 w 381000"/>
                <a:gd name="T45" fmla="*/ 9399 h 228600"/>
                <a:gd name="T46" fmla="*/ 12580 w 381000"/>
                <a:gd name="T47" fmla="*/ 7299 h 228600"/>
                <a:gd name="T48" fmla="*/ 16408 w 381000"/>
                <a:gd name="T49" fmla="*/ 6527 h 228600"/>
                <a:gd name="T50" fmla="*/ 94822 w 381000"/>
                <a:gd name="T51" fmla="*/ 6527 h 228600"/>
                <a:gd name="T52" fmla="*/ 93640 w 381000"/>
                <a:gd name="T53" fmla="*/ 4785 h 228600"/>
                <a:gd name="T54" fmla="*/ 88424 w 381000"/>
                <a:gd name="T55" fmla="*/ 1285 h 228600"/>
                <a:gd name="T56" fmla="*/ 82043 w 381000"/>
                <a:gd name="T57" fmla="*/ 0 h 228600"/>
                <a:gd name="T58" fmla="*/ 94822 w 381000"/>
                <a:gd name="T59" fmla="*/ 6527 h 228600"/>
                <a:gd name="T60" fmla="*/ 82043 w 381000"/>
                <a:gd name="T61" fmla="*/ 6527 h 228600"/>
                <a:gd name="T62" fmla="*/ 85871 w 381000"/>
                <a:gd name="T63" fmla="*/ 7299 h 228600"/>
                <a:gd name="T64" fmla="*/ 89001 w 381000"/>
                <a:gd name="T65" fmla="*/ 9399 h 228600"/>
                <a:gd name="T66" fmla="*/ 91113 w 381000"/>
                <a:gd name="T67" fmla="*/ 12512 h 228600"/>
                <a:gd name="T68" fmla="*/ 91888 w 381000"/>
                <a:gd name="T69" fmla="*/ 16319 h 228600"/>
                <a:gd name="T70" fmla="*/ 91888 w 381000"/>
                <a:gd name="T71" fmla="*/ 42430 h 228600"/>
                <a:gd name="T72" fmla="*/ 91113 w 381000"/>
                <a:gd name="T73" fmla="*/ 46237 h 228600"/>
                <a:gd name="T74" fmla="*/ 89001 w 381000"/>
                <a:gd name="T75" fmla="*/ 49350 h 228600"/>
                <a:gd name="T76" fmla="*/ 85871 w 381000"/>
                <a:gd name="T77" fmla="*/ 51451 h 228600"/>
                <a:gd name="T78" fmla="*/ 82043 w 381000"/>
                <a:gd name="T79" fmla="*/ 52222 h 228600"/>
                <a:gd name="T80" fmla="*/ 94822 w 381000"/>
                <a:gd name="T81" fmla="*/ 52222 h 228600"/>
                <a:gd name="T82" fmla="*/ 97160 w 381000"/>
                <a:gd name="T83" fmla="*/ 48776 h 228600"/>
                <a:gd name="T84" fmla="*/ 98451 w 381000"/>
                <a:gd name="T85" fmla="*/ 42430 h 228600"/>
                <a:gd name="T86" fmla="*/ 98451 w 381000"/>
                <a:gd name="T87" fmla="*/ 16319 h 228600"/>
                <a:gd name="T88" fmla="*/ 97160 w 381000"/>
                <a:gd name="T89" fmla="*/ 9973 h 228600"/>
                <a:gd name="T90" fmla="*/ 94822 w 381000"/>
                <a:gd name="T91" fmla="*/ 6527 h 228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81000" h="228600">
                  <a:moveTo>
                    <a:pt x="317500" y="0"/>
                  </a:moveTo>
                  <a:lnTo>
                    <a:pt x="63500" y="0"/>
                  </a:lnTo>
                  <a:lnTo>
                    <a:pt x="38806" y="4998"/>
                  </a:lnTo>
                  <a:lnTo>
                    <a:pt x="18619" y="18619"/>
                  </a:lnTo>
                  <a:lnTo>
                    <a:pt x="4998" y="38806"/>
                  </a:lnTo>
                  <a:lnTo>
                    <a:pt x="0" y="63500"/>
                  </a:lnTo>
                  <a:lnTo>
                    <a:pt x="0" y="165100"/>
                  </a:lnTo>
                  <a:lnTo>
                    <a:pt x="4998" y="189793"/>
                  </a:lnTo>
                  <a:lnTo>
                    <a:pt x="18619" y="209980"/>
                  </a:lnTo>
                  <a:lnTo>
                    <a:pt x="38806" y="223601"/>
                  </a:lnTo>
                  <a:lnTo>
                    <a:pt x="63500" y="228600"/>
                  </a:lnTo>
                  <a:lnTo>
                    <a:pt x="317500" y="228600"/>
                  </a:lnTo>
                  <a:lnTo>
                    <a:pt x="342193" y="223601"/>
                  </a:lnTo>
                  <a:lnTo>
                    <a:pt x="362380" y="209980"/>
                  </a:lnTo>
                  <a:lnTo>
                    <a:pt x="366955" y="203200"/>
                  </a:lnTo>
                  <a:lnTo>
                    <a:pt x="63500" y="203200"/>
                  </a:lnTo>
                  <a:lnTo>
                    <a:pt x="48685" y="200200"/>
                  </a:lnTo>
                  <a:lnTo>
                    <a:pt x="36572" y="192027"/>
                  </a:lnTo>
                  <a:lnTo>
                    <a:pt x="28399" y="179914"/>
                  </a:lnTo>
                  <a:lnTo>
                    <a:pt x="25400" y="165100"/>
                  </a:lnTo>
                  <a:lnTo>
                    <a:pt x="25400" y="63500"/>
                  </a:lnTo>
                  <a:lnTo>
                    <a:pt x="28399" y="48685"/>
                  </a:lnTo>
                  <a:lnTo>
                    <a:pt x="36572" y="36572"/>
                  </a:lnTo>
                  <a:lnTo>
                    <a:pt x="48685" y="28399"/>
                  </a:lnTo>
                  <a:lnTo>
                    <a:pt x="63500" y="25400"/>
                  </a:lnTo>
                  <a:lnTo>
                    <a:pt x="366955" y="25400"/>
                  </a:lnTo>
                  <a:lnTo>
                    <a:pt x="362380" y="18619"/>
                  </a:lnTo>
                  <a:lnTo>
                    <a:pt x="342193" y="4998"/>
                  </a:lnTo>
                  <a:lnTo>
                    <a:pt x="317500" y="0"/>
                  </a:lnTo>
                  <a:close/>
                </a:path>
                <a:path w="381000" h="228600">
                  <a:moveTo>
                    <a:pt x="366955" y="25400"/>
                  </a:moveTo>
                  <a:lnTo>
                    <a:pt x="317500" y="25400"/>
                  </a:lnTo>
                  <a:lnTo>
                    <a:pt x="332314" y="28399"/>
                  </a:lnTo>
                  <a:lnTo>
                    <a:pt x="344427" y="36572"/>
                  </a:lnTo>
                  <a:lnTo>
                    <a:pt x="352600" y="48685"/>
                  </a:lnTo>
                  <a:lnTo>
                    <a:pt x="355600" y="63500"/>
                  </a:lnTo>
                  <a:lnTo>
                    <a:pt x="355600" y="165100"/>
                  </a:lnTo>
                  <a:lnTo>
                    <a:pt x="352600" y="179914"/>
                  </a:lnTo>
                  <a:lnTo>
                    <a:pt x="344427" y="192027"/>
                  </a:lnTo>
                  <a:lnTo>
                    <a:pt x="332314" y="200200"/>
                  </a:lnTo>
                  <a:lnTo>
                    <a:pt x="317500" y="203200"/>
                  </a:lnTo>
                  <a:lnTo>
                    <a:pt x="366955" y="203200"/>
                  </a:lnTo>
                  <a:lnTo>
                    <a:pt x="376001" y="189793"/>
                  </a:lnTo>
                  <a:lnTo>
                    <a:pt x="381000" y="165100"/>
                  </a:lnTo>
                  <a:lnTo>
                    <a:pt x="381000" y="63500"/>
                  </a:lnTo>
                  <a:lnTo>
                    <a:pt x="376001" y="38806"/>
                  </a:lnTo>
                  <a:lnTo>
                    <a:pt x="366955" y="25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2" name="object 26">
              <a:extLst>
                <a:ext uri="{FF2B5EF4-FFF2-40B4-BE49-F238E27FC236}">
                  <a16:creationId xmlns:a16="http://schemas.microsoft.com/office/drawing/2014/main" id="{FCE6EA0A-4F22-4272-B454-42D656EFA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6116" y="3519797"/>
              <a:ext cx="95956" cy="119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2267"/>
            </a:p>
          </p:txBody>
        </p:sp>
        <p:sp>
          <p:nvSpPr>
            <p:cNvPr id="23" name="object 27">
              <a:extLst>
                <a:ext uri="{FF2B5EF4-FFF2-40B4-BE49-F238E27FC236}">
                  <a16:creationId xmlns:a16="http://schemas.microsoft.com/office/drawing/2014/main" id="{C00EF952-549F-425A-ACA0-065F961AD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178" y="3738696"/>
              <a:ext cx="365831" cy="215900"/>
            </a:xfrm>
            <a:custGeom>
              <a:avLst/>
              <a:gdLst>
                <a:gd name="T0" fmla="*/ 82043 w 381000"/>
                <a:gd name="T1" fmla="*/ 0 h 228600"/>
                <a:gd name="T2" fmla="*/ 16408 w 381000"/>
                <a:gd name="T3" fmla="*/ 0 h 228600"/>
                <a:gd name="T4" fmla="*/ 10027 w 381000"/>
                <a:gd name="T5" fmla="*/ 1250 h 228600"/>
                <a:gd name="T6" fmla="*/ 4811 w 381000"/>
                <a:gd name="T7" fmla="*/ 4655 h 228600"/>
                <a:gd name="T8" fmla="*/ 1292 w 381000"/>
                <a:gd name="T9" fmla="*/ 9702 h 228600"/>
                <a:gd name="T10" fmla="*/ 0 w 381000"/>
                <a:gd name="T11" fmla="*/ 15875 h 228600"/>
                <a:gd name="T12" fmla="*/ 0 w 381000"/>
                <a:gd name="T13" fmla="*/ 41275 h 228600"/>
                <a:gd name="T14" fmla="*/ 1292 w 381000"/>
                <a:gd name="T15" fmla="*/ 47449 h 228600"/>
                <a:gd name="T16" fmla="*/ 4811 w 381000"/>
                <a:gd name="T17" fmla="*/ 52495 h 228600"/>
                <a:gd name="T18" fmla="*/ 10027 w 381000"/>
                <a:gd name="T19" fmla="*/ 55901 h 228600"/>
                <a:gd name="T20" fmla="*/ 16408 w 381000"/>
                <a:gd name="T21" fmla="*/ 57150 h 228600"/>
                <a:gd name="T22" fmla="*/ 82043 w 381000"/>
                <a:gd name="T23" fmla="*/ 57150 h 228600"/>
                <a:gd name="T24" fmla="*/ 88424 w 381000"/>
                <a:gd name="T25" fmla="*/ 55901 h 228600"/>
                <a:gd name="T26" fmla="*/ 93640 w 381000"/>
                <a:gd name="T27" fmla="*/ 52495 h 228600"/>
                <a:gd name="T28" fmla="*/ 94822 w 381000"/>
                <a:gd name="T29" fmla="*/ 50800 h 228600"/>
                <a:gd name="T30" fmla="*/ 16408 w 381000"/>
                <a:gd name="T31" fmla="*/ 50800 h 228600"/>
                <a:gd name="T32" fmla="*/ 12580 w 381000"/>
                <a:gd name="T33" fmla="*/ 50050 h 228600"/>
                <a:gd name="T34" fmla="*/ 9450 w 381000"/>
                <a:gd name="T35" fmla="*/ 48007 h 228600"/>
                <a:gd name="T36" fmla="*/ 7338 w 381000"/>
                <a:gd name="T37" fmla="*/ 44979 h 228600"/>
                <a:gd name="T38" fmla="*/ 6564 w 381000"/>
                <a:gd name="T39" fmla="*/ 41275 h 228600"/>
                <a:gd name="T40" fmla="*/ 6564 w 381000"/>
                <a:gd name="T41" fmla="*/ 15875 h 228600"/>
                <a:gd name="T42" fmla="*/ 7338 w 381000"/>
                <a:gd name="T43" fmla="*/ 12172 h 228600"/>
                <a:gd name="T44" fmla="*/ 9450 w 381000"/>
                <a:gd name="T45" fmla="*/ 9143 h 228600"/>
                <a:gd name="T46" fmla="*/ 12580 w 381000"/>
                <a:gd name="T47" fmla="*/ 7100 h 228600"/>
                <a:gd name="T48" fmla="*/ 16408 w 381000"/>
                <a:gd name="T49" fmla="*/ 6350 h 228600"/>
                <a:gd name="T50" fmla="*/ 94822 w 381000"/>
                <a:gd name="T51" fmla="*/ 6350 h 228600"/>
                <a:gd name="T52" fmla="*/ 93640 w 381000"/>
                <a:gd name="T53" fmla="*/ 4655 h 228600"/>
                <a:gd name="T54" fmla="*/ 88424 w 381000"/>
                <a:gd name="T55" fmla="*/ 1250 h 228600"/>
                <a:gd name="T56" fmla="*/ 82043 w 381000"/>
                <a:gd name="T57" fmla="*/ 0 h 228600"/>
                <a:gd name="T58" fmla="*/ 94822 w 381000"/>
                <a:gd name="T59" fmla="*/ 6350 h 228600"/>
                <a:gd name="T60" fmla="*/ 82043 w 381000"/>
                <a:gd name="T61" fmla="*/ 6350 h 228600"/>
                <a:gd name="T62" fmla="*/ 85871 w 381000"/>
                <a:gd name="T63" fmla="*/ 7100 h 228600"/>
                <a:gd name="T64" fmla="*/ 89001 w 381000"/>
                <a:gd name="T65" fmla="*/ 9143 h 228600"/>
                <a:gd name="T66" fmla="*/ 91113 w 381000"/>
                <a:gd name="T67" fmla="*/ 12172 h 228600"/>
                <a:gd name="T68" fmla="*/ 91888 w 381000"/>
                <a:gd name="T69" fmla="*/ 15875 h 228600"/>
                <a:gd name="T70" fmla="*/ 91888 w 381000"/>
                <a:gd name="T71" fmla="*/ 41275 h 228600"/>
                <a:gd name="T72" fmla="*/ 91113 w 381000"/>
                <a:gd name="T73" fmla="*/ 44979 h 228600"/>
                <a:gd name="T74" fmla="*/ 89001 w 381000"/>
                <a:gd name="T75" fmla="*/ 48007 h 228600"/>
                <a:gd name="T76" fmla="*/ 85871 w 381000"/>
                <a:gd name="T77" fmla="*/ 50050 h 228600"/>
                <a:gd name="T78" fmla="*/ 82043 w 381000"/>
                <a:gd name="T79" fmla="*/ 50800 h 228600"/>
                <a:gd name="T80" fmla="*/ 94822 w 381000"/>
                <a:gd name="T81" fmla="*/ 50800 h 228600"/>
                <a:gd name="T82" fmla="*/ 97160 w 381000"/>
                <a:gd name="T83" fmla="*/ 47449 h 228600"/>
                <a:gd name="T84" fmla="*/ 98451 w 381000"/>
                <a:gd name="T85" fmla="*/ 41275 h 228600"/>
                <a:gd name="T86" fmla="*/ 98451 w 381000"/>
                <a:gd name="T87" fmla="*/ 15875 h 228600"/>
                <a:gd name="T88" fmla="*/ 97160 w 381000"/>
                <a:gd name="T89" fmla="*/ 9702 h 228600"/>
                <a:gd name="T90" fmla="*/ 94822 w 381000"/>
                <a:gd name="T91" fmla="*/ 6350 h 228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81000" h="228600">
                  <a:moveTo>
                    <a:pt x="317500" y="0"/>
                  </a:moveTo>
                  <a:lnTo>
                    <a:pt x="63500" y="0"/>
                  </a:lnTo>
                  <a:lnTo>
                    <a:pt x="38806" y="4998"/>
                  </a:lnTo>
                  <a:lnTo>
                    <a:pt x="18619" y="18619"/>
                  </a:lnTo>
                  <a:lnTo>
                    <a:pt x="4998" y="38806"/>
                  </a:lnTo>
                  <a:lnTo>
                    <a:pt x="0" y="63500"/>
                  </a:lnTo>
                  <a:lnTo>
                    <a:pt x="0" y="165100"/>
                  </a:lnTo>
                  <a:lnTo>
                    <a:pt x="4998" y="189793"/>
                  </a:lnTo>
                  <a:lnTo>
                    <a:pt x="18619" y="209980"/>
                  </a:lnTo>
                  <a:lnTo>
                    <a:pt x="38806" y="223601"/>
                  </a:lnTo>
                  <a:lnTo>
                    <a:pt x="63500" y="228600"/>
                  </a:lnTo>
                  <a:lnTo>
                    <a:pt x="317500" y="228600"/>
                  </a:lnTo>
                  <a:lnTo>
                    <a:pt x="342193" y="223601"/>
                  </a:lnTo>
                  <a:lnTo>
                    <a:pt x="362380" y="209980"/>
                  </a:lnTo>
                  <a:lnTo>
                    <a:pt x="366955" y="203200"/>
                  </a:lnTo>
                  <a:lnTo>
                    <a:pt x="63500" y="203200"/>
                  </a:lnTo>
                  <a:lnTo>
                    <a:pt x="48685" y="200200"/>
                  </a:lnTo>
                  <a:lnTo>
                    <a:pt x="36572" y="192027"/>
                  </a:lnTo>
                  <a:lnTo>
                    <a:pt x="28399" y="179914"/>
                  </a:lnTo>
                  <a:lnTo>
                    <a:pt x="25400" y="165100"/>
                  </a:lnTo>
                  <a:lnTo>
                    <a:pt x="25400" y="63500"/>
                  </a:lnTo>
                  <a:lnTo>
                    <a:pt x="28399" y="48685"/>
                  </a:lnTo>
                  <a:lnTo>
                    <a:pt x="36572" y="36572"/>
                  </a:lnTo>
                  <a:lnTo>
                    <a:pt x="48685" y="28399"/>
                  </a:lnTo>
                  <a:lnTo>
                    <a:pt x="63500" y="25400"/>
                  </a:lnTo>
                  <a:lnTo>
                    <a:pt x="366955" y="25400"/>
                  </a:lnTo>
                  <a:lnTo>
                    <a:pt x="362380" y="18619"/>
                  </a:lnTo>
                  <a:lnTo>
                    <a:pt x="342193" y="4998"/>
                  </a:lnTo>
                  <a:lnTo>
                    <a:pt x="317500" y="0"/>
                  </a:lnTo>
                  <a:close/>
                </a:path>
                <a:path w="381000" h="228600">
                  <a:moveTo>
                    <a:pt x="366955" y="25400"/>
                  </a:moveTo>
                  <a:lnTo>
                    <a:pt x="317500" y="25400"/>
                  </a:lnTo>
                  <a:lnTo>
                    <a:pt x="332314" y="28399"/>
                  </a:lnTo>
                  <a:lnTo>
                    <a:pt x="344427" y="36572"/>
                  </a:lnTo>
                  <a:lnTo>
                    <a:pt x="352600" y="48685"/>
                  </a:lnTo>
                  <a:lnTo>
                    <a:pt x="355600" y="63500"/>
                  </a:lnTo>
                  <a:lnTo>
                    <a:pt x="355600" y="165100"/>
                  </a:lnTo>
                  <a:lnTo>
                    <a:pt x="352600" y="179914"/>
                  </a:lnTo>
                  <a:lnTo>
                    <a:pt x="344427" y="192027"/>
                  </a:lnTo>
                  <a:lnTo>
                    <a:pt x="332314" y="200200"/>
                  </a:lnTo>
                  <a:lnTo>
                    <a:pt x="317500" y="203200"/>
                  </a:lnTo>
                  <a:lnTo>
                    <a:pt x="366955" y="203200"/>
                  </a:lnTo>
                  <a:lnTo>
                    <a:pt x="376001" y="189793"/>
                  </a:lnTo>
                  <a:lnTo>
                    <a:pt x="381000" y="165100"/>
                  </a:lnTo>
                  <a:lnTo>
                    <a:pt x="381000" y="63500"/>
                  </a:lnTo>
                  <a:lnTo>
                    <a:pt x="376001" y="38806"/>
                  </a:lnTo>
                  <a:lnTo>
                    <a:pt x="366955" y="25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4" name="object 28">
              <a:extLst>
                <a:ext uri="{FF2B5EF4-FFF2-40B4-BE49-F238E27FC236}">
                  <a16:creationId xmlns:a16="http://schemas.microsoft.com/office/drawing/2014/main" id="{87AFC0FC-3260-4F58-8AFF-AB530D554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178" y="3468822"/>
              <a:ext cx="365831" cy="218898"/>
            </a:xfrm>
            <a:custGeom>
              <a:avLst/>
              <a:gdLst>
                <a:gd name="T0" fmla="*/ 82043 w 381000"/>
                <a:gd name="T1" fmla="*/ 0 h 228600"/>
                <a:gd name="T2" fmla="*/ 16408 w 381000"/>
                <a:gd name="T3" fmla="*/ 0 h 228600"/>
                <a:gd name="T4" fmla="*/ 10027 w 381000"/>
                <a:gd name="T5" fmla="*/ 1285 h 228600"/>
                <a:gd name="T6" fmla="*/ 4811 w 381000"/>
                <a:gd name="T7" fmla="*/ 4785 h 228600"/>
                <a:gd name="T8" fmla="*/ 1292 w 381000"/>
                <a:gd name="T9" fmla="*/ 9973 h 228600"/>
                <a:gd name="T10" fmla="*/ 0 w 381000"/>
                <a:gd name="T11" fmla="*/ 16319 h 228600"/>
                <a:gd name="T12" fmla="*/ 0 w 381000"/>
                <a:gd name="T13" fmla="*/ 42429 h 228600"/>
                <a:gd name="T14" fmla="*/ 1292 w 381000"/>
                <a:gd name="T15" fmla="*/ 48775 h 228600"/>
                <a:gd name="T16" fmla="*/ 4811 w 381000"/>
                <a:gd name="T17" fmla="*/ 53963 h 228600"/>
                <a:gd name="T18" fmla="*/ 10027 w 381000"/>
                <a:gd name="T19" fmla="*/ 57463 h 228600"/>
                <a:gd name="T20" fmla="*/ 16408 w 381000"/>
                <a:gd name="T21" fmla="*/ 58748 h 228600"/>
                <a:gd name="T22" fmla="*/ 82043 w 381000"/>
                <a:gd name="T23" fmla="*/ 58748 h 228600"/>
                <a:gd name="T24" fmla="*/ 88424 w 381000"/>
                <a:gd name="T25" fmla="*/ 57463 h 228600"/>
                <a:gd name="T26" fmla="*/ 93640 w 381000"/>
                <a:gd name="T27" fmla="*/ 53963 h 228600"/>
                <a:gd name="T28" fmla="*/ 94822 w 381000"/>
                <a:gd name="T29" fmla="*/ 52221 h 228600"/>
                <a:gd name="T30" fmla="*/ 16408 w 381000"/>
                <a:gd name="T31" fmla="*/ 52221 h 228600"/>
                <a:gd name="T32" fmla="*/ 12580 w 381000"/>
                <a:gd name="T33" fmla="*/ 51450 h 228600"/>
                <a:gd name="T34" fmla="*/ 9450 w 381000"/>
                <a:gd name="T35" fmla="*/ 49349 h 228600"/>
                <a:gd name="T36" fmla="*/ 7338 w 381000"/>
                <a:gd name="T37" fmla="*/ 46236 h 228600"/>
                <a:gd name="T38" fmla="*/ 6564 w 381000"/>
                <a:gd name="T39" fmla="*/ 42429 h 228600"/>
                <a:gd name="T40" fmla="*/ 6564 w 381000"/>
                <a:gd name="T41" fmla="*/ 16319 h 228600"/>
                <a:gd name="T42" fmla="*/ 7338 w 381000"/>
                <a:gd name="T43" fmla="*/ 12511 h 228600"/>
                <a:gd name="T44" fmla="*/ 9450 w 381000"/>
                <a:gd name="T45" fmla="*/ 9399 h 228600"/>
                <a:gd name="T46" fmla="*/ 12580 w 381000"/>
                <a:gd name="T47" fmla="*/ 7298 h 228600"/>
                <a:gd name="T48" fmla="*/ 16408 w 381000"/>
                <a:gd name="T49" fmla="*/ 6527 h 228600"/>
                <a:gd name="T50" fmla="*/ 94822 w 381000"/>
                <a:gd name="T51" fmla="*/ 6527 h 228600"/>
                <a:gd name="T52" fmla="*/ 93640 w 381000"/>
                <a:gd name="T53" fmla="*/ 4785 h 228600"/>
                <a:gd name="T54" fmla="*/ 88424 w 381000"/>
                <a:gd name="T55" fmla="*/ 1285 h 228600"/>
                <a:gd name="T56" fmla="*/ 82043 w 381000"/>
                <a:gd name="T57" fmla="*/ 0 h 228600"/>
                <a:gd name="T58" fmla="*/ 94822 w 381000"/>
                <a:gd name="T59" fmla="*/ 6527 h 228600"/>
                <a:gd name="T60" fmla="*/ 82043 w 381000"/>
                <a:gd name="T61" fmla="*/ 6527 h 228600"/>
                <a:gd name="T62" fmla="*/ 85871 w 381000"/>
                <a:gd name="T63" fmla="*/ 7298 h 228600"/>
                <a:gd name="T64" fmla="*/ 89001 w 381000"/>
                <a:gd name="T65" fmla="*/ 9399 h 228600"/>
                <a:gd name="T66" fmla="*/ 91113 w 381000"/>
                <a:gd name="T67" fmla="*/ 12511 h 228600"/>
                <a:gd name="T68" fmla="*/ 91888 w 381000"/>
                <a:gd name="T69" fmla="*/ 16319 h 228600"/>
                <a:gd name="T70" fmla="*/ 91888 w 381000"/>
                <a:gd name="T71" fmla="*/ 42429 h 228600"/>
                <a:gd name="T72" fmla="*/ 91113 w 381000"/>
                <a:gd name="T73" fmla="*/ 46236 h 228600"/>
                <a:gd name="T74" fmla="*/ 89001 w 381000"/>
                <a:gd name="T75" fmla="*/ 49349 h 228600"/>
                <a:gd name="T76" fmla="*/ 85871 w 381000"/>
                <a:gd name="T77" fmla="*/ 51450 h 228600"/>
                <a:gd name="T78" fmla="*/ 82043 w 381000"/>
                <a:gd name="T79" fmla="*/ 52221 h 228600"/>
                <a:gd name="T80" fmla="*/ 94822 w 381000"/>
                <a:gd name="T81" fmla="*/ 52221 h 228600"/>
                <a:gd name="T82" fmla="*/ 97160 w 381000"/>
                <a:gd name="T83" fmla="*/ 48775 h 228600"/>
                <a:gd name="T84" fmla="*/ 98451 w 381000"/>
                <a:gd name="T85" fmla="*/ 42429 h 228600"/>
                <a:gd name="T86" fmla="*/ 98451 w 381000"/>
                <a:gd name="T87" fmla="*/ 16319 h 228600"/>
                <a:gd name="T88" fmla="*/ 97160 w 381000"/>
                <a:gd name="T89" fmla="*/ 9973 h 228600"/>
                <a:gd name="T90" fmla="*/ 94822 w 381000"/>
                <a:gd name="T91" fmla="*/ 6527 h 228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81000" h="228600">
                  <a:moveTo>
                    <a:pt x="317500" y="0"/>
                  </a:moveTo>
                  <a:lnTo>
                    <a:pt x="63500" y="0"/>
                  </a:lnTo>
                  <a:lnTo>
                    <a:pt x="38806" y="4998"/>
                  </a:lnTo>
                  <a:lnTo>
                    <a:pt x="18619" y="18619"/>
                  </a:lnTo>
                  <a:lnTo>
                    <a:pt x="4998" y="38806"/>
                  </a:lnTo>
                  <a:lnTo>
                    <a:pt x="0" y="63500"/>
                  </a:lnTo>
                  <a:lnTo>
                    <a:pt x="0" y="165100"/>
                  </a:lnTo>
                  <a:lnTo>
                    <a:pt x="4998" y="189793"/>
                  </a:lnTo>
                  <a:lnTo>
                    <a:pt x="18619" y="209980"/>
                  </a:lnTo>
                  <a:lnTo>
                    <a:pt x="38806" y="223601"/>
                  </a:lnTo>
                  <a:lnTo>
                    <a:pt x="63500" y="228600"/>
                  </a:lnTo>
                  <a:lnTo>
                    <a:pt x="317500" y="228600"/>
                  </a:lnTo>
                  <a:lnTo>
                    <a:pt x="342193" y="223601"/>
                  </a:lnTo>
                  <a:lnTo>
                    <a:pt x="362380" y="209980"/>
                  </a:lnTo>
                  <a:lnTo>
                    <a:pt x="366955" y="203200"/>
                  </a:lnTo>
                  <a:lnTo>
                    <a:pt x="63500" y="203200"/>
                  </a:lnTo>
                  <a:lnTo>
                    <a:pt x="48685" y="200200"/>
                  </a:lnTo>
                  <a:lnTo>
                    <a:pt x="36572" y="192027"/>
                  </a:lnTo>
                  <a:lnTo>
                    <a:pt x="28399" y="179914"/>
                  </a:lnTo>
                  <a:lnTo>
                    <a:pt x="25400" y="165100"/>
                  </a:lnTo>
                  <a:lnTo>
                    <a:pt x="25400" y="63500"/>
                  </a:lnTo>
                  <a:lnTo>
                    <a:pt x="28399" y="48685"/>
                  </a:lnTo>
                  <a:lnTo>
                    <a:pt x="36572" y="36572"/>
                  </a:lnTo>
                  <a:lnTo>
                    <a:pt x="48685" y="28399"/>
                  </a:lnTo>
                  <a:lnTo>
                    <a:pt x="63500" y="25400"/>
                  </a:lnTo>
                  <a:lnTo>
                    <a:pt x="366955" y="25400"/>
                  </a:lnTo>
                  <a:lnTo>
                    <a:pt x="362380" y="18619"/>
                  </a:lnTo>
                  <a:lnTo>
                    <a:pt x="342193" y="4998"/>
                  </a:lnTo>
                  <a:lnTo>
                    <a:pt x="317500" y="0"/>
                  </a:lnTo>
                  <a:close/>
                </a:path>
                <a:path w="381000" h="228600">
                  <a:moveTo>
                    <a:pt x="366955" y="25400"/>
                  </a:moveTo>
                  <a:lnTo>
                    <a:pt x="317500" y="25400"/>
                  </a:lnTo>
                  <a:lnTo>
                    <a:pt x="332314" y="28399"/>
                  </a:lnTo>
                  <a:lnTo>
                    <a:pt x="344427" y="36572"/>
                  </a:lnTo>
                  <a:lnTo>
                    <a:pt x="352600" y="48685"/>
                  </a:lnTo>
                  <a:lnTo>
                    <a:pt x="355600" y="63500"/>
                  </a:lnTo>
                  <a:lnTo>
                    <a:pt x="355600" y="165100"/>
                  </a:lnTo>
                  <a:lnTo>
                    <a:pt x="352600" y="179914"/>
                  </a:lnTo>
                  <a:lnTo>
                    <a:pt x="344427" y="192027"/>
                  </a:lnTo>
                  <a:lnTo>
                    <a:pt x="332314" y="200200"/>
                  </a:lnTo>
                  <a:lnTo>
                    <a:pt x="317500" y="203200"/>
                  </a:lnTo>
                  <a:lnTo>
                    <a:pt x="366955" y="203200"/>
                  </a:lnTo>
                  <a:lnTo>
                    <a:pt x="376001" y="189793"/>
                  </a:lnTo>
                  <a:lnTo>
                    <a:pt x="381000" y="165100"/>
                  </a:lnTo>
                  <a:lnTo>
                    <a:pt x="381000" y="63500"/>
                  </a:lnTo>
                  <a:lnTo>
                    <a:pt x="376001" y="38806"/>
                  </a:lnTo>
                  <a:lnTo>
                    <a:pt x="366955" y="25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5" name="object 29">
              <a:extLst>
                <a:ext uri="{FF2B5EF4-FFF2-40B4-BE49-F238E27FC236}">
                  <a16:creationId xmlns:a16="http://schemas.microsoft.com/office/drawing/2014/main" id="{8827FF7B-1EDF-426C-A387-7830DC0C9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115" y="3252922"/>
              <a:ext cx="80963" cy="119944"/>
            </a:xfrm>
            <a:custGeom>
              <a:avLst/>
              <a:gdLst>
                <a:gd name="T0" fmla="*/ 21295 w 85725"/>
                <a:gd name="T1" fmla="*/ 25400 h 127000"/>
                <a:gd name="T2" fmla="*/ 2245 w 85725"/>
                <a:gd name="T3" fmla="*/ 25400 h 127000"/>
                <a:gd name="T4" fmla="*/ 2245 w 85725"/>
                <a:gd name="T5" fmla="*/ 31750 h 127000"/>
                <a:gd name="T6" fmla="*/ 21295 w 85725"/>
                <a:gd name="T7" fmla="*/ 31750 h 127000"/>
                <a:gd name="T8" fmla="*/ 21295 w 85725"/>
                <a:gd name="T9" fmla="*/ 25400 h 127000"/>
                <a:gd name="T10" fmla="*/ 14945 w 85725"/>
                <a:gd name="T11" fmla="*/ 7665 h 127000"/>
                <a:gd name="T12" fmla="*/ 8595 w 85725"/>
                <a:gd name="T13" fmla="*/ 7665 h 127000"/>
                <a:gd name="T14" fmla="*/ 8595 w 85725"/>
                <a:gd name="T15" fmla="*/ 25400 h 127000"/>
                <a:gd name="T16" fmla="*/ 14945 w 85725"/>
                <a:gd name="T17" fmla="*/ 25400 h 127000"/>
                <a:gd name="T18" fmla="*/ 14945 w 85725"/>
                <a:gd name="T19" fmla="*/ 7665 h 127000"/>
                <a:gd name="T20" fmla="*/ 14945 w 85725"/>
                <a:gd name="T21" fmla="*/ 0 h 127000"/>
                <a:gd name="T22" fmla="*/ 7281 w 85725"/>
                <a:gd name="T23" fmla="*/ 0 h 127000"/>
                <a:gd name="T24" fmla="*/ 0 w 85725"/>
                <a:gd name="T25" fmla="*/ 7281 h 127000"/>
                <a:gd name="T26" fmla="*/ 4490 w 85725"/>
                <a:gd name="T27" fmla="*/ 11770 h 127000"/>
                <a:gd name="T28" fmla="*/ 8595 w 85725"/>
                <a:gd name="T29" fmla="*/ 7665 h 127000"/>
                <a:gd name="T30" fmla="*/ 14945 w 85725"/>
                <a:gd name="T31" fmla="*/ 7665 h 127000"/>
                <a:gd name="T32" fmla="*/ 14945 w 85725"/>
                <a:gd name="T33" fmla="*/ 0 h 127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5725" h="127000">
                  <a:moveTo>
                    <a:pt x="85178" y="101600"/>
                  </a:moveTo>
                  <a:lnTo>
                    <a:pt x="8978" y="101600"/>
                  </a:lnTo>
                  <a:lnTo>
                    <a:pt x="8978" y="127000"/>
                  </a:lnTo>
                  <a:lnTo>
                    <a:pt x="85178" y="127000"/>
                  </a:lnTo>
                  <a:lnTo>
                    <a:pt x="85178" y="101600"/>
                  </a:lnTo>
                  <a:close/>
                </a:path>
                <a:path w="85725" h="127000">
                  <a:moveTo>
                    <a:pt x="59778" y="30657"/>
                  </a:moveTo>
                  <a:lnTo>
                    <a:pt x="34378" y="30657"/>
                  </a:lnTo>
                  <a:lnTo>
                    <a:pt x="34378" y="101600"/>
                  </a:lnTo>
                  <a:lnTo>
                    <a:pt x="59778" y="101600"/>
                  </a:lnTo>
                  <a:lnTo>
                    <a:pt x="59778" y="30657"/>
                  </a:lnTo>
                  <a:close/>
                </a:path>
                <a:path w="85725" h="127000">
                  <a:moveTo>
                    <a:pt x="59778" y="0"/>
                  </a:moveTo>
                  <a:lnTo>
                    <a:pt x="29121" y="0"/>
                  </a:lnTo>
                  <a:lnTo>
                    <a:pt x="0" y="29121"/>
                  </a:lnTo>
                  <a:lnTo>
                    <a:pt x="17957" y="47078"/>
                  </a:lnTo>
                  <a:lnTo>
                    <a:pt x="34378" y="30657"/>
                  </a:lnTo>
                  <a:lnTo>
                    <a:pt x="59778" y="30657"/>
                  </a:lnTo>
                  <a:lnTo>
                    <a:pt x="597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6" name="object 30">
              <a:extLst>
                <a:ext uri="{FF2B5EF4-FFF2-40B4-BE49-F238E27FC236}">
                  <a16:creationId xmlns:a16="http://schemas.microsoft.com/office/drawing/2014/main" id="{2F910474-6F8B-412C-A09D-6E8C6E9B5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6116" y="3786674"/>
              <a:ext cx="95956" cy="119944"/>
            </a:xfrm>
            <a:custGeom>
              <a:avLst/>
              <a:gdLst>
                <a:gd name="T0" fmla="*/ 15875 w 101600"/>
                <a:gd name="T1" fmla="*/ 0 h 127000"/>
                <a:gd name="T2" fmla="*/ 0 w 101600"/>
                <a:gd name="T3" fmla="*/ 0 h 127000"/>
                <a:gd name="T4" fmla="*/ 0 w 101600"/>
                <a:gd name="T5" fmla="*/ 6350 h 127000"/>
                <a:gd name="T6" fmla="*/ 17625 w 101600"/>
                <a:gd name="T7" fmla="*/ 6350 h 127000"/>
                <a:gd name="T8" fmla="*/ 19050 w 101600"/>
                <a:gd name="T9" fmla="*/ 7773 h 127000"/>
                <a:gd name="T10" fmla="*/ 19019 w 101600"/>
                <a:gd name="T11" fmla="*/ 11309 h 127000"/>
                <a:gd name="T12" fmla="*/ 17625 w 101600"/>
                <a:gd name="T13" fmla="*/ 12700 h 127000"/>
                <a:gd name="T14" fmla="*/ 6350 w 101600"/>
                <a:gd name="T15" fmla="*/ 12700 h 127000"/>
                <a:gd name="T16" fmla="*/ 6350 w 101600"/>
                <a:gd name="T17" fmla="*/ 19050 h 127000"/>
                <a:gd name="T18" fmla="*/ 17625 w 101600"/>
                <a:gd name="T19" fmla="*/ 19050 h 127000"/>
                <a:gd name="T20" fmla="*/ 19019 w 101600"/>
                <a:gd name="T21" fmla="*/ 20441 h 127000"/>
                <a:gd name="T22" fmla="*/ 19050 w 101600"/>
                <a:gd name="T23" fmla="*/ 23978 h 127000"/>
                <a:gd name="T24" fmla="*/ 17625 w 101600"/>
                <a:gd name="T25" fmla="*/ 25400 h 127000"/>
                <a:gd name="T26" fmla="*/ 0 w 101600"/>
                <a:gd name="T27" fmla="*/ 25400 h 127000"/>
                <a:gd name="T28" fmla="*/ 0 w 101600"/>
                <a:gd name="T29" fmla="*/ 31750 h 127000"/>
                <a:gd name="T30" fmla="*/ 15875 w 101600"/>
                <a:gd name="T31" fmla="*/ 31750 h 127000"/>
                <a:gd name="T32" fmla="*/ 19579 w 101600"/>
                <a:gd name="T33" fmla="*/ 31000 h 127000"/>
                <a:gd name="T34" fmla="*/ 22607 w 101600"/>
                <a:gd name="T35" fmla="*/ 28957 h 127000"/>
                <a:gd name="T36" fmla="*/ 24650 w 101600"/>
                <a:gd name="T37" fmla="*/ 25929 h 127000"/>
                <a:gd name="T38" fmla="*/ 25400 w 101600"/>
                <a:gd name="T39" fmla="*/ 22225 h 127000"/>
                <a:gd name="T40" fmla="*/ 25233 w 101600"/>
                <a:gd name="T41" fmla="*/ 20441 h 127000"/>
                <a:gd name="T42" fmla="*/ 24751 w 101600"/>
                <a:gd name="T43" fmla="*/ 18768 h 127000"/>
                <a:gd name="T44" fmla="*/ 23986 w 101600"/>
                <a:gd name="T45" fmla="*/ 17236 h 127000"/>
                <a:gd name="T46" fmla="*/ 22968 w 101600"/>
                <a:gd name="T47" fmla="*/ 15875 h 127000"/>
                <a:gd name="T48" fmla="*/ 23986 w 101600"/>
                <a:gd name="T49" fmla="*/ 14515 h 127000"/>
                <a:gd name="T50" fmla="*/ 24751 w 101600"/>
                <a:gd name="T51" fmla="*/ 12982 h 127000"/>
                <a:gd name="T52" fmla="*/ 25233 w 101600"/>
                <a:gd name="T53" fmla="*/ 11309 h 127000"/>
                <a:gd name="T54" fmla="*/ 25400 w 101600"/>
                <a:gd name="T55" fmla="*/ 9525 h 127000"/>
                <a:gd name="T56" fmla="*/ 24650 w 101600"/>
                <a:gd name="T57" fmla="*/ 5822 h 127000"/>
                <a:gd name="T58" fmla="*/ 22607 w 101600"/>
                <a:gd name="T59" fmla="*/ 2793 h 127000"/>
                <a:gd name="T60" fmla="*/ 19579 w 101600"/>
                <a:gd name="T61" fmla="*/ 750 h 127000"/>
                <a:gd name="T62" fmla="*/ 15875 w 101600"/>
                <a:gd name="T63" fmla="*/ 0 h 127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1600" h="127000">
                  <a:moveTo>
                    <a:pt x="635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70497" y="25400"/>
                  </a:lnTo>
                  <a:lnTo>
                    <a:pt x="76200" y="31089"/>
                  </a:lnTo>
                  <a:lnTo>
                    <a:pt x="76074" y="45235"/>
                  </a:lnTo>
                  <a:lnTo>
                    <a:pt x="70497" y="50800"/>
                  </a:lnTo>
                  <a:lnTo>
                    <a:pt x="25400" y="50800"/>
                  </a:lnTo>
                  <a:lnTo>
                    <a:pt x="25400" y="76200"/>
                  </a:lnTo>
                  <a:lnTo>
                    <a:pt x="70497" y="76200"/>
                  </a:lnTo>
                  <a:lnTo>
                    <a:pt x="76074" y="81764"/>
                  </a:lnTo>
                  <a:lnTo>
                    <a:pt x="76200" y="95910"/>
                  </a:lnTo>
                  <a:lnTo>
                    <a:pt x="70497" y="101600"/>
                  </a:lnTo>
                  <a:lnTo>
                    <a:pt x="0" y="101600"/>
                  </a:lnTo>
                  <a:lnTo>
                    <a:pt x="0" y="127000"/>
                  </a:lnTo>
                  <a:lnTo>
                    <a:pt x="63500" y="127000"/>
                  </a:lnTo>
                  <a:lnTo>
                    <a:pt x="78314" y="124000"/>
                  </a:lnTo>
                  <a:lnTo>
                    <a:pt x="90427" y="115827"/>
                  </a:lnTo>
                  <a:lnTo>
                    <a:pt x="98600" y="103714"/>
                  </a:lnTo>
                  <a:lnTo>
                    <a:pt x="101600" y="88900"/>
                  </a:lnTo>
                  <a:lnTo>
                    <a:pt x="100930" y="81764"/>
                  </a:lnTo>
                  <a:lnTo>
                    <a:pt x="99002" y="75071"/>
                  </a:lnTo>
                  <a:lnTo>
                    <a:pt x="95942" y="68942"/>
                  </a:lnTo>
                  <a:lnTo>
                    <a:pt x="91871" y="63500"/>
                  </a:lnTo>
                  <a:lnTo>
                    <a:pt x="95942" y="58057"/>
                  </a:lnTo>
                  <a:lnTo>
                    <a:pt x="99002" y="51928"/>
                  </a:lnTo>
                  <a:lnTo>
                    <a:pt x="100930" y="45235"/>
                  </a:lnTo>
                  <a:lnTo>
                    <a:pt x="101600" y="38100"/>
                  </a:lnTo>
                  <a:lnTo>
                    <a:pt x="98600" y="23285"/>
                  </a:lnTo>
                  <a:lnTo>
                    <a:pt x="90427" y="11172"/>
                  </a:lnTo>
                  <a:lnTo>
                    <a:pt x="78314" y="2999"/>
                  </a:lnTo>
                  <a:lnTo>
                    <a:pt x="635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5CAF7F33-8A56-4627-8329-848CEB337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066" y="3300899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8" name="object 32">
              <a:extLst>
                <a:ext uri="{FF2B5EF4-FFF2-40B4-BE49-F238E27FC236}">
                  <a16:creationId xmlns:a16="http://schemas.microsoft.com/office/drawing/2014/main" id="{D96AD191-A518-4FB7-81A1-FD756D4E5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044" y="3300899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29" name="object 33">
              <a:extLst>
                <a:ext uri="{FF2B5EF4-FFF2-40B4-BE49-F238E27FC236}">
                  <a16:creationId xmlns:a16="http://schemas.microsoft.com/office/drawing/2014/main" id="{4CAC1E2B-6C8D-4E52-9645-541226B01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155" y="3300899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0" name="object 34">
              <a:extLst>
                <a:ext uri="{FF2B5EF4-FFF2-40B4-BE49-F238E27FC236}">
                  <a16:creationId xmlns:a16="http://schemas.microsoft.com/office/drawing/2014/main" id="{8D960305-581A-48F5-B531-E82E31181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7133" y="3300899"/>
              <a:ext cx="26988" cy="23989"/>
            </a:xfrm>
            <a:custGeom>
              <a:avLst/>
              <a:gdLst>
                <a:gd name="T0" fmla="*/ 0 w 25400"/>
                <a:gd name="T1" fmla="*/ 0 h 25400"/>
                <a:gd name="T2" fmla="*/ 8037 w 25400"/>
                <a:gd name="T3" fmla="*/ 0 h 25400"/>
                <a:gd name="T4" fmla="*/ 8037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1" name="object 35">
              <a:extLst>
                <a:ext uri="{FF2B5EF4-FFF2-40B4-BE49-F238E27FC236}">
                  <a16:creationId xmlns:a16="http://schemas.microsoft.com/office/drawing/2014/main" id="{3EACF2F1-E8FC-4251-925A-219CD4EC3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066" y="3567775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2" name="object 36">
              <a:extLst>
                <a:ext uri="{FF2B5EF4-FFF2-40B4-BE49-F238E27FC236}">
                  <a16:creationId xmlns:a16="http://schemas.microsoft.com/office/drawing/2014/main" id="{21BDCBE2-3800-4A47-A2A9-926739C59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044" y="3567775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3" name="object 37">
              <a:extLst>
                <a:ext uri="{FF2B5EF4-FFF2-40B4-BE49-F238E27FC236}">
                  <a16:creationId xmlns:a16="http://schemas.microsoft.com/office/drawing/2014/main" id="{2C0FFA69-757D-43A7-87B1-A4D53EBE0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155" y="3567775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4" name="object 38">
              <a:extLst>
                <a:ext uri="{FF2B5EF4-FFF2-40B4-BE49-F238E27FC236}">
                  <a16:creationId xmlns:a16="http://schemas.microsoft.com/office/drawing/2014/main" id="{52DF2C5D-C88A-4D88-B9DF-EAEE97981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7133" y="3567775"/>
              <a:ext cx="26988" cy="23989"/>
            </a:xfrm>
            <a:custGeom>
              <a:avLst/>
              <a:gdLst>
                <a:gd name="T0" fmla="*/ 0 w 25400"/>
                <a:gd name="T1" fmla="*/ 0 h 25400"/>
                <a:gd name="T2" fmla="*/ 8037 w 25400"/>
                <a:gd name="T3" fmla="*/ 0 h 25400"/>
                <a:gd name="T4" fmla="*/ 8037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5" name="object 39">
              <a:extLst>
                <a:ext uri="{FF2B5EF4-FFF2-40B4-BE49-F238E27FC236}">
                  <a16:creationId xmlns:a16="http://schemas.microsoft.com/office/drawing/2014/main" id="{C0B568B6-7CC9-4530-B049-6052BE2AC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066" y="3834652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6" name="object 40">
              <a:extLst>
                <a:ext uri="{FF2B5EF4-FFF2-40B4-BE49-F238E27FC236}">
                  <a16:creationId xmlns:a16="http://schemas.microsoft.com/office/drawing/2014/main" id="{4B6A27B8-7D12-4410-AC47-6E3EE6273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044" y="3834652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7" name="object 41">
              <a:extLst>
                <a:ext uri="{FF2B5EF4-FFF2-40B4-BE49-F238E27FC236}">
                  <a16:creationId xmlns:a16="http://schemas.microsoft.com/office/drawing/2014/main" id="{57321DB0-B988-4750-9EFA-CD2835378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155" y="3834652"/>
              <a:ext cx="23989" cy="23989"/>
            </a:xfrm>
            <a:custGeom>
              <a:avLst/>
              <a:gdLst>
                <a:gd name="T0" fmla="*/ 0 w 25400"/>
                <a:gd name="T1" fmla="*/ 0 h 25400"/>
                <a:gd name="T2" fmla="*/ 6350 w 25400"/>
                <a:gd name="T3" fmla="*/ 0 h 25400"/>
                <a:gd name="T4" fmla="*/ 6350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  <p:sp>
          <p:nvSpPr>
            <p:cNvPr id="38" name="object 42">
              <a:extLst>
                <a:ext uri="{FF2B5EF4-FFF2-40B4-BE49-F238E27FC236}">
                  <a16:creationId xmlns:a16="http://schemas.microsoft.com/office/drawing/2014/main" id="{0E23DD74-6E57-4691-9111-9DC23D15D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7133" y="3834652"/>
              <a:ext cx="26988" cy="23989"/>
            </a:xfrm>
            <a:custGeom>
              <a:avLst/>
              <a:gdLst>
                <a:gd name="T0" fmla="*/ 0 w 25400"/>
                <a:gd name="T1" fmla="*/ 0 h 25400"/>
                <a:gd name="T2" fmla="*/ 8037 w 25400"/>
                <a:gd name="T3" fmla="*/ 0 h 25400"/>
                <a:gd name="T4" fmla="*/ 8037 w 25400"/>
                <a:gd name="T5" fmla="*/ 6350 h 25400"/>
                <a:gd name="T6" fmla="*/ 0 w 25400"/>
                <a:gd name="T7" fmla="*/ 6350 h 25400"/>
                <a:gd name="T8" fmla="*/ 0 w 25400"/>
                <a:gd name="T9" fmla="*/ 0 h 25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400" h="25400">
                  <a:moveTo>
                    <a:pt x="0" y="0"/>
                  </a:moveTo>
                  <a:lnTo>
                    <a:pt x="25400" y="0"/>
                  </a:lnTo>
                  <a:lnTo>
                    <a:pt x="25400" y="25400"/>
                  </a:lnTo>
                  <a:lnTo>
                    <a:pt x="0" y="25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 sz="3400"/>
            </a:p>
          </p:txBody>
        </p:sp>
      </p:grpSp>
      <p:sp>
        <p:nvSpPr>
          <p:cNvPr id="90" name="object 12">
            <a:extLst>
              <a:ext uri="{FF2B5EF4-FFF2-40B4-BE49-F238E27FC236}">
                <a16:creationId xmlns:a16="http://schemas.microsoft.com/office/drawing/2014/main" id="{3DC452F6-5BD6-4E82-8B24-75490F406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6325" y="2066931"/>
            <a:ext cx="8827625" cy="173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44" rIns="0" bIns="0">
            <a:spAutoFit/>
          </a:bodyPr>
          <a:lstStyle>
            <a:lvl1pPr marL="635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sz="4000" b="1" dirty="0">
                <a:solidFill>
                  <a:srgbClr val="00110E"/>
                </a:solidFill>
                <a:cs typeface="Calibri"/>
              </a:rPr>
              <a:t>Решение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sz="2400" b="1" dirty="0">
                <a:solidFill>
                  <a:schemeClr val="accent1"/>
                </a:solidFill>
                <a:latin typeface="Arial"/>
                <a:cs typeface="Arial"/>
              </a:rPr>
              <a:t>Голосовой </a:t>
            </a:r>
            <a:r>
              <a:rPr lang="ru-RU" sz="2400" b="1" spc="-9" dirty="0">
                <a:solidFill>
                  <a:schemeClr val="accent1"/>
                </a:solidFill>
                <a:latin typeface="Arial"/>
                <a:cs typeface="Arial"/>
              </a:rPr>
              <a:t>робот </a:t>
            </a:r>
            <a:r>
              <a:rPr lang="en-US" sz="2400" b="1" spc="-9" dirty="0" err="1">
                <a:solidFill>
                  <a:schemeClr val="accent1"/>
                </a:solidFill>
                <a:latin typeface="Arial"/>
                <a:cs typeface="Arial"/>
              </a:rPr>
              <a:t>Runcall</a:t>
            </a:r>
            <a:r>
              <a:rPr lang="en-US" sz="2400" b="1" spc="-9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ru-RU" sz="2400" spc="-9" dirty="0">
                <a:latin typeface="Arial"/>
                <a:cs typeface="Arial"/>
              </a:rPr>
              <a:t>- сервис для автоматизации обращений по телефону для клиник и диспетчерских служб</a:t>
            </a:r>
            <a:endParaRPr lang="ru-RU" altLang="ru-RU" sz="2400" b="1" dirty="0"/>
          </a:p>
        </p:txBody>
      </p:sp>
      <p:sp>
        <p:nvSpPr>
          <p:cNvPr id="91" name="object 12">
            <a:extLst>
              <a:ext uri="{FF2B5EF4-FFF2-40B4-BE49-F238E27FC236}">
                <a16:creationId xmlns:a16="http://schemas.microsoft.com/office/drawing/2014/main" id="{5D9ACBC0-83B4-47B1-94FB-E572A9921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6325" y="4497017"/>
            <a:ext cx="9032712" cy="6400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44" rIns="0" bIns="0">
            <a:spAutoFit/>
          </a:bodyPr>
          <a:lstStyle>
            <a:lvl1pPr marL="635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altLang="ru-RU" sz="2400" b="1" dirty="0">
                <a:solidFill>
                  <a:srgbClr val="0070C0"/>
                </a:solidFill>
              </a:rPr>
              <a:t>Повышение лояльности клиентов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Увеличение скорости обзвона и обработки входящих звонков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Сокращение времени ожидания на линии до 0 сек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Минимизация ошибок из-за человеческого фактора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Точное следование скрипту разговора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Работа системы 24/7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endParaRPr lang="ru-RU" altLang="ru-RU" sz="2000" dirty="0"/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r>
              <a:rPr lang="ru-RU" altLang="ru-RU" sz="2400" b="1" dirty="0">
                <a:solidFill>
                  <a:srgbClr val="0070C0"/>
                </a:solidFill>
              </a:rPr>
              <a:t>Снижение затрат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Выполнение плана по загрузке специалистов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Освобождение персонала от рутинных задач для решения более сложных вопросов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Сокращение расходов на поиск и обучение персонала</a:t>
            </a:r>
          </a:p>
          <a:p>
            <a:pPr marL="349250" indent="-342900">
              <a:lnSpc>
                <a:spcPct val="130000"/>
              </a:lnSpc>
              <a:spcBef>
                <a:spcPts val="94"/>
              </a:spcBef>
              <a:buFontTx/>
              <a:buChar char="-"/>
            </a:pPr>
            <a:r>
              <a:rPr lang="ru-RU" altLang="ru-RU" sz="2000" dirty="0"/>
              <a:t>Анализ эффективности обзвонов по детализированным отчетам</a:t>
            </a:r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endParaRPr lang="ru-RU" altLang="ru-RU" sz="2267" dirty="0"/>
          </a:p>
          <a:p>
            <a:pPr>
              <a:lnSpc>
                <a:spcPct val="130000"/>
              </a:lnSpc>
              <a:spcBef>
                <a:spcPts val="94"/>
              </a:spcBef>
              <a:buNone/>
            </a:pPr>
            <a:endParaRPr lang="ru-RU" altLang="ru-RU" sz="2267" dirty="0"/>
          </a:p>
        </p:txBody>
      </p:sp>
    </p:spTree>
    <p:extLst>
      <p:ext uri="{BB962C8B-B14F-4D97-AF65-F5344CB8AC3E}">
        <p14:creationId xmlns:p14="http://schemas.microsoft.com/office/powerpoint/2010/main" val="3909024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C1C4118F-1927-4B1D-9223-EA2BA4C53D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233" y="0"/>
            <a:ext cx="8153400" cy="7772400"/>
          </a:xfrm>
          <a:prstGeom prst="rect">
            <a:avLst/>
          </a:prstGeom>
        </p:spPr>
      </p:pic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Реализованные кейсы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Скругленный прямоугольник 6">
            <a:extLst>
              <a:ext uri="{FF2B5EF4-FFF2-40B4-BE49-F238E27FC236}">
                <a16:creationId xmlns:a16="http://schemas.microsoft.com/office/drawing/2014/main" id="{8EB11A9B-34DA-4941-8EBE-BACE602E6C93}"/>
              </a:ext>
            </a:extLst>
          </p:cNvPr>
          <p:cNvSpPr/>
          <p:nvPr/>
        </p:nvSpPr>
        <p:spPr>
          <a:xfrm>
            <a:off x="320057" y="3643533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715CBE-9A8E-4F5C-8188-3B683BC8F07F}"/>
              </a:ext>
            </a:extLst>
          </p:cNvPr>
          <p:cNvSpPr txBox="1"/>
          <p:nvPr/>
        </p:nvSpPr>
        <p:spPr>
          <a:xfrm>
            <a:off x="358157" y="4254976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Запись на прием к врачу</a:t>
            </a:r>
          </a:p>
        </p:txBody>
      </p:sp>
      <p:sp>
        <p:nvSpPr>
          <p:cNvPr id="8" name="Скругленный прямоугольник 8">
            <a:extLst>
              <a:ext uri="{FF2B5EF4-FFF2-40B4-BE49-F238E27FC236}">
                <a16:creationId xmlns:a16="http://schemas.microsoft.com/office/drawing/2014/main" id="{575CB3B4-96E0-4944-B20E-31AC7F0005A6}"/>
              </a:ext>
            </a:extLst>
          </p:cNvPr>
          <p:cNvSpPr/>
          <p:nvPr/>
        </p:nvSpPr>
        <p:spPr>
          <a:xfrm>
            <a:off x="4111882" y="3684279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EB6789-794B-44BA-9D48-51448AE11E8C}"/>
              </a:ext>
            </a:extLst>
          </p:cNvPr>
          <p:cNvSpPr txBox="1"/>
          <p:nvPr/>
        </p:nvSpPr>
        <p:spPr>
          <a:xfrm>
            <a:off x="4111882" y="4480388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Вызов врача на дом</a:t>
            </a:r>
          </a:p>
        </p:txBody>
      </p:sp>
      <p:sp>
        <p:nvSpPr>
          <p:cNvPr id="10" name="Скругленный прямоугольник 10">
            <a:extLst>
              <a:ext uri="{FF2B5EF4-FFF2-40B4-BE49-F238E27FC236}">
                <a16:creationId xmlns:a16="http://schemas.microsoft.com/office/drawing/2014/main" id="{273F6EF8-AA63-4641-9E96-4C26AAD6535C}"/>
              </a:ext>
            </a:extLst>
          </p:cNvPr>
          <p:cNvSpPr/>
          <p:nvPr/>
        </p:nvSpPr>
        <p:spPr>
          <a:xfrm>
            <a:off x="4120265" y="8396314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2">
            <a:extLst>
              <a:ext uri="{FF2B5EF4-FFF2-40B4-BE49-F238E27FC236}">
                <a16:creationId xmlns:a16="http://schemas.microsoft.com/office/drawing/2014/main" id="{BE685C66-7B29-4A35-AA52-D9E6F3FC6BE6}"/>
              </a:ext>
            </a:extLst>
          </p:cNvPr>
          <p:cNvSpPr/>
          <p:nvPr/>
        </p:nvSpPr>
        <p:spPr>
          <a:xfrm>
            <a:off x="324418" y="6002069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D03137-966B-4175-BC1A-35A459895E87}"/>
              </a:ext>
            </a:extLst>
          </p:cNvPr>
          <p:cNvSpPr txBox="1"/>
          <p:nvPr/>
        </p:nvSpPr>
        <p:spPr>
          <a:xfrm>
            <a:off x="324418" y="6613512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Консультация по стоимости услуг</a:t>
            </a:r>
          </a:p>
        </p:txBody>
      </p:sp>
      <p:sp>
        <p:nvSpPr>
          <p:cNvPr id="13" name="Скругленный прямоугольник 14">
            <a:extLst>
              <a:ext uri="{FF2B5EF4-FFF2-40B4-BE49-F238E27FC236}">
                <a16:creationId xmlns:a16="http://schemas.microsoft.com/office/drawing/2014/main" id="{C0E938AA-69DF-4B42-9688-6B9B4E05F618}"/>
              </a:ext>
            </a:extLst>
          </p:cNvPr>
          <p:cNvSpPr/>
          <p:nvPr/>
        </p:nvSpPr>
        <p:spPr>
          <a:xfrm>
            <a:off x="4104509" y="6035089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6AA685-A288-4A7B-94C0-C9FF599A98EA}"/>
              </a:ext>
            </a:extLst>
          </p:cNvPr>
          <p:cNvSpPr txBox="1"/>
          <p:nvPr/>
        </p:nvSpPr>
        <p:spPr>
          <a:xfrm>
            <a:off x="4104509" y="637684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Проверка статуса записи на операцию</a:t>
            </a:r>
          </a:p>
        </p:txBody>
      </p:sp>
      <p:sp>
        <p:nvSpPr>
          <p:cNvPr id="15" name="Скругленный прямоугольник 16">
            <a:extLst>
              <a:ext uri="{FF2B5EF4-FFF2-40B4-BE49-F238E27FC236}">
                <a16:creationId xmlns:a16="http://schemas.microsoft.com/office/drawing/2014/main" id="{7252BD75-35DA-48EA-B97B-95A8626E6BDA}"/>
              </a:ext>
            </a:extLst>
          </p:cNvPr>
          <p:cNvSpPr/>
          <p:nvPr/>
        </p:nvSpPr>
        <p:spPr>
          <a:xfrm>
            <a:off x="309442" y="8396314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332ADD-86D5-43C1-A863-F8CD98F337DA}"/>
              </a:ext>
            </a:extLst>
          </p:cNvPr>
          <p:cNvSpPr txBox="1"/>
          <p:nvPr/>
        </p:nvSpPr>
        <p:spPr>
          <a:xfrm>
            <a:off x="4120265" y="9007757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Первая линия поддержки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1A1053-9414-42E2-855C-349026795269}"/>
              </a:ext>
            </a:extLst>
          </p:cNvPr>
          <p:cNvSpPr txBox="1"/>
          <p:nvPr/>
        </p:nvSpPr>
        <p:spPr>
          <a:xfrm>
            <a:off x="347542" y="9007757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Уточнение графика работы специалистов</a:t>
            </a:r>
          </a:p>
        </p:txBody>
      </p:sp>
      <p:pic>
        <p:nvPicPr>
          <p:cNvPr id="18" name="Проверка статуса операции">
            <a:hlinkClick r:id="" action="ppaction://media"/>
            <a:extLst>
              <a:ext uri="{FF2B5EF4-FFF2-40B4-BE49-F238E27FC236}">
                <a16:creationId xmlns:a16="http://schemas.microsoft.com/office/drawing/2014/main" id="{14F9FBB9-1FC4-40B8-8BE0-ECBEFBE732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51528" y="7348397"/>
            <a:ext cx="487363" cy="487363"/>
          </a:xfrm>
          <a:prstGeom prst="rect">
            <a:avLst/>
          </a:prstGeom>
        </p:spPr>
      </p:pic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id="{8EB11A9B-34DA-4941-8EBE-BACE602E6C93}"/>
              </a:ext>
            </a:extLst>
          </p:cNvPr>
          <p:cNvSpPr/>
          <p:nvPr/>
        </p:nvSpPr>
        <p:spPr>
          <a:xfrm>
            <a:off x="9422962" y="3643532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6">
            <a:extLst>
              <a:ext uri="{FF2B5EF4-FFF2-40B4-BE49-F238E27FC236}">
                <a16:creationId xmlns:a16="http://schemas.microsoft.com/office/drawing/2014/main" id="{8EB11A9B-34DA-4941-8EBE-BACE602E6C93}"/>
              </a:ext>
            </a:extLst>
          </p:cNvPr>
          <p:cNvSpPr/>
          <p:nvPr/>
        </p:nvSpPr>
        <p:spPr>
          <a:xfrm>
            <a:off x="9422962" y="6035088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6">
            <a:extLst>
              <a:ext uri="{FF2B5EF4-FFF2-40B4-BE49-F238E27FC236}">
                <a16:creationId xmlns:a16="http://schemas.microsoft.com/office/drawing/2014/main" id="{8EB11A9B-34DA-4941-8EBE-BACE602E6C93}"/>
              </a:ext>
            </a:extLst>
          </p:cNvPr>
          <p:cNvSpPr/>
          <p:nvPr/>
        </p:nvSpPr>
        <p:spPr>
          <a:xfrm>
            <a:off x="9436059" y="8442778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6">
            <a:extLst>
              <a:ext uri="{FF2B5EF4-FFF2-40B4-BE49-F238E27FC236}">
                <a16:creationId xmlns:a16="http://schemas.microsoft.com/office/drawing/2014/main" id="{8EB11A9B-34DA-4941-8EBE-BACE602E6C93}"/>
              </a:ext>
            </a:extLst>
          </p:cNvPr>
          <p:cNvSpPr/>
          <p:nvPr/>
        </p:nvSpPr>
        <p:spPr>
          <a:xfrm>
            <a:off x="13245310" y="3688748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6">
            <a:extLst>
              <a:ext uri="{FF2B5EF4-FFF2-40B4-BE49-F238E27FC236}">
                <a16:creationId xmlns:a16="http://schemas.microsoft.com/office/drawing/2014/main" id="{8EB11A9B-34DA-4941-8EBE-BACE602E6C93}"/>
              </a:ext>
            </a:extLst>
          </p:cNvPr>
          <p:cNvSpPr/>
          <p:nvPr/>
        </p:nvSpPr>
        <p:spPr>
          <a:xfrm>
            <a:off x="13268494" y="6002068"/>
            <a:ext cx="3581400" cy="2053883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487257" y="2665624"/>
            <a:ext cx="49279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4F81BD"/>
                </a:solidFill>
              </a:rPr>
              <a:t>Исходящие вызовы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14797" y="2676828"/>
            <a:ext cx="44085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Входящие</a:t>
            </a:r>
            <a:r>
              <a:rPr lang="ru-RU" sz="3600" b="1" dirty="0"/>
              <a:t> </a:t>
            </a:r>
            <a:r>
              <a:rPr lang="ru-RU" sz="3600" b="1" dirty="0">
                <a:solidFill>
                  <a:srgbClr val="4F81BD"/>
                </a:solidFill>
              </a:rPr>
              <a:t>вызовы</a:t>
            </a:r>
            <a:r>
              <a:rPr lang="ru-RU" sz="3600" b="1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A1B568-110B-4302-B02D-7845B63CDC90}"/>
              </a:ext>
            </a:extLst>
          </p:cNvPr>
          <p:cNvSpPr txBox="1"/>
          <p:nvPr/>
        </p:nvSpPr>
        <p:spPr>
          <a:xfrm>
            <a:off x="9461062" y="4064002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Подтверждение записи к врачу</a:t>
            </a:r>
          </a:p>
        </p:txBody>
      </p:sp>
      <p:pic>
        <p:nvPicPr>
          <p:cNvPr id="27" name="мед_центр">
            <a:hlinkClick r:id="" action="ppaction://media"/>
            <a:extLst>
              <a:ext uri="{FF2B5EF4-FFF2-40B4-BE49-F238E27FC236}">
                <a16:creationId xmlns:a16="http://schemas.microsoft.com/office/drawing/2014/main" id="{09950811-DCBA-4757-92A8-BF62AFEA4A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970247" y="4912104"/>
            <a:ext cx="486830" cy="48683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769CC85-6804-4F76-A811-0BE0DC7E4D0B}"/>
              </a:ext>
            </a:extLst>
          </p:cNvPr>
          <p:cNvSpPr txBox="1"/>
          <p:nvPr/>
        </p:nvSpPr>
        <p:spPr>
          <a:xfrm>
            <a:off x="13245310" y="4058429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Информирование о результатах анализов</a:t>
            </a:r>
          </a:p>
        </p:txBody>
      </p:sp>
      <p:pic>
        <p:nvPicPr>
          <p:cNvPr id="29" name="Информирование_результаты_анализов">
            <a:hlinkClick r:id="" action="ppaction://media"/>
            <a:extLst>
              <a:ext uri="{FF2B5EF4-FFF2-40B4-BE49-F238E27FC236}">
                <a16:creationId xmlns:a16="http://schemas.microsoft.com/office/drawing/2014/main" id="{11FFFA2A-FFC8-4182-BDB4-42B0B89CC30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92329" y="4948542"/>
            <a:ext cx="487363" cy="48736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9764A7D-93A4-4B09-8230-7180BDA0B91F}"/>
              </a:ext>
            </a:extLst>
          </p:cNvPr>
          <p:cNvSpPr txBox="1"/>
          <p:nvPr/>
        </p:nvSpPr>
        <p:spPr>
          <a:xfrm>
            <a:off x="9461062" y="6461865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Напоминание о приеме или о плановых процедурах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7F9E1-729D-46ED-BE48-FBDD29CDBE97}"/>
              </a:ext>
            </a:extLst>
          </p:cNvPr>
          <p:cNvSpPr txBox="1"/>
          <p:nvPr/>
        </p:nvSpPr>
        <p:spPr>
          <a:xfrm>
            <a:off x="13268494" y="6428845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Оценка качества обслуживания пациентов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08F8C4-1788-49D2-8712-F48FA274CFB1}"/>
              </a:ext>
            </a:extLst>
          </p:cNvPr>
          <p:cNvSpPr txBox="1"/>
          <p:nvPr/>
        </p:nvSpPr>
        <p:spPr>
          <a:xfrm>
            <a:off x="9436059" y="9054221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Контроль самочувствия пациентов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AEDB55-51EF-4300-A0B5-C8963401998B}"/>
              </a:ext>
            </a:extLst>
          </p:cNvPr>
          <p:cNvSpPr txBox="1"/>
          <p:nvPr/>
        </p:nvSpPr>
        <p:spPr>
          <a:xfrm>
            <a:off x="5025390" y="5507772"/>
            <a:ext cx="100507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Привлеченное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3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12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3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C00D499-161C-4CF9-8627-674DC478DA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387" y="0"/>
            <a:ext cx="12297713" cy="10795000"/>
          </a:xfrm>
          <a:prstGeom prst="rect">
            <a:avLst/>
          </a:prstGeom>
        </p:spPr>
      </p:pic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COVID</a:t>
            </a:r>
            <a:r>
              <a:rPr lang="ru-RU" sz="4000" dirty="0"/>
              <a:t> (реализованные кейсы)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Скругленный прямоугольник 3">
            <a:extLst>
              <a:ext uri="{FF2B5EF4-FFF2-40B4-BE49-F238E27FC236}">
                <a16:creationId xmlns:a16="http://schemas.microsoft.com/office/drawing/2014/main" id="{6EE8D856-7339-4517-8E6F-569C0515E35B}"/>
              </a:ext>
            </a:extLst>
          </p:cNvPr>
          <p:cNvSpPr/>
          <p:nvPr/>
        </p:nvSpPr>
        <p:spPr>
          <a:xfrm>
            <a:off x="841289" y="2186214"/>
            <a:ext cx="3581400" cy="3810000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5473C2-0E6B-4D00-A78B-EF3C22E0D1FD}"/>
              </a:ext>
            </a:extLst>
          </p:cNvPr>
          <p:cNvSpPr txBox="1"/>
          <p:nvPr/>
        </p:nvSpPr>
        <p:spPr>
          <a:xfrm>
            <a:off x="967979" y="3391539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Опрос по симптомам </a:t>
            </a:r>
            <a:r>
              <a:rPr lang="en-US" sz="3200" dirty="0">
                <a:solidFill>
                  <a:schemeClr val="bg1"/>
                </a:solidFill>
              </a:rPr>
              <a:t>COVID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id="{0ED76783-D397-4D4F-BD33-20A4986B8681}"/>
              </a:ext>
            </a:extLst>
          </p:cNvPr>
          <p:cNvSpPr/>
          <p:nvPr/>
        </p:nvSpPr>
        <p:spPr>
          <a:xfrm>
            <a:off x="4639313" y="2242984"/>
            <a:ext cx="3581400" cy="3810000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9080BB-23D7-405B-AB0D-32EC208BC44A}"/>
              </a:ext>
            </a:extLst>
          </p:cNvPr>
          <p:cNvSpPr txBox="1"/>
          <p:nvPr/>
        </p:nvSpPr>
        <p:spPr>
          <a:xfrm>
            <a:off x="4639313" y="3600116"/>
            <a:ext cx="358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Запись на вакцинацию</a:t>
            </a:r>
          </a:p>
        </p:txBody>
      </p:sp>
      <p:sp>
        <p:nvSpPr>
          <p:cNvPr id="9" name="Скругленный прямоугольник 9">
            <a:extLst>
              <a:ext uri="{FF2B5EF4-FFF2-40B4-BE49-F238E27FC236}">
                <a16:creationId xmlns:a16="http://schemas.microsoft.com/office/drawing/2014/main" id="{E06C8AAF-F7CE-4B7D-B739-7CB13D9D97FE}"/>
              </a:ext>
            </a:extLst>
          </p:cNvPr>
          <p:cNvSpPr/>
          <p:nvPr/>
        </p:nvSpPr>
        <p:spPr>
          <a:xfrm>
            <a:off x="8415063" y="2213700"/>
            <a:ext cx="3581400" cy="3810000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70BFB2-221E-4C94-B355-C44ADBA02169}"/>
              </a:ext>
            </a:extLst>
          </p:cNvPr>
          <p:cNvSpPr txBox="1"/>
          <p:nvPr/>
        </p:nvSpPr>
        <p:spPr>
          <a:xfrm>
            <a:off x="8442141" y="3338185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Напоминание о втором этапе вакцинации</a:t>
            </a:r>
          </a:p>
        </p:txBody>
      </p:sp>
      <p:sp>
        <p:nvSpPr>
          <p:cNvPr id="11" name="Скругленный прямоугольник 11">
            <a:extLst>
              <a:ext uri="{FF2B5EF4-FFF2-40B4-BE49-F238E27FC236}">
                <a16:creationId xmlns:a16="http://schemas.microsoft.com/office/drawing/2014/main" id="{972EE0E0-CDF0-4D2D-A6D3-DD5C9FC345A8}"/>
              </a:ext>
            </a:extLst>
          </p:cNvPr>
          <p:cNvSpPr/>
          <p:nvPr/>
        </p:nvSpPr>
        <p:spPr>
          <a:xfrm>
            <a:off x="798512" y="6224814"/>
            <a:ext cx="3581400" cy="3810000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E95CAB-6A09-43DD-8867-E5E727D4E14C}"/>
              </a:ext>
            </a:extLst>
          </p:cNvPr>
          <p:cNvSpPr txBox="1"/>
          <p:nvPr/>
        </p:nvSpPr>
        <p:spPr>
          <a:xfrm>
            <a:off x="798512" y="7098762"/>
            <a:ext cx="358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Прием заявок на получение результатов анализов</a:t>
            </a:r>
          </a:p>
        </p:txBody>
      </p:sp>
      <p:sp>
        <p:nvSpPr>
          <p:cNvPr id="13" name="Скругленный прямоугольник 13">
            <a:extLst>
              <a:ext uri="{FF2B5EF4-FFF2-40B4-BE49-F238E27FC236}">
                <a16:creationId xmlns:a16="http://schemas.microsoft.com/office/drawing/2014/main" id="{FFFF81D5-5B18-448B-B7E4-694DCD45EB19}"/>
              </a:ext>
            </a:extLst>
          </p:cNvPr>
          <p:cNvSpPr/>
          <p:nvPr/>
        </p:nvSpPr>
        <p:spPr>
          <a:xfrm>
            <a:off x="4617039" y="6257834"/>
            <a:ext cx="3581400" cy="3810000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B79722-2D35-4A69-AD10-2B477E99D11D}"/>
              </a:ext>
            </a:extLst>
          </p:cNvPr>
          <p:cNvSpPr txBox="1"/>
          <p:nvPr/>
        </p:nvSpPr>
        <p:spPr>
          <a:xfrm>
            <a:off x="4639313" y="7126045"/>
            <a:ext cx="358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Оповещение о правилах соблюдения карантина</a:t>
            </a:r>
          </a:p>
        </p:txBody>
      </p:sp>
      <p:sp>
        <p:nvSpPr>
          <p:cNvPr id="15" name="Скругленный прямоугольник 15">
            <a:extLst>
              <a:ext uri="{FF2B5EF4-FFF2-40B4-BE49-F238E27FC236}">
                <a16:creationId xmlns:a16="http://schemas.microsoft.com/office/drawing/2014/main" id="{5D836779-62B3-411C-9904-35F061DE0DB6}"/>
              </a:ext>
            </a:extLst>
          </p:cNvPr>
          <p:cNvSpPr/>
          <p:nvPr/>
        </p:nvSpPr>
        <p:spPr>
          <a:xfrm>
            <a:off x="8446588" y="6207351"/>
            <a:ext cx="3581400" cy="3810000"/>
          </a:xfrm>
          <a:prstGeom prst="roundRect">
            <a:avLst/>
          </a:prstGeom>
          <a:solidFill>
            <a:schemeClr val="accent1"/>
          </a:solidFill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801034-A1EB-4E7F-AA72-C8250EEBFB6D}"/>
              </a:ext>
            </a:extLst>
          </p:cNvPr>
          <p:cNvSpPr txBox="1"/>
          <p:nvPr/>
        </p:nvSpPr>
        <p:spPr>
          <a:xfrm>
            <a:off x="8457840" y="7591204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Консультация по вопросам </a:t>
            </a:r>
            <a:r>
              <a:rPr lang="en-US" sz="3200" dirty="0">
                <a:solidFill>
                  <a:schemeClr val="bg1"/>
                </a:solidFill>
              </a:rPr>
              <a:t>COVID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7" name="опрос_симптомы_коронавирус2">
            <a:hlinkClick r:id="" action="ppaction://media"/>
            <a:extLst>
              <a:ext uri="{FF2B5EF4-FFF2-40B4-BE49-F238E27FC236}">
                <a16:creationId xmlns:a16="http://schemas.microsoft.com/office/drawing/2014/main" id="{25335038-E000-4EA2-BFEB-9F35B873E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96958" y="5163142"/>
            <a:ext cx="470062" cy="470062"/>
          </a:xfrm>
          <a:prstGeom prst="rect">
            <a:avLst/>
          </a:prstGeom>
        </p:spPr>
      </p:pic>
      <p:pic>
        <p:nvPicPr>
          <p:cNvPr id="18" name="карантин">
            <a:hlinkClick r:id="" action="ppaction://media"/>
            <a:extLst>
              <a:ext uri="{FF2B5EF4-FFF2-40B4-BE49-F238E27FC236}">
                <a16:creationId xmlns:a16="http://schemas.microsoft.com/office/drawing/2014/main" id="{F7E0F8D2-B423-4AC4-99D2-07BDA6CB8F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10700" y="9361206"/>
            <a:ext cx="438626" cy="438626"/>
          </a:xfrm>
          <a:prstGeom prst="rect">
            <a:avLst/>
          </a:prstGeom>
        </p:spPr>
      </p:pic>
      <p:pic>
        <p:nvPicPr>
          <p:cNvPr id="19" name="Заявки_результат_анализов">
            <a:hlinkClick r:id="" action="ppaction://media"/>
            <a:extLst>
              <a:ext uri="{FF2B5EF4-FFF2-40B4-BE49-F238E27FC236}">
                <a16:creationId xmlns:a16="http://schemas.microsoft.com/office/drawing/2014/main" id="{2EC8A802-DC18-48ED-83CD-1500FA4AE8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33216" y="93368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1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0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4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110E"/>
                </a:solidFill>
                <a:cs typeface="Calibri"/>
              </a:rPr>
              <a:t>Организационная схема</a:t>
            </a:r>
            <a:endParaRPr lang="ru-RU" sz="4000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object 28">
            <a:extLst>
              <a:ext uri="{FF2B5EF4-FFF2-40B4-BE49-F238E27FC236}">
                <a16:creationId xmlns:a16="http://schemas.microsoft.com/office/drawing/2014/main" id="{11ACFFB4-934A-4B3F-B378-C4BCBE6A21E1}"/>
              </a:ext>
            </a:extLst>
          </p:cNvPr>
          <p:cNvSpPr txBox="1"/>
          <p:nvPr/>
        </p:nvSpPr>
        <p:spPr>
          <a:xfrm>
            <a:off x="1574265" y="3180486"/>
            <a:ext cx="3030093" cy="8844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 algn="just">
              <a:spcBef>
                <a:spcPts val="91"/>
              </a:spcBef>
            </a:pP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Выберите 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сферу и 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задачу,  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которую требуется</a:t>
            </a:r>
            <a:r>
              <a:rPr sz="1891" spc="-91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решить  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с 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помощью</a:t>
            </a:r>
            <a:r>
              <a:rPr sz="1891" spc="-19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робота</a:t>
            </a:r>
            <a:endParaRPr sz="1891">
              <a:latin typeface="Arial"/>
              <a:cs typeface="Arial"/>
            </a:endParaRPr>
          </a:p>
        </p:txBody>
      </p:sp>
      <p:sp>
        <p:nvSpPr>
          <p:cNvPr id="8" name="object 29">
            <a:extLst>
              <a:ext uri="{FF2B5EF4-FFF2-40B4-BE49-F238E27FC236}">
                <a16:creationId xmlns:a16="http://schemas.microsoft.com/office/drawing/2014/main" id="{C0AFF941-42FD-4074-8E8B-6F2F81916EA0}"/>
              </a:ext>
            </a:extLst>
          </p:cNvPr>
          <p:cNvSpPr txBox="1"/>
          <p:nvPr/>
        </p:nvSpPr>
        <p:spPr>
          <a:xfrm>
            <a:off x="5437548" y="3180487"/>
            <a:ext cx="2602039" cy="1175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Загрузите </a:t>
            </a:r>
            <a:r>
              <a:rPr sz="1891" dirty="0" err="1">
                <a:solidFill>
                  <a:srgbClr val="2B2B2B"/>
                </a:solidFill>
                <a:latin typeface="Arial"/>
                <a:cs typeface="Arial"/>
              </a:rPr>
              <a:t>клиентскую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  </a:t>
            </a:r>
            <a:r>
              <a:rPr sz="1891" dirty="0" err="1">
                <a:solidFill>
                  <a:srgbClr val="2B2B2B"/>
                </a:solidFill>
                <a:latin typeface="Arial"/>
                <a:cs typeface="Arial"/>
              </a:rPr>
              <a:t>базу</a:t>
            </a:r>
            <a:r>
              <a:rPr lang="ru-RU" sz="1891" dirty="0">
                <a:solidFill>
                  <a:srgbClr val="2B2B2B"/>
                </a:solidFill>
                <a:latin typeface="Arial"/>
                <a:cs typeface="Arial"/>
              </a:rPr>
              <a:t> в личном кабинете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lang="ru-RU" sz="1891" dirty="0">
                <a:solidFill>
                  <a:srgbClr val="2B2B2B"/>
                </a:solidFill>
                <a:latin typeface="Arial"/>
                <a:cs typeface="Arial"/>
              </a:rPr>
              <a:t>или через </a:t>
            </a:r>
            <a:r>
              <a:rPr lang="en-US" sz="1891" dirty="0">
                <a:solidFill>
                  <a:srgbClr val="2B2B2B"/>
                </a:solidFill>
                <a:latin typeface="Arial"/>
                <a:cs typeface="Arial"/>
              </a:rPr>
              <a:t>API </a:t>
            </a:r>
            <a:r>
              <a:rPr lang="ru-RU" sz="1891" dirty="0">
                <a:solidFill>
                  <a:srgbClr val="2B2B2B"/>
                </a:solidFill>
                <a:latin typeface="Arial"/>
                <a:cs typeface="Arial"/>
              </a:rPr>
              <a:t>робота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9" name="object 30">
            <a:extLst>
              <a:ext uri="{FF2B5EF4-FFF2-40B4-BE49-F238E27FC236}">
                <a16:creationId xmlns:a16="http://schemas.microsoft.com/office/drawing/2014/main" id="{A3C93EC6-2BD4-4757-8044-3D324F891DE4}"/>
              </a:ext>
            </a:extLst>
          </p:cNvPr>
          <p:cNvSpPr txBox="1"/>
          <p:nvPr/>
        </p:nvSpPr>
        <p:spPr>
          <a:xfrm>
            <a:off x="8958069" y="3180486"/>
            <a:ext cx="2634044" cy="5934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Заполните 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сценарий и  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выберите </a:t>
            </a:r>
            <a:r>
              <a:rPr sz="1891" dirty="0">
                <a:solidFill>
                  <a:srgbClr val="2B2B2B"/>
                </a:solidFill>
                <a:latin typeface="Arial"/>
                <a:cs typeface="Arial"/>
              </a:rPr>
              <a:t>голос</a:t>
            </a:r>
            <a:r>
              <a:rPr sz="1891" spc="-81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робота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10" name="object 31">
            <a:extLst>
              <a:ext uri="{FF2B5EF4-FFF2-40B4-BE49-F238E27FC236}">
                <a16:creationId xmlns:a16="http://schemas.microsoft.com/office/drawing/2014/main" id="{84EBFBCB-90A4-4799-9311-6ACE71B4E5C7}"/>
              </a:ext>
            </a:extLst>
          </p:cNvPr>
          <p:cNvSpPr txBox="1"/>
          <p:nvPr/>
        </p:nvSpPr>
        <p:spPr>
          <a:xfrm>
            <a:off x="12684294" y="3180486"/>
            <a:ext cx="2729484" cy="5934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sz="1891" spc="-4" dirty="0" err="1">
                <a:solidFill>
                  <a:srgbClr val="2B2B2B"/>
                </a:solidFill>
                <a:latin typeface="Arial"/>
                <a:cs typeface="Arial"/>
              </a:rPr>
              <a:t>Настройте</a:t>
            </a:r>
            <a:r>
              <a:rPr sz="1891" spc="-4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lang="ru-RU" sz="1891" spc="-4" dirty="0">
                <a:solidFill>
                  <a:srgbClr val="2B2B2B"/>
                </a:solidFill>
                <a:latin typeface="Arial"/>
                <a:cs typeface="Arial"/>
              </a:rPr>
              <a:t>расписание работы кампании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11" name="object 34">
            <a:extLst>
              <a:ext uri="{FF2B5EF4-FFF2-40B4-BE49-F238E27FC236}">
                <a16:creationId xmlns:a16="http://schemas.microsoft.com/office/drawing/2014/main" id="{B6C1DDF9-49A4-44AD-ADE5-00C211173C97}"/>
              </a:ext>
            </a:extLst>
          </p:cNvPr>
          <p:cNvSpPr/>
          <p:nvPr/>
        </p:nvSpPr>
        <p:spPr>
          <a:xfrm>
            <a:off x="5740400" y="2654300"/>
            <a:ext cx="3450146" cy="0"/>
          </a:xfrm>
          <a:custGeom>
            <a:avLst/>
            <a:gdLst/>
            <a:ahLst/>
            <a:cxnLst/>
            <a:rect l="l" t="t" r="r" b="b"/>
            <a:pathLst>
              <a:path w="3833495">
                <a:moveTo>
                  <a:pt x="0" y="0"/>
                </a:moveTo>
                <a:lnTo>
                  <a:pt x="3833456" y="0"/>
                </a:lnTo>
              </a:path>
            </a:pathLst>
          </a:custGeom>
          <a:ln w="50800">
            <a:solidFill>
              <a:srgbClr val="E7231F"/>
            </a:solidFill>
          </a:ln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2" name="object 35">
            <a:extLst>
              <a:ext uri="{FF2B5EF4-FFF2-40B4-BE49-F238E27FC236}">
                <a16:creationId xmlns:a16="http://schemas.microsoft.com/office/drawing/2014/main" id="{4094870B-3F63-481A-9B81-F86AEFB233C3}"/>
              </a:ext>
            </a:extLst>
          </p:cNvPr>
          <p:cNvSpPr/>
          <p:nvPr/>
        </p:nvSpPr>
        <p:spPr>
          <a:xfrm>
            <a:off x="9443719" y="2654300"/>
            <a:ext cx="3450146" cy="0"/>
          </a:xfrm>
          <a:custGeom>
            <a:avLst/>
            <a:gdLst/>
            <a:ahLst/>
            <a:cxnLst/>
            <a:rect l="l" t="t" r="r" b="b"/>
            <a:pathLst>
              <a:path w="3833494">
                <a:moveTo>
                  <a:pt x="0" y="0"/>
                </a:moveTo>
                <a:lnTo>
                  <a:pt x="3833456" y="0"/>
                </a:lnTo>
              </a:path>
            </a:pathLst>
          </a:custGeom>
          <a:ln w="50800">
            <a:solidFill>
              <a:srgbClr val="E7231F"/>
            </a:solidFill>
          </a:ln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3" name="object 36">
            <a:extLst>
              <a:ext uri="{FF2B5EF4-FFF2-40B4-BE49-F238E27FC236}">
                <a16:creationId xmlns:a16="http://schemas.microsoft.com/office/drawing/2014/main" id="{7DEA0826-AB6A-4629-86F4-0953CB73E26B}"/>
              </a:ext>
            </a:extLst>
          </p:cNvPr>
          <p:cNvSpPr/>
          <p:nvPr/>
        </p:nvSpPr>
        <p:spPr>
          <a:xfrm>
            <a:off x="5480289" y="2393451"/>
            <a:ext cx="526923" cy="526923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671" y="0"/>
                </a:moveTo>
                <a:lnTo>
                  <a:pt x="245202" y="3830"/>
                </a:lnTo>
                <a:lnTo>
                  <a:pt x="200171" y="14919"/>
                </a:lnTo>
                <a:lnTo>
                  <a:pt x="158179" y="32666"/>
                </a:lnTo>
                <a:lnTo>
                  <a:pt x="119831" y="56466"/>
                </a:lnTo>
                <a:lnTo>
                  <a:pt x="85728" y="85718"/>
                </a:lnTo>
                <a:lnTo>
                  <a:pt x="56473" y="119820"/>
                </a:lnTo>
                <a:lnTo>
                  <a:pt x="32670" y="158168"/>
                </a:lnTo>
                <a:lnTo>
                  <a:pt x="14922" y="200161"/>
                </a:lnTo>
                <a:lnTo>
                  <a:pt x="3831" y="245196"/>
                </a:lnTo>
                <a:lnTo>
                  <a:pt x="0" y="292671"/>
                </a:lnTo>
                <a:lnTo>
                  <a:pt x="3831" y="340146"/>
                </a:lnTo>
                <a:lnTo>
                  <a:pt x="14922" y="385181"/>
                </a:lnTo>
                <a:lnTo>
                  <a:pt x="32670" y="427174"/>
                </a:lnTo>
                <a:lnTo>
                  <a:pt x="56473" y="465522"/>
                </a:lnTo>
                <a:lnTo>
                  <a:pt x="85728" y="499624"/>
                </a:lnTo>
                <a:lnTo>
                  <a:pt x="119831" y="528876"/>
                </a:lnTo>
                <a:lnTo>
                  <a:pt x="158179" y="552676"/>
                </a:lnTo>
                <a:lnTo>
                  <a:pt x="200171" y="570423"/>
                </a:lnTo>
                <a:lnTo>
                  <a:pt x="245202" y="581512"/>
                </a:lnTo>
                <a:lnTo>
                  <a:pt x="292671" y="585342"/>
                </a:lnTo>
                <a:lnTo>
                  <a:pt x="340146" y="581512"/>
                </a:lnTo>
                <a:lnTo>
                  <a:pt x="385181" y="570423"/>
                </a:lnTo>
                <a:lnTo>
                  <a:pt x="427174" y="552676"/>
                </a:lnTo>
                <a:lnTo>
                  <a:pt x="465522" y="528876"/>
                </a:lnTo>
                <a:lnTo>
                  <a:pt x="499624" y="499624"/>
                </a:lnTo>
                <a:lnTo>
                  <a:pt x="528876" y="465522"/>
                </a:lnTo>
                <a:lnTo>
                  <a:pt x="552676" y="427174"/>
                </a:lnTo>
                <a:lnTo>
                  <a:pt x="570423" y="385181"/>
                </a:lnTo>
                <a:lnTo>
                  <a:pt x="581512" y="340146"/>
                </a:lnTo>
                <a:lnTo>
                  <a:pt x="585342" y="292671"/>
                </a:lnTo>
                <a:lnTo>
                  <a:pt x="581512" y="245196"/>
                </a:lnTo>
                <a:lnTo>
                  <a:pt x="570423" y="200161"/>
                </a:lnTo>
                <a:lnTo>
                  <a:pt x="552676" y="158168"/>
                </a:lnTo>
                <a:lnTo>
                  <a:pt x="528876" y="119820"/>
                </a:lnTo>
                <a:lnTo>
                  <a:pt x="499624" y="85718"/>
                </a:lnTo>
                <a:lnTo>
                  <a:pt x="465522" y="56466"/>
                </a:lnTo>
                <a:lnTo>
                  <a:pt x="427174" y="32666"/>
                </a:lnTo>
                <a:lnTo>
                  <a:pt x="385181" y="14919"/>
                </a:lnTo>
                <a:lnTo>
                  <a:pt x="340146" y="3830"/>
                </a:lnTo>
                <a:lnTo>
                  <a:pt x="292671" y="0"/>
                </a:lnTo>
                <a:close/>
              </a:path>
            </a:pathLst>
          </a:custGeom>
          <a:solidFill>
            <a:srgbClr val="E7231F"/>
          </a:solidFill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4" name="object 37">
            <a:extLst>
              <a:ext uri="{FF2B5EF4-FFF2-40B4-BE49-F238E27FC236}">
                <a16:creationId xmlns:a16="http://schemas.microsoft.com/office/drawing/2014/main" id="{28A9D35A-87DF-4AF5-9070-901D770EC72D}"/>
              </a:ext>
            </a:extLst>
          </p:cNvPr>
          <p:cNvSpPr/>
          <p:nvPr/>
        </p:nvSpPr>
        <p:spPr>
          <a:xfrm>
            <a:off x="1578853" y="2393451"/>
            <a:ext cx="526923" cy="526923"/>
          </a:xfrm>
          <a:custGeom>
            <a:avLst/>
            <a:gdLst/>
            <a:ahLst/>
            <a:cxnLst/>
            <a:rect l="l" t="t" r="r" b="b"/>
            <a:pathLst>
              <a:path w="585469" h="585470">
                <a:moveTo>
                  <a:pt x="292671" y="0"/>
                </a:moveTo>
                <a:lnTo>
                  <a:pt x="245199" y="3830"/>
                </a:lnTo>
                <a:lnTo>
                  <a:pt x="200166" y="14919"/>
                </a:lnTo>
                <a:lnTo>
                  <a:pt x="158174" y="32666"/>
                </a:lnTo>
                <a:lnTo>
                  <a:pt x="119825" y="56466"/>
                </a:lnTo>
                <a:lnTo>
                  <a:pt x="85723" y="85718"/>
                </a:lnTo>
                <a:lnTo>
                  <a:pt x="56470" y="119820"/>
                </a:lnTo>
                <a:lnTo>
                  <a:pt x="32668" y="158168"/>
                </a:lnTo>
                <a:lnTo>
                  <a:pt x="14921" y="200161"/>
                </a:lnTo>
                <a:lnTo>
                  <a:pt x="3830" y="245196"/>
                </a:lnTo>
                <a:lnTo>
                  <a:pt x="0" y="292671"/>
                </a:lnTo>
                <a:lnTo>
                  <a:pt x="3830" y="340146"/>
                </a:lnTo>
                <a:lnTo>
                  <a:pt x="14921" y="385181"/>
                </a:lnTo>
                <a:lnTo>
                  <a:pt x="32668" y="427174"/>
                </a:lnTo>
                <a:lnTo>
                  <a:pt x="56470" y="465522"/>
                </a:lnTo>
                <a:lnTo>
                  <a:pt x="85723" y="499624"/>
                </a:lnTo>
                <a:lnTo>
                  <a:pt x="119825" y="528876"/>
                </a:lnTo>
                <a:lnTo>
                  <a:pt x="158174" y="552676"/>
                </a:lnTo>
                <a:lnTo>
                  <a:pt x="200166" y="570423"/>
                </a:lnTo>
                <a:lnTo>
                  <a:pt x="245199" y="581512"/>
                </a:lnTo>
                <a:lnTo>
                  <a:pt x="292671" y="585342"/>
                </a:lnTo>
                <a:lnTo>
                  <a:pt x="340146" y="581512"/>
                </a:lnTo>
                <a:lnTo>
                  <a:pt x="385181" y="570423"/>
                </a:lnTo>
                <a:lnTo>
                  <a:pt x="427174" y="552676"/>
                </a:lnTo>
                <a:lnTo>
                  <a:pt x="465522" y="528876"/>
                </a:lnTo>
                <a:lnTo>
                  <a:pt x="499624" y="499624"/>
                </a:lnTo>
                <a:lnTo>
                  <a:pt x="528876" y="465522"/>
                </a:lnTo>
                <a:lnTo>
                  <a:pt x="552676" y="427174"/>
                </a:lnTo>
                <a:lnTo>
                  <a:pt x="570423" y="385181"/>
                </a:lnTo>
                <a:lnTo>
                  <a:pt x="581512" y="340146"/>
                </a:lnTo>
                <a:lnTo>
                  <a:pt x="585343" y="292671"/>
                </a:lnTo>
                <a:lnTo>
                  <a:pt x="581512" y="245196"/>
                </a:lnTo>
                <a:lnTo>
                  <a:pt x="570423" y="200161"/>
                </a:lnTo>
                <a:lnTo>
                  <a:pt x="552676" y="158168"/>
                </a:lnTo>
                <a:lnTo>
                  <a:pt x="528876" y="119820"/>
                </a:lnTo>
                <a:lnTo>
                  <a:pt x="499624" y="85718"/>
                </a:lnTo>
                <a:lnTo>
                  <a:pt x="465522" y="56466"/>
                </a:lnTo>
                <a:lnTo>
                  <a:pt x="427174" y="32666"/>
                </a:lnTo>
                <a:lnTo>
                  <a:pt x="385181" y="14919"/>
                </a:lnTo>
                <a:lnTo>
                  <a:pt x="340146" y="3830"/>
                </a:lnTo>
                <a:lnTo>
                  <a:pt x="292671" y="0"/>
                </a:lnTo>
                <a:close/>
              </a:path>
            </a:pathLst>
          </a:custGeom>
          <a:solidFill>
            <a:srgbClr val="E7231F"/>
          </a:solidFill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5" name="object 38">
            <a:extLst>
              <a:ext uri="{FF2B5EF4-FFF2-40B4-BE49-F238E27FC236}">
                <a16:creationId xmlns:a16="http://schemas.microsoft.com/office/drawing/2014/main" id="{6E8A37E5-91D2-41A7-B134-AD1215FA4155}"/>
              </a:ext>
            </a:extLst>
          </p:cNvPr>
          <p:cNvSpPr/>
          <p:nvPr/>
        </p:nvSpPr>
        <p:spPr>
          <a:xfrm>
            <a:off x="8970257" y="2393451"/>
            <a:ext cx="526923" cy="526923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671" y="0"/>
                </a:moveTo>
                <a:lnTo>
                  <a:pt x="245199" y="3830"/>
                </a:lnTo>
                <a:lnTo>
                  <a:pt x="200166" y="14919"/>
                </a:lnTo>
                <a:lnTo>
                  <a:pt x="158174" y="32666"/>
                </a:lnTo>
                <a:lnTo>
                  <a:pt x="119825" y="56466"/>
                </a:lnTo>
                <a:lnTo>
                  <a:pt x="85723" y="85718"/>
                </a:lnTo>
                <a:lnTo>
                  <a:pt x="56470" y="119820"/>
                </a:lnTo>
                <a:lnTo>
                  <a:pt x="32668" y="158168"/>
                </a:lnTo>
                <a:lnTo>
                  <a:pt x="14921" y="200161"/>
                </a:lnTo>
                <a:lnTo>
                  <a:pt x="3830" y="245196"/>
                </a:lnTo>
                <a:lnTo>
                  <a:pt x="0" y="292671"/>
                </a:lnTo>
                <a:lnTo>
                  <a:pt x="3830" y="340146"/>
                </a:lnTo>
                <a:lnTo>
                  <a:pt x="14921" y="385181"/>
                </a:lnTo>
                <a:lnTo>
                  <a:pt x="32668" y="427174"/>
                </a:lnTo>
                <a:lnTo>
                  <a:pt x="56470" y="465522"/>
                </a:lnTo>
                <a:lnTo>
                  <a:pt x="85723" y="499624"/>
                </a:lnTo>
                <a:lnTo>
                  <a:pt x="119825" y="528876"/>
                </a:lnTo>
                <a:lnTo>
                  <a:pt x="158174" y="552676"/>
                </a:lnTo>
                <a:lnTo>
                  <a:pt x="200166" y="570423"/>
                </a:lnTo>
                <a:lnTo>
                  <a:pt x="245199" y="581512"/>
                </a:lnTo>
                <a:lnTo>
                  <a:pt x="292671" y="585342"/>
                </a:lnTo>
                <a:lnTo>
                  <a:pt x="340143" y="581512"/>
                </a:lnTo>
                <a:lnTo>
                  <a:pt x="385176" y="570423"/>
                </a:lnTo>
                <a:lnTo>
                  <a:pt x="427168" y="552676"/>
                </a:lnTo>
                <a:lnTo>
                  <a:pt x="465517" y="528876"/>
                </a:lnTo>
                <a:lnTo>
                  <a:pt x="499619" y="499624"/>
                </a:lnTo>
                <a:lnTo>
                  <a:pt x="528872" y="465522"/>
                </a:lnTo>
                <a:lnTo>
                  <a:pt x="552674" y="427174"/>
                </a:lnTo>
                <a:lnTo>
                  <a:pt x="570421" y="385181"/>
                </a:lnTo>
                <a:lnTo>
                  <a:pt x="581512" y="340146"/>
                </a:lnTo>
                <a:lnTo>
                  <a:pt x="585343" y="292671"/>
                </a:lnTo>
                <a:lnTo>
                  <a:pt x="581512" y="245196"/>
                </a:lnTo>
                <a:lnTo>
                  <a:pt x="570421" y="200161"/>
                </a:lnTo>
                <a:lnTo>
                  <a:pt x="552674" y="158168"/>
                </a:lnTo>
                <a:lnTo>
                  <a:pt x="528872" y="119820"/>
                </a:lnTo>
                <a:lnTo>
                  <a:pt x="499619" y="85718"/>
                </a:lnTo>
                <a:lnTo>
                  <a:pt x="465517" y="56466"/>
                </a:lnTo>
                <a:lnTo>
                  <a:pt x="427168" y="32666"/>
                </a:lnTo>
                <a:lnTo>
                  <a:pt x="385176" y="14919"/>
                </a:lnTo>
                <a:lnTo>
                  <a:pt x="340143" y="3830"/>
                </a:lnTo>
                <a:lnTo>
                  <a:pt x="292671" y="0"/>
                </a:lnTo>
                <a:close/>
              </a:path>
            </a:pathLst>
          </a:custGeom>
          <a:solidFill>
            <a:srgbClr val="E7231F"/>
          </a:solidFill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6" name="object 39">
            <a:extLst>
              <a:ext uri="{FF2B5EF4-FFF2-40B4-BE49-F238E27FC236}">
                <a16:creationId xmlns:a16="http://schemas.microsoft.com/office/drawing/2014/main" id="{10550320-AADF-4ECA-97DC-5A50F3E84235}"/>
              </a:ext>
            </a:extLst>
          </p:cNvPr>
          <p:cNvSpPr/>
          <p:nvPr/>
        </p:nvSpPr>
        <p:spPr>
          <a:xfrm>
            <a:off x="12665953" y="2393451"/>
            <a:ext cx="526923" cy="526923"/>
          </a:xfrm>
          <a:custGeom>
            <a:avLst/>
            <a:gdLst/>
            <a:ahLst/>
            <a:cxnLst/>
            <a:rect l="l" t="t" r="r" b="b"/>
            <a:pathLst>
              <a:path w="585469" h="585470">
                <a:moveTo>
                  <a:pt x="292671" y="0"/>
                </a:moveTo>
                <a:lnTo>
                  <a:pt x="245199" y="3830"/>
                </a:lnTo>
                <a:lnTo>
                  <a:pt x="200166" y="14919"/>
                </a:lnTo>
                <a:lnTo>
                  <a:pt x="158174" y="32666"/>
                </a:lnTo>
                <a:lnTo>
                  <a:pt x="119825" y="56466"/>
                </a:lnTo>
                <a:lnTo>
                  <a:pt x="85723" y="85718"/>
                </a:lnTo>
                <a:lnTo>
                  <a:pt x="56470" y="119820"/>
                </a:lnTo>
                <a:lnTo>
                  <a:pt x="32668" y="158168"/>
                </a:lnTo>
                <a:lnTo>
                  <a:pt x="14921" y="200161"/>
                </a:lnTo>
                <a:lnTo>
                  <a:pt x="3830" y="245196"/>
                </a:lnTo>
                <a:lnTo>
                  <a:pt x="0" y="292671"/>
                </a:lnTo>
                <a:lnTo>
                  <a:pt x="3830" y="340146"/>
                </a:lnTo>
                <a:lnTo>
                  <a:pt x="14921" y="385181"/>
                </a:lnTo>
                <a:lnTo>
                  <a:pt x="32668" y="427174"/>
                </a:lnTo>
                <a:lnTo>
                  <a:pt x="56470" y="465522"/>
                </a:lnTo>
                <a:lnTo>
                  <a:pt x="85723" y="499624"/>
                </a:lnTo>
                <a:lnTo>
                  <a:pt x="119825" y="528876"/>
                </a:lnTo>
                <a:lnTo>
                  <a:pt x="158174" y="552676"/>
                </a:lnTo>
                <a:lnTo>
                  <a:pt x="200166" y="570423"/>
                </a:lnTo>
                <a:lnTo>
                  <a:pt x="245199" y="581512"/>
                </a:lnTo>
                <a:lnTo>
                  <a:pt x="292671" y="585342"/>
                </a:lnTo>
                <a:lnTo>
                  <a:pt x="340146" y="581512"/>
                </a:lnTo>
                <a:lnTo>
                  <a:pt x="385181" y="570423"/>
                </a:lnTo>
                <a:lnTo>
                  <a:pt x="427174" y="552676"/>
                </a:lnTo>
                <a:lnTo>
                  <a:pt x="465522" y="528876"/>
                </a:lnTo>
                <a:lnTo>
                  <a:pt x="499624" y="499624"/>
                </a:lnTo>
                <a:lnTo>
                  <a:pt x="528876" y="465522"/>
                </a:lnTo>
                <a:lnTo>
                  <a:pt x="552676" y="427174"/>
                </a:lnTo>
                <a:lnTo>
                  <a:pt x="570423" y="385181"/>
                </a:lnTo>
                <a:lnTo>
                  <a:pt x="581512" y="340146"/>
                </a:lnTo>
                <a:lnTo>
                  <a:pt x="585342" y="292671"/>
                </a:lnTo>
                <a:lnTo>
                  <a:pt x="581512" y="245196"/>
                </a:lnTo>
                <a:lnTo>
                  <a:pt x="570423" y="200161"/>
                </a:lnTo>
                <a:lnTo>
                  <a:pt x="552676" y="158168"/>
                </a:lnTo>
                <a:lnTo>
                  <a:pt x="528876" y="119820"/>
                </a:lnTo>
                <a:lnTo>
                  <a:pt x="499624" y="85718"/>
                </a:lnTo>
                <a:lnTo>
                  <a:pt x="465522" y="56466"/>
                </a:lnTo>
                <a:lnTo>
                  <a:pt x="427174" y="32666"/>
                </a:lnTo>
                <a:lnTo>
                  <a:pt x="385181" y="14919"/>
                </a:lnTo>
                <a:lnTo>
                  <a:pt x="340146" y="3830"/>
                </a:lnTo>
                <a:lnTo>
                  <a:pt x="292671" y="0"/>
                </a:lnTo>
                <a:close/>
              </a:path>
            </a:pathLst>
          </a:custGeom>
          <a:solidFill>
            <a:srgbClr val="E7231F"/>
          </a:solidFill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7" name="object 40">
            <a:extLst>
              <a:ext uri="{FF2B5EF4-FFF2-40B4-BE49-F238E27FC236}">
                <a16:creationId xmlns:a16="http://schemas.microsoft.com/office/drawing/2014/main" id="{86CCDC16-BFEB-405A-9BB3-3081DB85675D}"/>
              </a:ext>
            </a:extLst>
          </p:cNvPr>
          <p:cNvSpPr/>
          <p:nvPr/>
        </p:nvSpPr>
        <p:spPr>
          <a:xfrm>
            <a:off x="2105660" y="2654300"/>
            <a:ext cx="3450146" cy="0"/>
          </a:xfrm>
          <a:custGeom>
            <a:avLst/>
            <a:gdLst/>
            <a:ahLst/>
            <a:cxnLst/>
            <a:rect l="l" t="t" r="r" b="b"/>
            <a:pathLst>
              <a:path w="3833495">
                <a:moveTo>
                  <a:pt x="0" y="0"/>
                </a:moveTo>
                <a:lnTo>
                  <a:pt x="3833456" y="0"/>
                </a:lnTo>
              </a:path>
            </a:pathLst>
          </a:custGeom>
          <a:ln w="50800">
            <a:solidFill>
              <a:srgbClr val="E7231F"/>
            </a:solidFill>
          </a:ln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18" name="object 41">
            <a:extLst>
              <a:ext uri="{FF2B5EF4-FFF2-40B4-BE49-F238E27FC236}">
                <a16:creationId xmlns:a16="http://schemas.microsoft.com/office/drawing/2014/main" id="{034061DC-F864-43A3-939E-978D4DF52EB8}"/>
              </a:ext>
            </a:extLst>
          </p:cNvPr>
          <p:cNvSpPr txBox="1"/>
          <p:nvPr/>
        </p:nvSpPr>
        <p:spPr>
          <a:xfrm>
            <a:off x="1756374" y="2469422"/>
            <a:ext cx="175451" cy="3440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>
              <a:spcBef>
                <a:spcPts val="91"/>
              </a:spcBef>
            </a:pPr>
            <a:r>
              <a:rPr sz="2161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161">
              <a:latin typeface="Arial"/>
              <a:cs typeface="Arial"/>
            </a:endParaRPr>
          </a:p>
        </p:txBody>
      </p:sp>
      <p:sp>
        <p:nvSpPr>
          <p:cNvPr id="19" name="object 42">
            <a:extLst>
              <a:ext uri="{FF2B5EF4-FFF2-40B4-BE49-F238E27FC236}">
                <a16:creationId xmlns:a16="http://schemas.microsoft.com/office/drawing/2014/main" id="{4523C73F-5E9D-46FE-9C4C-96CA175DAE2F}"/>
              </a:ext>
            </a:extLst>
          </p:cNvPr>
          <p:cNvSpPr txBox="1"/>
          <p:nvPr/>
        </p:nvSpPr>
        <p:spPr>
          <a:xfrm>
            <a:off x="5653913" y="2469422"/>
            <a:ext cx="175451" cy="3440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>
              <a:spcBef>
                <a:spcPts val="91"/>
              </a:spcBef>
            </a:pPr>
            <a:r>
              <a:rPr sz="2161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161">
              <a:latin typeface="Arial"/>
              <a:cs typeface="Arial"/>
            </a:endParaRPr>
          </a:p>
        </p:txBody>
      </p:sp>
      <p:sp>
        <p:nvSpPr>
          <p:cNvPr id="20" name="object 43">
            <a:extLst>
              <a:ext uri="{FF2B5EF4-FFF2-40B4-BE49-F238E27FC236}">
                <a16:creationId xmlns:a16="http://schemas.microsoft.com/office/drawing/2014/main" id="{4218F613-3770-40EB-BF6A-DAD75BB7EDAD}"/>
              </a:ext>
            </a:extLst>
          </p:cNvPr>
          <p:cNvSpPr txBox="1"/>
          <p:nvPr/>
        </p:nvSpPr>
        <p:spPr>
          <a:xfrm>
            <a:off x="9151493" y="2469422"/>
            <a:ext cx="175451" cy="3440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>
              <a:spcBef>
                <a:spcPts val="91"/>
              </a:spcBef>
            </a:pPr>
            <a:r>
              <a:rPr sz="2161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161" dirty="0">
              <a:latin typeface="Arial"/>
              <a:cs typeface="Arial"/>
            </a:endParaRPr>
          </a:p>
        </p:txBody>
      </p:sp>
      <p:sp>
        <p:nvSpPr>
          <p:cNvPr id="21" name="object 44">
            <a:extLst>
              <a:ext uri="{FF2B5EF4-FFF2-40B4-BE49-F238E27FC236}">
                <a16:creationId xmlns:a16="http://schemas.microsoft.com/office/drawing/2014/main" id="{C7EAFD54-3D40-42A2-BC28-C6A355597D84}"/>
              </a:ext>
            </a:extLst>
          </p:cNvPr>
          <p:cNvSpPr txBox="1"/>
          <p:nvPr/>
        </p:nvSpPr>
        <p:spPr>
          <a:xfrm>
            <a:off x="12843293" y="2469422"/>
            <a:ext cx="175451" cy="3440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>
              <a:spcBef>
                <a:spcPts val="91"/>
              </a:spcBef>
            </a:pPr>
            <a:r>
              <a:rPr sz="2161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161" dirty="0">
              <a:latin typeface="Arial"/>
              <a:cs typeface="Arial"/>
            </a:endParaRPr>
          </a:p>
        </p:txBody>
      </p:sp>
      <p:sp>
        <p:nvSpPr>
          <p:cNvPr id="27" name="object 38">
            <a:extLst>
              <a:ext uri="{FF2B5EF4-FFF2-40B4-BE49-F238E27FC236}">
                <a16:creationId xmlns:a16="http://schemas.microsoft.com/office/drawing/2014/main" id="{B6CEC733-03E4-4CE3-B4DE-A1B1311D9BCF}"/>
              </a:ext>
            </a:extLst>
          </p:cNvPr>
          <p:cNvSpPr/>
          <p:nvPr/>
        </p:nvSpPr>
        <p:spPr>
          <a:xfrm>
            <a:off x="16357534" y="2393451"/>
            <a:ext cx="526923" cy="526923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671" y="0"/>
                </a:moveTo>
                <a:lnTo>
                  <a:pt x="245199" y="3830"/>
                </a:lnTo>
                <a:lnTo>
                  <a:pt x="200166" y="14919"/>
                </a:lnTo>
                <a:lnTo>
                  <a:pt x="158174" y="32666"/>
                </a:lnTo>
                <a:lnTo>
                  <a:pt x="119825" y="56466"/>
                </a:lnTo>
                <a:lnTo>
                  <a:pt x="85723" y="85718"/>
                </a:lnTo>
                <a:lnTo>
                  <a:pt x="56470" y="119820"/>
                </a:lnTo>
                <a:lnTo>
                  <a:pt x="32668" y="158168"/>
                </a:lnTo>
                <a:lnTo>
                  <a:pt x="14921" y="200161"/>
                </a:lnTo>
                <a:lnTo>
                  <a:pt x="3830" y="245196"/>
                </a:lnTo>
                <a:lnTo>
                  <a:pt x="0" y="292671"/>
                </a:lnTo>
                <a:lnTo>
                  <a:pt x="3830" y="340146"/>
                </a:lnTo>
                <a:lnTo>
                  <a:pt x="14921" y="385181"/>
                </a:lnTo>
                <a:lnTo>
                  <a:pt x="32668" y="427174"/>
                </a:lnTo>
                <a:lnTo>
                  <a:pt x="56470" y="465522"/>
                </a:lnTo>
                <a:lnTo>
                  <a:pt x="85723" y="499624"/>
                </a:lnTo>
                <a:lnTo>
                  <a:pt x="119825" y="528876"/>
                </a:lnTo>
                <a:lnTo>
                  <a:pt x="158174" y="552676"/>
                </a:lnTo>
                <a:lnTo>
                  <a:pt x="200166" y="570423"/>
                </a:lnTo>
                <a:lnTo>
                  <a:pt x="245199" y="581512"/>
                </a:lnTo>
                <a:lnTo>
                  <a:pt x="292671" y="585342"/>
                </a:lnTo>
                <a:lnTo>
                  <a:pt x="340143" y="581512"/>
                </a:lnTo>
                <a:lnTo>
                  <a:pt x="385176" y="570423"/>
                </a:lnTo>
                <a:lnTo>
                  <a:pt x="427168" y="552676"/>
                </a:lnTo>
                <a:lnTo>
                  <a:pt x="465517" y="528876"/>
                </a:lnTo>
                <a:lnTo>
                  <a:pt x="499619" y="499624"/>
                </a:lnTo>
                <a:lnTo>
                  <a:pt x="528872" y="465522"/>
                </a:lnTo>
                <a:lnTo>
                  <a:pt x="552674" y="427174"/>
                </a:lnTo>
                <a:lnTo>
                  <a:pt x="570421" y="385181"/>
                </a:lnTo>
                <a:lnTo>
                  <a:pt x="581512" y="340146"/>
                </a:lnTo>
                <a:lnTo>
                  <a:pt x="585343" y="292671"/>
                </a:lnTo>
                <a:lnTo>
                  <a:pt x="581512" y="245196"/>
                </a:lnTo>
                <a:lnTo>
                  <a:pt x="570421" y="200161"/>
                </a:lnTo>
                <a:lnTo>
                  <a:pt x="552674" y="158168"/>
                </a:lnTo>
                <a:lnTo>
                  <a:pt x="528872" y="119820"/>
                </a:lnTo>
                <a:lnTo>
                  <a:pt x="499619" y="85718"/>
                </a:lnTo>
                <a:lnTo>
                  <a:pt x="465517" y="56466"/>
                </a:lnTo>
                <a:lnTo>
                  <a:pt x="427168" y="32666"/>
                </a:lnTo>
                <a:lnTo>
                  <a:pt x="385176" y="14919"/>
                </a:lnTo>
                <a:lnTo>
                  <a:pt x="340143" y="3830"/>
                </a:lnTo>
                <a:lnTo>
                  <a:pt x="292671" y="0"/>
                </a:lnTo>
                <a:close/>
              </a:path>
            </a:pathLst>
          </a:custGeom>
          <a:solidFill>
            <a:srgbClr val="E7231F"/>
          </a:solidFill>
        </p:spPr>
        <p:txBody>
          <a:bodyPr wrap="square" lIns="0" tIns="0" rIns="0" bIns="0" rtlCol="0"/>
          <a:lstStyle/>
          <a:p>
            <a:endParaRPr sz="1621"/>
          </a:p>
        </p:txBody>
      </p:sp>
      <p:sp>
        <p:nvSpPr>
          <p:cNvPr id="28" name="object 43">
            <a:extLst>
              <a:ext uri="{FF2B5EF4-FFF2-40B4-BE49-F238E27FC236}">
                <a16:creationId xmlns:a16="http://schemas.microsoft.com/office/drawing/2014/main" id="{ADD6E5FD-08A0-4D25-BA96-74969BD1FB8B}"/>
              </a:ext>
            </a:extLst>
          </p:cNvPr>
          <p:cNvSpPr txBox="1"/>
          <p:nvPr/>
        </p:nvSpPr>
        <p:spPr>
          <a:xfrm>
            <a:off x="16538770" y="2469422"/>
            <a:ext cx="175451" cy="3440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>
              <a:spcBef>
                <a:spcPts val="91"/>
              </a:spcBef>
            </a:pPr>
            <a:r>
              <a:rPr lang="ru-RU" sz="2161" b="1" dirty="0">
                <a:solidFill>
                  <a:srgbClr val="FFFFFF"/>
                </a:solidFill>
              </a:rPr>
              <a:t>5</a:t>
            </a:r>
            <a:endParaRPr sz="2161" b="1" dirty="0">
              <a:solidFill>
                <a:srgbClr val="FFFFFF"/>
              </a:solidFill>
            </a:endParaRPr>
          </a:p>
        </p:txBody>
      </p:sp>
      <p:sp>
        <p:nvSpPr>
          <p:cNvPr id="29" name="object 35">
            <a:extLst>
              <a:ext uri="{FF2B5EF4-FFF2-40B4-BE49-F238E27FC236}">
                <a16:creationId xmlns:a16="http://schemas.microsoft.com/office/drawing/2014/main" id="{180B1D38-AFFB-476B-AE9F-8A2200336A56}"/>
              </a:ext>
            </a:extLst>
          </p:cNvPr>
          <p:cNvSpPr/>
          <p:nvPr/>
        </p:nvSpPr>
        <p:spPr>
          <a:xfrm>
            <a:off x="13192876" y="2654300"/>
            <a:ext cx="3450146" cy="0"/>
          </a:xfrm>
          <a:custGeom>
            <a:avLst/>
            <a:gdLst/>
            <a:ahLst/>
            <a:cxnLst/>
            <a:rect l="l" t="t" r="r" b="b"/>
            <a:pathLst>
              <a:path w="3833494">
                <a:moveTo>
                  <a:pt x="0" y="0"/>
                </a:moveTo>
                <a:lnTo>
                  <a:pt x="3833456" y="0"/>
                </a:lnTo>
              </a:path>
            </a:pathLst>
          </a:custGeom>
          <a:ln w="50800">
            <a:solidFill>
              <a:srgbClr val="E7231F"/>
            </a:solidFill>
          </a:ln>
        </p:spPr>
        <p:txBody>
          <a:bodyPr wrap="square" lIns="0" tIns="0" rIns="0" bIns="0" rtlCol="0"/>
          <a:lstStyle/>
          <a:p>
            <a:endParaRPr sz="162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0FF69B-B084-4D8F-882C-009C21A5E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876" y="4741242"/>
            <a:ext cx="5449659" cy="601997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EB53042-BE7E-49B5-8272-D45DEE60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265" y="4741242"/>
            <a:ext cx="10616501" cy="6018466"/>
          </a:xfrm>
          <a:prstGeom prst="rect">
            <a:avLst/>
          </a:prstGeom>
        </p:spPr>
      </p:pic>
      <p:sp>
        <p:nvSpPr>
          <p:cNvPr id="33" name="object 31">
            <a:extLst>
              <a:ext uri="{FF2B5EF4-FFF2-40B4-BE49-F238E27FC236}">
                <a16:creationId xmlns:a16="http://schemas.microsoft.com/office/drawing/2014/main" id="{A044B036-285F-46F2-9484-14A87E300819}"/>
              </a:ext>
            </a:extLst>
          </p:cNvPr>
          <p:cNvSpPr txBox="1"/>
          <p:nvPr/>
        </p:nvSpPr>
        <p:spPr>
          <a:xfrm>
            <a:off x="16357533" y="3110473"/>
            <a:ext cx="3575583" cy="8844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lang="ru-RU" sz="1891" spc="-4" dirty="0">
                <a:solidFill>
                  <a:srgbClr val="2B2B2B"/>
                </a:solidFill>
              </a:rPr>
              <a:t>Просматривайте отчеты в личном кабинете или скачивайте через </a:t>
            </a:r>
            <a:r>
              <a:rPr lang="en-US" sz="1891" spc="-4" dirty="0">
                <a:solidFill>
                  <a:srgbClr val="2B2B2B"/>
                </a:solidFill>
              </a:rPr>
              <a:t>API </a:t>
            </a:r>
            <a:r>
              <a:rPr lang="ru-RU" sz="1891" spc="-4" dirty="0">
                <a:solidFill>
                  <a:srgbClr val="2B2B2B"/>
                </a:solidFill>
              </a:rPr>
              <a:t>робота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35" name="object 31">
            <a:extLst>
              <a:ext uri="{FF2B5EF4-FFF2-40B4-BE49-F238E27FC236}">
                <a16:creationId xmlns:a16="http://schemas.microsoft.com/office/drawing/2014/main" id="{36583340-86F3-4A29-93C5-8B701405BF4E}"/>
              </a:ext>
            </a:extLst>
          </p:cNvPr>
          <p:cNvSpPr txBox="1"/>
          <p:nvPr/>
        </p:nvSpPr>
        <p:spPr>
          <a:xfrm>
            <a:off x="3141420" y="2313795"/>
            <a:ext cx="2729484" cy="3025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lang="ru-RU" sz="1891" spc="-4" dirty="0">
                <a:solidFill>
                  <a:srgbClr val="2B2B2B"/>
                </a:solidFill>
                <a:latin typeface="Arial"/>
                <a:cs typeface="Arial"/>
              </a:rPr>
              <a:t>1 минута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36" name="object 31">
            <a:extLst>
              <a:ext uri="{FF2B5EF4-FFF2-40B4-BE49-F238E27FC236}">
                <a16:creationId xmlns:a16="http://schemas.microsoft.com/office/drawing/2014/main" id="{46F8DD5A-D4F9-4B66-B1B0-6CC87304EE6A}"/>
              </a:ext>
            </a:extLst>
          </p:cNvPr>
          <p:cNvSpPr txBox="1"/>
          <p:nvPr/>
        </p:nvSpPr>
        <p:spPr>
          <a:xfrm>
            <a:off x="6685066" y="2313795"/>
            <a:ext cx="2729484" cy="3025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lang="ru-RU" sz="1891" spc="-4" dirty="0">
                <a:solidFill>
                  <a:srgbClr val="2B2B2B"/>
                </a:solidFill>
                <a:latin typeface="Arial"/>
                <a:cs typeface="Arial"/>
              </a:rPr>
              <a:t>1 минута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37" name="object 31">
            <a:extLst>
              <a:ext uri="{FF2B5EF4-FFF2-40B4-BE49-F238E27FC236}">
                <a16:creationId xmlns:a16="http://schemas.microsoft.com/office/drawing/2014/main" id="{0EACAFA8-CBD6-4684-9FF0-0DC43274BE46}"/>
              </a:ext>
            </a:extLst>
          </p:cNvPr>
          <p:cNvSpPr txBox="1"/>
          <p:nvPr/>
        </p:nvSpPr>
        <p:spPr>
          <a:xfrm>
            <a:off x="10417629" y="2321374"/>
            <a:ext cx="2729484" cy="3025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lang="ru-RU" sz="1891" spc="-4" dirty="0">
                <a:solidFill>
                  <a:srgbClr val="2B2B2B"/>
                </a:solidFill>
              </a:rPr>
              <a:t>2</a:t>
            </a:r>
            <a:r>
              <a:rPr lang="ru-RU" sz="1891" spc="-4" dirty="0">
                <a:solidFill>
                  <a:srgbClr val="2B2B2B"/>
                </a:solidFill>
                <a:latin typeface="Arial"/>
                <a:cs typeface="Arial"/>
              </a:rPr>
              <a:t> минуты</a:t>
            </a:r>
            <a:endParaRPr sz="1891" dirty="0">
              <a:latin typeface="Arial"/>
              <a:cs typeface="Arial"/>
            </a:endParaRPr>
          </a:p>
        </p:txBody>
      </p:sp>
      <p:sp>
        <p:nvSpPr>
          <p:cNvPr id="38" name="object 31">
            <a:extLst>
              <a:ext uri="{FF2B5EF4-FFF2-40B4-BE49-F238E27FC236}">
                <a16:creationId xmlns:a16="http://schemas.microsoft.com/office/drawing/2014/main" id="{9200988E-9B2C-44B6-A711-FD09E7A40841}"/>
              </a:ext>
            </a:extLst>
          </p:cNvPr>
          <p:cNvSpPr txBox="1"/>
          <p:nvPr/>
        </p:nvSpPr>
        <p:spPr>
          <a:xfrm>
            <a:off x="14133475" y="2321374"/>
            <a:ext cx="2729484" cy="3025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2" marR="4573">
              <a:spcBef>
                <a:spcPts val="91"/>
              </a:spcBef>
            </a:pPr>
            <a:r>
              <a:rPr lang="ru-RU" sz="1891" spc="-4" dirty="0">
                <a:solidFill>
                  <a:srgbClr val="2B2B2B"/>
                </a:solidFill>
                <a:latin typeface="Arial"/>
                <a:cs typeface="Arial"/>
              </a:rPr>
              <a:t>1 минута</a:t>
            </a:r>
            <a:endParaRPr sz="189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587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110E"/>
                </a:solidFill>
                <a:cs typeface="Calibri"/>
              </a:rPr>
              <a:t>Конкуренты</a:t>
            </a:r>
            <a:endParaRPr lang="ru-RU" sz="4000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AFED07F-AD6E-47A8-8DAF-2871EB542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109642"/>
              </p:ext>
            </p:extLst>
          </p:nvPr>
        </p:nvGraphicFramePr>
        <p:xfrm>
          <a:off x="815199" y="1995837"/>
          <a:ext cx="18473704" cy="7977467"/>
        </p:xfrm>
        <a:graphic>
          <a:graphicData uri="http://schemas.openxmlformats.org/drawingml/2006/table">
            <a:tbl>
              <a:tblPr>
                <a:tableStyleId>{A88DF0FD-1832-459D-A4AA-4501EE5D750F}</a:tableStyleId>
              </a:tblPr>
              <a:tblGrid>
                <a:gridCol w="6460703">
                  <a:extLst>
                    <a:ext uri="{9D8B030D-6E8A-4147-A177-3AD203B41FA5}">
                      <a16:colId xmlns:a16="http://schemas.microsoft.com/office/drawing/2014/main" val="1062382558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1812510785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106405610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2984122462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2118633874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3092467983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1206061418"/>
                    </a:ext>
                  </a:extLst>
                </a:gridCol>
                <a:gridCol w="1716143">
                  <a:extLst>
                    <a:ext uri="{9D8B030D-6E8A-4147-A177-3AD203B41FA5}">
                      <a16:colId xmlns:a16="http://schemas.microsoft.com/office/drawing/2014/main" val="550866005"/>
                    </a:ext>
                  </a:extLst>
                </a:gridCol>
              </a:tblGrid>
              <a:tr h="732849">
                <a:tc>
                  <a:txBody>
                    <a:bodyPr/>
                    <a:lstStyle/>
                    <a:p>
                      <a:pPr marL="89535"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ru-RU" sz="2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RunCall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МТТ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ЦРТ (</a:t>
                      </a:r>
                      <a:r>
                        <a:rPr lang="ru-RU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Сбер</a:t>
                      </a: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Инфобот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Robovoice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Квинт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БСС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76170"/>
                  </a:ext>
                </a:extLst>
              </a:tr>
              <a:tr h="77708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Мин. цена минуты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дорого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дорого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69409"/>
                  </a:ext>
                </a:extLst>
              </a:tr>
              <a:tr h="77708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Мин. пакет минут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н/д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н/д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н/д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3708637"/>
                  </a:ext>
                </a:extLst>
              </a:tr>
              <a:tr h="74261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Машинное обучение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260771"/>
                  </a:ext>
                </a:extLst>
              </a:tr>
              <a:tr h="67308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Нейронные сети мед. Контекст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983723"/>
                  </a:ext>
                </a:extLst>
              </a:tr>
              <a:tr h="67308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Извлечение данных из речи (цифры, даты, номер полиса и т.п.)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808396"/>
                  </a:ext>
                </a:extLst>
              </a:tr>
              <a:tr h="67308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Наличие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API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185598"/>
                  </a:ext>
                </a:extLst>
              </a:tr>
              <a:tr h="8413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Определитель автоответчика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360131"/>
                  </a:ext>
                </a:extLst>
              </a:tr>
              <a:tr h="67308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Внедрение (включая интеграцию)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2 </a:t>
                      </a:r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нед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2 нед.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мес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мес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мес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н/д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н/д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1048"/>
                  </a:ext>
                </a:extLst>
              </a:tr>
              <a:tr h="67308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Интеграция с МИС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777763"/>
                  </a:ext>
                </a:extLst>
              </a:tr>
              <a:tr h="67308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Личный кабинет</a:t>
                      </a: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423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841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spc="75"/>
              <a:t>Рынок</a:t>
            </a:r>
            <a:endParaRPr lang="ru-RU" sz="4000" dirty="0"/>
          </a:p>
        </p:txBody>
      </p:sp>
      <p:sp>
        <p:nvSpPr>
          <p:cNvPr id="22" name="Google Shape;193;p10">
            <a:extLst>
              <a:ext uri="{FF2B5EF4-FFF2-40B4-BE49-F238E27FC236}">
                <a16:creationId xmlns:a16="http://schemas.microsoft.com/office/drawing/2014/main" id="{EDE2F103-FB9C-4C8B-A978-D4D2AF853885}"/>
              </a:ext>
            </a:extLst>
          </p:cNvPr>
          <p:cNvSpPr/>
          <p:nvPr/>
        </p:nvSpPr>
        <p:spPr>
          <a:xfrm>
            <a:off x="1447550" y="1938456"/>
            <a:ext cx="4581738" cy="4405137"/>
          </a:xfrm>
          <a:prstGeom prst="flowChartConnector">
            <a:avLst/>
          </a:prstGeom>
          <a:solidFill>
            <a:srgbClr val="9CC2E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94;p10">
            <a:extLst>
              <a:ext uri="{FF2B5EF4-FFF2-40B4-BE49-F238E27FC236}">
                <a16:creationId xmlns:a16="http://schemas.microsoft.com/office/drawing/2014/main" id="{0BEA31E7-E943-453E-9D92-FEF95387011C}"/>
              </a:ext>
            </a:extLst>
          </p:cNvPr>
          <p:cNvSpPr/>
          <p:nvPr/>
        </p:nvSpPr>
        <p:spPr>
          <a:xfrm>
            <a:off x="2103136" y="3284529"/>
            <a:ext cx="3270565" cy="3038076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95;p10">
            <a:extLst>
              <a:ext uri="{FF2B5EF4-FFF2-40B4-BE49-F238E27FC236}">
                <a16:creationId xmlns:a16="http://schemas.microsoft.com/office/drawing/2014/main" id="{2E8366CA-C05B-4641-87AB-197527AB6BA9}"/>
              </a:ext>
            </a:extLst>
          </p:cNvPr>
          <p:cNvSpPr/>
          <p:nvPr/>
        </p:nvSpPr>
        <p:spPr>
          <a:xfrm>
            <a:off x="2595992" y="4437632"/>
            <a:ext cx="2203210" cy="1905961"/>
          </a:xfrm>
          <a:prstGeom prst="flowChartConnector">
            <a:avLst/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96;p10">
            <a:extLst>
              <a:ext uri="{FF2B5EF4-FFF2-40B4-BE49-F238E27FC236}">
                <a16:creationId xmlns:a16="http://schemas.microsoft.com/office/drawing/2014/main" id="{DAE7C08B-80D0-4AFE-A782-AF577D4B6AC3}"/>
              </a:ext>
            </a:extLst>
          </p:cNvPr>
          <p:cNvSpPr txBox="1"/>
          <p:nvPr/>
        </p:nvSpPr>
        <p:spPr>
          <a:xfrm>
            <a:off x="2864852" y="2506035"/>
            <a:ext cx="222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20 млрд</a:t>
            </a:r>
            <a:endParaRPr dirty="0">
              <a:solidFill>
                <a:srgbClr val="2E75B5"/>
              </a:solidFill>
            </a:endParaRPr>
          </a:p>
        </p:txBody>
      </p:sp>
      <p:sp>
        <p:nvSpPr>
          <p:cNvPr id="26" name="Google Shape;197;p10">
            <a:extLst>
              <a:ext uri="{FF2B5EF4-FFF2-40B4-BE49-F238E27FC236}">
                <a16:creationId xmlns:a16="http://schemas.microsoft.com/office/drawing/2014/main" id="{680F98A0-BFD9-4C44-97D2-5175642A41DE}"/>
              </a:ext>
            </a:extLst>
          </p:cNvPr>
          <p:cNvSpPr txBox="1"/>
          <p:nvPr/>
        </p:nvSpPr>
        <p:spPr>
          <a:xfrm>
            <a:off x="7200026" y="2178874"/>
            <a:ext cx="4186571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TAM </a:t>
            </a:r>
            <a:endParaRPr sz="1800" dirty="0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95959"/>
                </a:solidFill>
              </a:rPr>
              <a:t>РФ рынок голосовых технологий  достигнет 20 млрд </a:t>
            </a:r>
            <a:r>
              <a:rPr lang="ru-RU" sz="1800" dirty="0" err="1">
                <a:solidFill>
                  <a:srgbClr val="595959"/>
                </a:solidFill>
              </a:rPr>
              <a:t>руб</a:t>
            </a:r>
            <a:r>
              <a:rPr lang="ru-RU" sz="1800" dirty="0">
                <a:solidFill>
                  <a:srgbClr val="595959"/>
                </a:solidFill>
              </a:rPr>
              <a:t> в 2025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595959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SAM </a:t>
            </a:r>
            <a:endParaRPr sz="1800" dirty="0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95959"/>
                </a:solidFill>
              </a:rPr>
              <a:t>Здравоохранение 5% от ВВП РФ</a:t>
            </a:r>
            <a:endParaRPr sz="1800" dirty="0">
              <a:solidFill>
                <a:srgbClr val="595959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95959"/>
                </a:solidFill>
              </a:rPr>
              <a:t>Итого SAM = </a:t>
            </a:r>
            <a:r>
              <a:rPr lang="en-US" sz="1800" dirty="0">
                <a:solidFill>
                  <a:srgbClr val="595959"/>
                </a:solidFill>
              </a:rPr>
              <a:t>1 </a:t>
            </a:r>
            <a:r>
              <a:rPr lang="ru-RU" sz="1800" dirty="0">
                <a:solidFill>
                  <a:srgbClr val="595959"/>
                </a:solidFill>
              </a:rPr>
              <a:t>млрд </a:t>
            </a:r>
            <a:r>
              <a:rPr lang="ru-RU" sz="1800" dirty="0" err="1">
                <a:solidFill>
                  <a:srgbClr val="595959"/>
                </a:solidFill>
              </a:rPr>
              <a:t>руб</a:t>
            </a:r>
            <a:endParaRPr sz="1800" dirty="0">
              <a:solidFill>
                <a:srgbClr val="595959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595959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sz="1800" dirty="0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95959"/>
                </a:solidFill>
              </a:rPr>
              <a:t>Предполагаем занять 10% от рынка голосовых технологий в здравоохранении = 100 млн </a:t>
            </a:r>
            <a:r>
              <a:rPr lang="ru-RU" sz="1800" dirty="0" err="1">
                <a:solidFill>
                  <a:srgbClr val="595959"/>
                </a:solidFill>
              </a:rPr>
              <a:t>руб</a:t>
            </a:r>
            <a:endParaRPr sz="1800" dirty="0">
              <a:solidFill>
                <a:srgbClr val="595959"/>
              </a:solidFill>
            </a:endParaRPr>
          </a:p>
        </p:txBody>
      </p:sp>
      <p:sp>
        <p:nvSpPr>
          <p:cNvPr id="27" name="Google Shape;198;p10">
            <a:extLst>
              <a:ext uri="{FF2B5EF4-FFF2-40B4-BE49-F238E27FC236}">
                <a16:creationId xmlns:a16="http://schemas.microsoft.com/office/drawing/2014/main" id="{C5117EBF-01E1-4DCB-9298-7BBB27FD0FBD}"/>
              </a:ext>
            </a:extLst>
          </p:cNvPr>
          <p:cNvSpPr txBox="1"/>
          <p:nvPr/>
        </p:nvSpPr>
        <p:spPr>
          <a:xfrm>
            <a:off x="2936995" y="3797160"/>
            <a:ext cx="198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3D85C6"/>
                </a:solidFill>
              </a:rPr>
              <a:t>100 млрд</a:t>
            </a:r>
            <a:endParaRPr sz="2400" b="1" dirty="0">
              <a:solidFill>
                <a:srgbClr val="3D85C6"/>
              </a:solidFill>
            </a:endParaRPr>
          </a:p>
        </p:txBody>
      </p:sp>
      <p:pic>
        <p:nvPicPr>
          <p:cNvPr id="28" name="image4.png">
            <a:extLst>
              <a:ext uri="{FF2B5EF4-FFF2-40B4-BE49-F238E27FC236}">
                <a16:creationId xmlns:a16="http://schemas.microsoft.com/office/drawing/2014/main" id="{DBF9E6E2-2D21-4D56-8533-3E23C60A9A6C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687"/>
          <a:stretch>
            <a:fillRect/>
          </a:stretch>
        </p:blipFill>
        <p:spPr>
          <a:xfrm>
            <a:off x="12042184" y="2178874"/>
            <a:ext cx="7000902" cy="6435027"/>
          </a:xfrm>
          <a:prstGeom prst="rect">
            <a:avLst/>
          </a:prstGeom>
          <a:ln/>
        </p:spPr>
      </p:pic>
      <p:graphicFrame>
        <p:nvGraphicFramePr>
          <p:cNvPr id="30" name="Диаграмма 10">
            <a:extLst>
              <a:ext uri="{FF2B5EF4-FFF2-40B4-BE49-F238E27FC236}">
                <a16:creationId xmlns:a16="http://schemas.microsoft.com/office/drawing/2014/main" id="{BF85E3ED-BE9D-41A3-962A-A732709E1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2591992"/>
              </p:ext>
            </p:extLst>
          </p:nvPr>
        </p:nvGraphicFramePr>
        <p:xfrm>
          <a:off x="1343781" y="8116882"/>
          <a:ext cx="8172051" cy="251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E6C29E84-1A96-472E-A4FD-D49F3DC9512A}"/>
              </a:ext>
            </a:extLst>
          </p:cNvPr>
          <p:cNvSpPr txBox="1"/>
          <p:nvPr/>
        </p:nvSpPr>
        <p:spPr>
          <a:xfrm>
            <a:off x="6659553" y="10618211"/>
            <a:ext cx="2510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Источник: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Just AI, 2018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FC21CA-A649-43A0-AC0C-FFCE043AF0B4}"/>
              </a:ext>
            </a:extLst>
          </p:cNvPr>
          <p:cNvSpPr txBox="1"/>
          <p:nvPr/>
        </p:nvSpPr>
        <p:spPr>
          <a:xfrm>
            <a:off x="1343781" y="7423724"/>
            <a:ext cx="57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Рынок разговорного </a:t>
            </a:r>
            <a:r>
              <a:rPr lang="en-US" sz="2000" b="1" dirty="0"/>
              <a:t>AI</a:t>
            </a:r>
            <a:endParaRPr lang="ru-RU" sz="2000" b="1" dirty="0"/>
          </a:p>
        </p:txBody>
      </p:sp>
      <p:sp>
        <p:nvSpPr>
          <p:cNvPr id="33" name="Google Shape;198;p10">
            <a:extLst>
              <a:ext uri="{FF2B5EF4-FFF2-40B4-BE49-F238E27FC236}">
                <a16:creationId xmlns:a16="http://schemas.microsoft.com/office/drawing/2014/main" id="{AC403255-3284-4961-B51F-6A8BD8624A5A}"/>
              </a:ext>
            </a:extLst>
          </p:cNvPr>
          <p:cNvSpPr txBox="1"/>
          <p:nvPr/>
        </p:nvSpPr>
        <p:spPr>
          <a:xfrm>
            <a:off x="3014694" y="5143233"/>
            <a:ext cx="198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3D85C6"/>
                </a:solidFill>
              </a:rPr>
              <a:t>100 млн</a:t>
            </a:r>
            <a:endParaRPr sz="2400" b="1" dirty="0">
              <a:solidFill>
                <a:srgbClr val="3D85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28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Текущие результаты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6581B4-8831-4270-8557-C832E421EE11}"/>
              </a:ext>
            </a:extLst>
          </p:cNvPr>
          <p:cNvSpPr/>
          <p:nvPr/>
        </p:nvSpPr>
        <p:spPr>
          <a:xfrm>
            <a:off x="1171318" y="1447687"/>
            <a:ext cx="7981235" cy="1045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Официальный партнер ПАО МТС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mts.ru/robot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Выпускник акселератора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MTS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StartUp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Hub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5655ED-5764-42E7-92E4-1E28E5C4DCF4}"/>
              </a:ext>
            </a:extLst>
          </p:cNvPr>
          <p:cNvSpPr/>
          <p:nvPr/>
        </p:nvSpPr>
        <p:spPr>
          <a:xfrm>
            <a:off x="1171318" y="2801535"/>
            <a:ext cx="7795339" cy="270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Привлеченное финансирование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b="1" dirty="0"/>
              <a:t>5 000 000 </a:t>
            </a:r>
            <a:r>
              <a:rPr lang="en-US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₽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200" dirty="0"/>
              <a:t>гранты СТАРТ-1 и СТАРТ-2 от ФСИ (Фонд Бортника </a:t>
            </a:r>
            <a:r>
              <a:rPr lang="en-US" sz="2200" dirty="0">
                <a:hlinkClick r:id="rId3"/>
              </a:rPr>
              <a:t>https://fasie.ru</a:t>
            </a:r>
            <a:r>
              <a:rPr lang="ru-RU" sz="2200" dirty="0"/>
              <a:t>)</a:t>
            </a:r>
            <a:endParaRPr lang="ru-RU" sz="2200" b="1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b="1" dirty="0"/>
              <a:t>5 000 </a:t>
            </a:r>
            <a:r>
              <a:rPr lang="en-US" sz="2200" dirty="0"/>
              <a:t>$ Amazon Grant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b="1" dirty="0"/>
              <a:t>700 000 </a:t>
            </a:r>
            <a:r>
              <a:rPr lang="en-US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₽</a:t>
            </a:r>
            <a:r>
              <a:rPr lang="ru-RU" sz="2200" dirty="0"/>
              <a:t>. Акселератор и пилот с МТС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8F5DB2-F4A1-4011-A962-45FC09498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77107" y="9919654"/>
            <a:ext cx="1594031" cy="6918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CED2B9-B355-45E1-8A12-258FB1C1A2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7958" y="9914700"/>
            <a:ext cx="1654351" cy="6968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C7FF9FA-8E9C-4D74-A508-CE03780E768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21096" y="9920835"/>
            <a:ext cx="1654351" cy="8320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113075-F737-4895-A590-EEAA83BBE57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00218" y="9914700"/>
            <a:ext cx="2248521" cy="719851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E60887AD-061A-489B-8517-6E219741DF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5660" y="9914700"/>
            <a:ext cx="1573511" cy="697245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38C28C3-1D07-4BD6-B795-9F61E6477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472436"/>
              </p:ext>
            </p:extLst>
          </p:nvPr>
        </p:nvGraphicFramePr>
        <p:xfrm>
          <a:off x="1171318" y="5801667"/>
          <a:ext cx="8281964" cy="4951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Прямоугольник 5">
            <a:extLst>
              <a:ext uri="{FF2B5EF4-FFF2-40B4-BE49-F238E27FC236}">
                <a16:creationId xmlns:a16="http://schemas.microsoft.com/office/drawing/2014/main" id="{B6E25B32-B4F6-4AFE-9BFB-C8923D35CFD1}"/>
              </a:ext>
            </a:extLst>
          </p:cNvPr>
          <p:cNvSpPr/>
          <p:nvPr/>
        </p:nvSpPr>
        <p:spPr>
          <a:xfrm>
            <a:off x="10629139" y="2150229"/>
            <a:ext cx="7795339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за 2020 год</a:t>
            </a:r>
          </a:p>
          <a:p>
            <a:pPr algn="ctr">
              <a:lnSpc>
                <a:spcPct val="150000"/>
              </a:lnSpc>
            </a:pPr>
            <a:r>
              <a: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5.5 млн </a:t>
            </a:r>
            <a:r>
              <a:rPr lang="en-US" sz="40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₽ 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5">
            <a:extLst>
              <a:ext uri="{FF2B5EF4-FFF2-40B4-BE49-F238E27FC236}">
                <a16:creationId xmlns:a16="http://schemas.microsoft.com/office/drawing/2014/main" id="{3D2986FB-91BC-4707-9EB2-FE8E28916064}"/>
              </a:ext>
            </a:extLst>
          </p:cNvPr>
          <p:cNvSpPr/>
          <p:nvPr/>
        </p:nvSpPr>
        <p:spPr>
          <a:xfrm>
            <a:off x="10231519" y="5094842"/>
            <a:ext cx="9128109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Оказано услуг более чем 40 клиентам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и крупный бизнес)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B2G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https://cnews.ru/news/line/2020-11-06_intellektualnyj_golosovoj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медицинским кейсам: 3 текущих клиента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Соглашение о пилотировании в медицине с 2 клиентами</a:t>
            </a:r>
            <a:endParaRPr lang="ru-RU" sz="2400" b="1" dirty="0">
              <a:solidFill>
                <a:srgbClr val="2021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Переговоры с дистрибьютером медицинского ПО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69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Финансовая модель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4" name="Прямоугольник 20">
            <a:extLst>
              <a:ext uri="{FF2B5EF4-FFF2-40B4-BE49-F238E27FC236}">
                <a16:creationId xmlns:a16="http://schemas.microsoft.com/office/drawing/2014/main" id="{E7561898-42F3-4090-8A68-046BB710B734}"/>
              </a:ext>
            </a:extLst>
          </p:cNvPr>
          <p:cNvSpPr/>
          <p:nvPr/>
        </p:nvSpPr>
        <p:spPr>
          <a:xfrm>
            <a:off x="798512" y="1864543"/>
            <a:ext cx="11728768" cy="7540526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Монетизация</a:t>
            </a:r>
          </a:p>
          <a:p>
            <a:pPr>
              <a:lnSpc>
                <a:spcPct val="150000"/>
              </a:lnSpc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Мы продаем пакеты минут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Средний чек по пакетам минут – от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тыс. руб.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Средняя стоимость интеграции с МИС – от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тыс. руб.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время сделки: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Мгновенно при покупке готовых сценариев клиентом на сайте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От 2 дней до 5 недель индивидуальное решение</a:t>
            </a:r>
          </a:p>
          <a:p>
            <a:pPr>
              <a:lnSpc>
                <a:spcPct val="150000"/>
              </a:lnSpc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время внедрения: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Мгновенно при покупке готовых сценариев клиентом на сайте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1-3 недели с учетом настройки сценариев и интеграции с системами клиента</a:t>
            </a:r>
            <a:endParaRPr lang="ru-RU" sz="2200" dirty="0"/>
          </a:p>
          <a:p>
            <a:pPr algn="just">
              <a:lnSpc>
                <a:spcPct val="150000"/>
              </a:lnSpc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25321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Процесс сделки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FDEC21F-9E1E-4A08-8688-E80E668A22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195703"/>
              </p:ext>
            </p:extLst>
          </p:nvPr>
        </p:nvGraphicFramePr>
        <p:xfrm>
          <a:off x="1404317" y="1139062"/>
          <a:ext cx="14806688" cy="9986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1291B4A0-80CD-4188-B39B-2E783A6F8A5E}"/>
              </a:ext>
            </a:extLst>
          </p:cNvPr>
          <p:cNvSpPr/>
          <p:nvPr/>
        </p:nvSpPr>
        <p:spPr>
          <a:xfrm>
            <a:off x="1425575" y="133667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B178ED-0BED-480F-87AC-1AED57B7AF0C}"/>
              </a:ext>
            </a:extLst>
          </p:cNvPr>
          <p:cNvSpPr/>
          <p:nvPr/>
        </p:nvSpPr>
        <p:spPr>
          <a:xfrm>
            <a:off x="1425575" y="235902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2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C22E81-E935-49F8-A66A-71C7CF436770}"/>
              </a:ext>
            </a:extLst>
          </p:cNvPr>
          <p:cNvSpPr/>
          <p:nvPr/>
        </p:nvSpPr>
        <p:spPr>
          <a:xfrm>
            <a:off x="1431894" y="336232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3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345DE4-516D-4227-B462-E4C494E53ADF}"/>
              </a:ext>
            </a:extLst>
          </p:cNvPr>
          <p:cNvSpPr/>
          <p:nvPr/>
        </p:nvSpPr>
        <p:spPr>
          <a:xfrm>
            <a:off x="1425575" y="435927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4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1FFA11-2ABE-48FB-B05C-2A69CE9CCD9B}"/>
              </a:ext>
            </a:extLst>
          </p:cNvPr>
          <p:cNvSpPr/>
          <p:nvPr/>
        </p:nvSpPr>
        <p:spPr>
          <a:xfrm>
            <a:off x="1425575" y="535622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31C09C-87D6-4E90-8CB3-333A74992568}"/>
              </a:ext>
            </a:extLst>
          </p:cNvPr>
          <p:cNvSpPr/>
          <p:nvPr/>
        </p:nvSpPr>
        <p:spPr>
          <a:xfrm>
            <a:off x="1425575" y="637857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6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FB2E2C-60A1-410F-A841-8AFA1ED882B2}"/>
              </a:ext>
            </a:extLst>
          </p:cNvPr>
          <p:cNvSpPr/>
          <p:nvPr/>
        </p:nvSpPr>
        <p:spPr>
          <a:xfrm>
            <a:off x="1425575" y="736917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7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F96F75-E965-42B4-86DC-E3C0A51B3F12}"/>
              </a:ext>
            </a:extLst>
          </p:cNvPr>
          <p:cNvSpPr/>
          <p:nvPr/>
        </p:nvSpPr>
        <p:spPr>
          <a:xfrm>
            <a:off x="1425575" y="8372475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8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DD083A-FED7-4A8D-AC3D-EBDE0F68D628}"/>
              </a:ext>
            </a:extLst>
          </p:cNvPr>
          <p:cNvSpPr/>
          <p:nvPr/>
        </p:nvSpPr>
        <p:spPr>
          <a:xfrm>
            <a:off x="1425575" y="9371241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FDE810-A765-480B-A1C9-E396EC76AEAA}"/>
              </a:ext>
            </a:extLst>
          </p:cNvPr>
          <p:cNvSpPr/>
          <p:nvPr/>
        </p:nvSpPr>
        <p:spPr>
          <a:xfrm>
            <a:off x="1431894" y="10369550"/>
            <a:ext cx="527081" cy="533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10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019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E50172-DB3B-4194-8EBB-97C02D861923}"/>
              </a:ext>
            </a:extLst>
          </p:cNvPr>
          <p:cNvSpPr/>
          <p:nvPr/>
        </p:nvSpPr>
        <p:spPr>
          <a:xfrm>
            <a:off x="2724907" y="4422992"/>
            <a:ext cx="14772500" cy="5181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4000" dirty="0">
                <a:solidFill>
                  <a:srgbClr val="00110E"/>
                </a:solidFill>
                <a:cs typeface="Calibri"/>
              </a:rPr>
              <a:t>Основная команда проекта</a:t>
            </a:r>
            <a:endParaRPr lang="ru-RU" sz="4000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FBD59EF-C250-4F85-8F01-717A6A7497E5}"/>
              </a:ext>
            </a:extLst>
          </p:cNvPr>
          <p:cNvSpPr/>
          <p:nvPr/>
        </p:nvSpPr>
        <p:spPr>
          <a:xfrm>
            <a:off x="7710885" y="6710181"/>
            <a:ext cx="4838860" cy="2655570"/>
          </a:xfrm>
          <a:custGeom>
            <a:avLst/>
            <a:gdLst/>
            <a:ahLst/>
            <a:cxnLst/>
            <a:rect l="l" t="t" r="r" b="b"/>
            <a:pathLst>
              <a:path w="4838700" h="4279900">
                <a:moveTo>
                  <a:pt x="4703940" y="0"/>
                </a:moveTo>
                <a:lnTo>
                  <a:pt x="134772" y="0"/>
                </a:lnTo>
                <a:lnTo>
                  <a:pt x="92173" y="6870"/>
                </a:lnTo>
                <a:lnTo>
                  <a:pt x="55176" y="26001"/>
                </a:lnTo>
                <a:lnTo>
                  <a:pt x="26002" y="55173"/>
                </a:lnTo>
                <a:lnTo>
                  <a:pt x="6870" y="92166"/>
                </a:lnTo>
                <a:lnTo>
                  <a:pt x="0" y="134759"/>
                </a:lnTo>
                <a:lnTo>
                  <a:pt x="0" y="4145140"/>
                </a:lnTo>
                <a:lnTo>
                  <a:pt x="6870" y="4187733"/>
                </a:lnTo>
                <a:lnTo>
                  <a:pt x="26002" y="4224726"/>
                </a:lnTo>
                <a:lnTo>
                  <a:pt x="55176" y="4253898"/>
                </a:lnTo>
                <a:lnTo>
                  <a:pt x="92173" y="4273029"/>
                </a:lnTo>
                <a:lnTo>
                  <a:pt x="134772" y="4279900"/>
                </a:lnTo>
                <a:lnTo>
                  <a:pt x="4703940" y="4279900"/>
                </a:lnTo>
                <a:lnTo>
                  <a:pt x="4746533" y="4273029"/>
                </a:lnTo>
                <a:lnTo>
                  <a:pt x="4783526" y="4253898"/>
                </a:lnTo>
                <a:lnTo>
                  <a:pt x="4812698" y="4224726"/>
                </a:lnTo>
                <a:lnTo>
                  <a:pt x="4831829" y="4187733"/>
                </a:lnTo>
                <a:lnTo>
                  <a:pt x="4838700" y="4145140"/>
                </a:lnTo>
                <a:lnTo>
                  <a:pt x="4838700" y="134759"/>
                </a:lnTo>
                <a:lnTo>
                  <a:pt x="4831829" y="92166"/>
                </a:lnTo>
                <a:lnTo>
                  <a:pt x="4812698" y="55173"/>
                </a:lnTo>
                <a:lnTo>
                  <a:pt x="4783526" y="26001"/>
                </a:lnTo>
                <a:lnTo>
                  <a:pt x="4746533" y="6870"/>
                </a:lnTo>
                <a:lnTo>
                  <a:pt x="470394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/>
          <a:lstStyle/>
          <a:p>
            <a:endParaRPr sz="3060" dirty="0">
              <a:latin typeface="Arial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5A07422A-3E09-4A27-963D-216FF21D3252}"/>
              </a:ext>
            </a:extLst>
          </p:cNvPr>
          <p:cNvSpPr/>
          <p:nvPr/>
        </p:nvSpPr>
        <p:spPr>
          <a:xfrm>
            <a:off x="2990771" y="6710181"/>
            <a:ext cx="3913188" cy="2655570"/>
          </a:xfrm>
          <a:custGeom>
            <a:avLst/>
            <a:gdLst/>
            <a:ahLst/>
            <a:cxnLst/>
            <a:rect l="l" t="t" r="r" b="b"/>
            <a:pathLst>
              <a:path w="4838700" h="4279900">
                <a:moveTo>
                  <a:pt x="4703940" y="0"/>
                </a:moveTo>
                <a:lnTo>
                  <a:pt x="134772" y="0"/>
                </a:lnTo>
                <a:lnTo>
                  <a:pt x="92173" y="6870"/>
                </a:lnTo>
                <a:lnTo>
                  <a:pt x="55176" y="26001"/>
                </a:lnTo>
                <a:lnTo>
                  <a:pt x="26002" y="55173"/>
                </a:lnTo>
                <a:lnTo>
                  <a:pt x="6870" y="92166"/>
                </a:lnTo>
                <a:lnTo>
                  <a:pt x="0" y="134759"/>
                </a:lnTo>
                <a:lnTo>
                  <a:pt x="0" y="4145140"/>
                </a:lnTo>
                <a:lnTo>
                  <a:pt x="6870" y="4187733"/>
                </a:lnTo>
                <a:lnTo>
                  <a:pt x="26002" y="4224726"/>
                </a:lnTo>
                <a:lnTo>
                  <a:pt x="55176" y="4253898"/>
                </a:lnTo>
                <a:lnTo>
                  <a:pt x="92173" y="4273029"/>
                </a:lnTo>
                <a:lnTo>
                  <a:pt x="134772" y="4279900"/>
                </a:lnTo>
                <a:lnTo>
                  <a:pt x="4703940" y="4279900"/>
                </a:lnTo>
                <a:lnTo>
                  <a:pt x="4746533" y="4273029"/>
                </a:lnTo>
                <a:lnTo>
                  <a:pt x="4783526" y="4253898"/>
                </a:lnTo>
                <a:lnTo>
                  <a:pt x="4812698" y="4224726"/>
                </a:lnTo>
                <a:lnTo>
                  <a:pt x="4831829" y="4187733"/>
                </a:lnTo>
                <a:lnTo>
                  <a:pt x="4838700" y="4145140"/>
                </a:lnTo>
                <a:lnTo>
                  <a:pt x="4838700" y="134759"/>
                </a:lnTo>
                <a:lnTo>
                  <a:pt x="4831829" y="92166"/>
                </a:lnTo>
                <a:lnTo>
                  <a:pt x="4812698" y="55173"/>
                </a:lnTo>
                <a:lnTo>
                  <a:pt x="4783526" y="26001"/>
                </a:lnTo>
                <a:lnTo>
                  <a:pt x="4746533" y="6870"/>
                </a:lnTo>
                <a:lnTo>
                  <a:pt x="470394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/>
          <a:lstStyle/>
          <a:p>
            <a:pPr>
              <a:defRPr/>
            </a:pPr>
            <a:endParaRPr sz="3060" dirty="0">
              <a:latin typeface="Arial"/>
            </a:endParaRPr>
          </a:p>
        </p:txBody>
      </p:sp>
      <p:sp>
        <p:nvSpPr>
          <p:cNvPr id="7" name="Прямоугольник 50">
            <a:extLst>
              <a:ext uri="{FF2B5EF4-FFF2-40B4-BE49-F238E27FC236}">
                <a16:creationId xmlns:a16="http://schemas.microsoft.com/office/drawing/2014/main" id="{CF7580B3-E30D-4ADF-AA5D-AA1D44C8E355}"/>
              </a:ext>
            </a:extLst>
          </p:cNvPr>
          <p:cNvSpPr/>
          <p:nvPr/>
        </p:nvSpPr>
        <p:spPr>
          <a:xfrm>
            <a:off x="16230839" y="5590201"/>
            <a:ext cx="906780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8" name="Прямоугольник 51">
            <a:extLst>
              <a:ext uri="{FF2B5EF4-FFF2-40B4-BE49-F238E27FC236}">
                <a16:creationId xmlns:a16="http://schemas.microsoft.com/office/drawing/2014/main" id="{2B36E5A5-377E-4557-A252-DC2FFC3E8CAC}"/>
              </a:ext>
            </a:extLst>
          </p:cNvPr>
          <p:cNvSpPr/>
          <p:nvPr/>
        </p:nvSpPr>
        <p:spPr>
          <a:xfrm>
            <a:off x="15067676" y="5600994"/>
            <a:ext cx="1036320" cy="388620"/>
          </a:xfrm>
          <a:prstGeom prst="rect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9" name="Прямоугольник 52">
            <a:extLst>
              <a:ext uri="{FF2B5EF4-FFF2-40B4-BE49-F238E27FC236}">
                <a16:creationId xmlns:a16="http://schemas.microsoft.com/office/drawing/2014/main" id="{297FE905-EEC5-4681-AF8C-917F80CB1164}"/>
              </a:ext>
            </a:extLst>
          </p:cNvPr>
          <p:cNvSpPr/>
          <p:nvPr/>
        </p:nvSpPr>
        <p:spPr>
          <a:xfrm>
            <a:off x="13264911" y="5600994"/>
            <a:ext cx="1684020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10" name="Прямоугольник 53">
            <a:extLst>
              <a:ext uri="{FF2B5EF4-FFF2-40B4-BE49-F238E27FC236}">
                <a16:creationId xmlns:a16="http://schemas.microsoft.com/office/drawing/2014/main" id="{B24A4093-E4E6-4990-A89A-14327A429B47}"/>
              </a:ext>
            </a:extLst>
          </p:cNvPr>
          <p:cNvSpPr/>
          <p:nvPr/>
        </p:nvSpPr>
        <p:spPr>
          <a:xfrm>
            <a:off x="8189914" y="5612928"/>
            <a:ext cx="1554480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11" name="Прямоугольник 98">
            <a:extLst>
              <a:ext uri="{FF2B5EF4-FFF2-40B4-BE49-F238E27FC236}">
                <a16:creationId xmlns:a16="http://schemas.microsoft.com/office/drawing/2014/main" id="{DA042501-F38D-46B0-97EE-61EF19DD7089}"/>
              </a:ext>
            </a:extLst>
          </p:cNvPr>
          <p:cNvSpPr/>
          <p:nvPr/>
        </p:nvSpPr>
        <p:spPr>
          <a:xfrm>
            <a:off x="2990774" y="5590201"/>
            <a:ext cx="1748791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80F94296-0064-4450-B12A-7687EBCF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976" y="4570074"/>
            <a:ext cx="4941410" cy="38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70"/>
              </a:spcBef>
              <a:buNone/>
            </a:pPr>
            <a:r>
              <a:rPr lang="ru-RU" altLang="ru-RU" sz="2380" b="1" dirty="0"/>
              <a:t>Михаил Коряков</a:t>
            </a:r>
            <a:r>
              <a:rPr lang="en-US" altLang="ru-RU" sz="2380" b="1" dirty="0"/>
              <a:t>, CEO</a:t>
            </a:r>
            <a:endParaRPr lang="ru-RU" altLang="ru-RU" sz="2380" dirty="0"/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C2C63AB0-64FE-4D64-AE25-68EDDC79A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723" y="5163799"/>
            <a:ext cx="1959293" cy="28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255"/>
              </a:spcBef>
              <a:buNone/>
            </a:pPr>
            <a:r>
              <a:rPr lang="ru-RU" altLang="ru-RU" sz="1700" b="1"/>
              <a:t>КОМПЕТЕНЦИИ:</a:t>
            </a: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64CEE2F0-DF71-477F-8499-D342B6B8E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446" y="5590201"/>
            <a:ext cx="1748791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255"/>
              </a:spcBef>
              <a:buNone/>
            </a:pPr>
            <a:r>
              <a:rPr lang="ru-RU" altLang="ru-RU" sz="1700" b="1" dirty="0">
                <a:solidFill>
                  <a:schemeClr val="bg1"/>
                </a:solidFill>
              </a:rPr>
              <a:t>ПРОДАЖИ</a:t>
            </a: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33C536EC-536C-4662-8E12-92504982AFC0}"/>
              </a:ext>
            </a:extLst>
          </p:cNvPr>
          <p:cNvSpPr txBox="1"/>
          <p:nvPr/>
        </p:nvSpPr>
        <p:spPr>
          <a:xfrm>
            <a:off x="8176421" y="5181129"/>
            <a:ext cx="1959293" cy="283411"/>
          </a:xfrm>
          <a:prstGeom prst="rect">
            <a:avLst/>
          </a:prstGeom>
        </p:spPr>
        <p:txBody>
          <a:bodyPr lIns="0" tIns="21590" rIns="0" bIns="0">
            <a:spAutoFit/>
          </a:bodyPr>
          <a:lstStyle/>
          <a:p>
            <a:pPr marL="21591">
              <a:spcBef>
                <a:spcPts val="170"/>
              </a:spcBef>
              <a:defRPr/>
            </a:pPr>
            <a:r>
              <a:rPr sz="1700" b="1" dirty="0">
                <a:latin typeface="Arial"/>
                <a:cs typeface="Arial"/>
              </a:rPr>
              <a:t>КОМПЕТЕНЦИИ</a:t>
            </a:r>
            <a:r>
              <a:rPr sz="1700" b="1" spc="247" dirty="0">
                <a:latin typeface="Arial"/>
                <a:cs typeface="Arial"/>
              </a:rPr>
              <a:t>: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B71083E2-7D80-4F54-9A31-B45EAB2F3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735" y="5629121"/>
            <a:ext cx="166243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255"/>
              </a:spcBef>
              <a:buNone/>
            </a:pPr>
            <a:r>
              <a:rPr lang="ru-RU" altLang="ru-RU" sz="1700" b="1">
                <a:solidFill>
                  <a:schemeClr val="bg1"/>
                </a:solidFill>
              </a:rPr>
              <a:t>МАРКЕТИНГ</a:t>
            </a: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39960053-300C-47D5-BFCE-38CD1BF2B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2213" y="5174596"/>
            <a:ext cx="1959293" cy="28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70"/>
              </a:spcBef>
              <a:buNone/>
            </a:pPr>
            <a:r>
              <a:rPr lang="ru-RU" altLang="ru-RU" sz="1700" b="1"/>
              <a:t>КОМПЕТЕНЦИИ:</a:t>
            </a: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DC39F302-EEC7-4E94-A9D2-74983488A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9346" y="5622586"/>
            <a:ext cx="174879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255"/>
              </a:spcBef>
              <a:buNone/>
            </a:pPr>
            <a:r>
              <a:rPr lang="ru-RU" altLang="ru-RU" sz="1700" b="1">
                <a:solidFill>
                  <a:schemeClr val="bg1"/>
                </a:solidFill>
              </a:rPr>
              <a:t>РАЗРАБОТКА</a:t>
            </a: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5B0A2071-39A1-495C-BFEE-F5C00AD09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2906" y="5622586"/>
            <a:ext cx="110109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70"/>
              </a:spcBef>
              <a:buNone/>
            </a:pPr>
            <a:r>
              <a:rPr lang="ru-RU" altLang="ru-RU" sz="1700" b="1">
                <a:solidFill>
                  <a:schemeClr val="bg1"/>
                </a:solidFill>
              </a:rPr>
              <a:t>НИОКР</a:t>
            </a: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273A8D5E-C489-4B8A-87D4-237738B1F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299" y="5611791"/>
            <a:ext cx="88519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70"/>
              </a:spcBef>
              <a:buNone/>
            </a:pPr>
            <a:r>
              <a:rPr lang="ru-RU" altLang="ru-RU" sz="1700" b="1">
                <a:solidFill>
                  <a:schemeClr val="bg1"/>
                </a:solidFill>
              </a:rPr>
              <a:t>SEO</a:t>
            </a:r>
          </a:p>
        </p:txBody>
      </p:sp>
      <p:sp>
        <p:nvSpPr>
          <p:cNvPr id="21" name="object 24">
            <a:extLst>
              <a:ext uri="{FF2B5EF4-FFF2-40B4-BE49-F238E27FC236}">
                <a16:creationId xmlns:a16="http://schemas.microsoft.com/office/drawing/2014/main" id="{B4A7D362-3E3F-47B5-89E5-2D4D07A0E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735" y="4590101"/>
            <a:ext cx="5486557" cy="38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70"/>
              </a:spcBef>
              <a:buNone/>
            </a:pPr>
            <a:r>
              <a:rPr lang="ru-RU" altLang="ru-RU" sz="2380" b="1" dirty="0"/>
              <a:t>Дарья Харитонова</a:t>
            </a:r>
            <a:r>
              <a:rPr lang="en-US" altLang="ru-RU" sz="2380" b="1" dirty="0"/>
              <a:t>, CMO</a:t>
            </a:r>
            <a:endParaRPr lang="ru-RU" altLang="ru-RU" sz="2380" dirty="0"/>
          </a:p>
        </p:txBody>
      </p:sp>
      <p:sp>
        <p:nvSpPr>
          <p:cNvPr id="22" name="Прямоугольник 118">
            <a:extLst>
              <a:ext uri="{FF2B5EF4-FFF2-40B4-BE49-F238E27FC236}">
                <a16:creationId xmlns:a16="http://schemas.microsoft.com/office/drawing/2014/main" id="{DC516B16-42C2-4FC9-ACC5-7E85EFB7BA10}"/>
              </a:ext>
            </a:extLst>
          </p:cNvPr>
          <p:cNvSpPr/>
          <p:nvPr/>
        </p:nvSpPr>
        <p:spPr>
          <a:xfrm>
            <a:off x="9873935" y="5610231"/>
            <a:ext cx="1295400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BC23D553-D485-43CB-8411-A73077F81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3600" y="5631821"/>
            <a:ext cx="148971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255"/>
              </a:spcBef>
              <a:buNone/>
            </a:pPr>
            <a:r>
              <a:rPr lang="ru-RU" altLang="ru-RU" sz="1700" b="1" dirty="0">
                <a:solidFill>
                  <a:schemeClr val="bg1"/>
                </a:solidFill>
              </a:rPr>
              <a:t>ПРОДАЖИ</a:t>
            </a:r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687A0AEA-EEA0-4C70-A87D-F773F880F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3009" y="7020538"/>
            <a:ext cx="3575845" cy="2033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70"/>
              </a:spcBef>
              <a:buNone/>
            </a:pPr>
            <a:r>
              <a:rPr lang="en-US" altLang="ru-RU" sz="2040" b="1" dirty="0"/>
              <a:t>Agile </a:t>
            </a:r>
            <a:r>
              <a:rPr lang="ru-RU" altLang="ru-RU" sz="2040" b="1" dirty="0"/>
              <a:t>разработка 15 лет</a:t>
            </a:r>
            <a:endParaRPr lang="ru-RU" altLang="ru-RU" sz="2040" dirty="0"/>
          </a:p>
          <a:p>
            <a:pPr>
              <a:spcBef>
                <a:spcPts val="170"/>
              </a:spcBef>
              <a:buNone/>
            </a:pPr>
            <a:r>
              <a:rPr lang="en-US" altLang="ru-RU" sz="2040" dirty="0"/>
              <a:t>Full stack technologies</a:t>
            </a:r>
            <a:endParaRPr lang="ru-RU" altLang="ru-RU" sz="2040" dirty="0"/>
          </a:p>
          <a:p>
            <a:pPr>
              <a:spcBef>
                <a:spcPts val="170"/>
              </a:spcBef>
              <a:buNone/>
            </a:pPr>
            <a:r>
              <a:rPr lang="en-US" altLang="ru-RU" sz="2040" dirty="0"/>
              <a:t>.NET stack</a:t>
            </a:r>
          </a:p>
          <a:p>
            <a:pPr>
              <a:spcBef>
                <a:spcPts val="170"/>
              </a:spcBef>
              <a:buNone/>
            </a:pPr>
            <a:endParaRPr lang="en-US" altLang="ru-RU" sz="2040" dirty="0"/>
          </a:p>
          <a:p>
            <a:pPr>
              <a:spcBef>
                <a:spcPts val="170"/>
              </a:spcBef>
              <a:buNone/>
            </a:pPr>
            <a:r>
              <a:rPr lang="en-US" altLang="ru-RU" sz="2040" b="1" dirty="0"/>
              <a:t>beregifiguru.ru</a:t>
            </a:r>
            <a:r>
              <a:rPr lang="ru-RU" altLang="ru-RU" sz="2040" b="1" dirty="0"/>
              <a:t> </a:t>
            </a:r>
            <a:r>
              <a:rPr lang="ru-RU" altLang="ru-RU" sz="2040" dirty="0"/>
              <a:t>основатель</a:t>
            </a:r>
            <a:endParaRPr lang="en-US" altLang="ru-RU" sz="2040" dirty="0"/>
          </a:p>
          <a:p>
            <a:pPr>
              <a:spcBef>
                <a:spcPts val="170"/>
              </a:spcBef>
              <a:buNone/>
            </a:pPr>
            <a:r>
              <a:rPr lang="en-US" altLang="ru-RU" sz="2040" b="1" dirty="0"/>
              <a:t>2 </a:t>
            </a:r>
            <a:r>
              <a:rPr lang="ru-RU" altLang="ru-RU" sz="2040" b="1" dirty="0"/>
              <a:t>млн </a:t>
            </a:r>
            <a:r>
              <a:rPr lang="ru-RU" altLang="ru-RU" sz="2040" dirty="0"/>
              <a:t>просмотров в мес</a:t>
            </a: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4A45F04A-D574-4428-8C88-A93BE6ED7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827" y="6864216"/>
            <a:ext cx="4927918" cy="232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159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70"/>
              </a:spcBef>
              <a:buNone/>
            </a:pPr>
            <a:r>
              <a:rPr lang="en-US" altLang="ru-RU" sz="2043" b="1" dirty="0"/>
              <a:t>12 </a:t>
            </a:r>
            <a:r>
              <a:rPr lang="ru-RU" altLang="ru-RU" sz="2043" b="1" dirty="0"/>
              <a:t>лет</a:t>
            </a:r>
            <a:r>
              <a:rPr lang="en-US" altLang="ru-RU" sz="2043" b="1" dirty="0"/>
              <a:t> </a:t>
            </a:r>
            <a:r>
              <a:rPr lang="ru-RU" altLang="ru-RU" sz="2043" dirty="0"/>
              <a:t>в маркетинге</a:t>
            </a:r>
            <a:r>
              <a:rPr lang="en-US" altLang="ru-RU" sz="2043" dirty="0"/>
              <a:t>: </a:t>
            </a:r>
            <a:r>
              <a:rPr lang="ru-RU" altLang="ru-RU" sz="2043" dirty="0"/>
              <a:t>Алватекс</a:t>
            </a:r>
            <a:r>
              <a:rPr lang="en-US" altLang="ru-RU" sz="2043" dirty="0"/>
              <a:t>, </a:t>
            </a:r>
            <a:r>
              <a:rPr lang="ru-RU" altLang="ru-RU" sz="2043" dirty="0"/>
              <a:t>СПб мельничный комбинат</a:t>
            </a:r>
            <a:r>
              <a:rPr lang="en-US" altLang="ru-RU" sz="2043" dirty="0"/>
              <a:t>, Marketing solutions </a:t>
            </a:r>
            <a:endParaRPr lang="ru-RU" altLang="ru-RU" sz="2043" dirty="0"/>
          </a:p>
          <a:p>
            <a:pPr algn="ctr">
              <a:spcBef>
                <a:spcPts val="170"/>
              </a:spcBef>
              <a:buNone/>
            </a:pPr>
            <a:r>
              <a:rPr lang="en-US" altLang="ru-RU" sz="2043" b="1" dirty="0" err="1"/>
              <a:t>Zagoguli</a:t>
            </a:r>
            <a:r>
              <a:rPr lang="en-US" altLang="ru-RU" sz="2043" b="1" dirty="0"/>
              <a:t> </a:t>
            </a:r>
            <a:r>
              <a:rPr lang="ru-RU" altLang="ru-RU" sz="2043" b="1" dirty="0"/>
              <a:t>Студия</a:t>
            </a:r>
            <a:r>
              <a:rPr lang="en-US" altLang="ru-RU" sz="2043" b="1" dirty="0"/>
              <a:t> </a:t>
            </a:r>
            <a:r>
              <a:rPr lang="ru-RU" altLang="ru-RU" sz="2043" dirty="0"/>
              <a:t>основатель</a:t>
            </a:r>
            <a:endParaRPr lang="en-US" altLang="ru-RU" sz="2043" dirty="0"/>
          </a:p>
          <a:p>
            <a:pPr algn="ctr">
              <a:spcBef>
                <a:spcPts val="170"/>
              </a:spcBef>
              <a:buNone/>
            </a:pPr>
            <a:r>
              <a:rPr lang="ru-RU" altLang="ru-RU" sz="2043" dirty="0"/>
              <a:t>Создание, продвижение</a:t>
            </a:r>
            <a:endParaRPr lang="en-US" altLang="ru-RU" sz="2043" dirty="0"/>
          </a:p>
          <a:p>
            <a:pPr algn="ctr">
              <a:spcBef>
                <a:spcPts val="170"/>
              </a:spcBef>
              <a:buNone/>
            </a:pPr>
            <a:endParaRPr lang="en-US" altLang="ru-RU" sz="2043" dirty="0"/>
          </a:p>
          <a:p>
            <a:pPr algn="ctr">
              <a:spcBef>
                <a:spcPts val="170"/>
              </a:spcBef>
              <a:buNone/>
            </a:pPr>
            <a:r>
              <a:rPr lang="en-US" altLang="ru-RU" sz="2043" b="1" dirty="0"/>
              <a:t>SMM: </a:t>
            </a:r>
            <a:r>
              <a:rPr lang="en-US" altLang="ru-RU" sz="2043" dirty="0" err="1"/>
              <a:t>vkontakte</a:t>
            </a:r>
            <a:r>
              <a:rPr lang="en-US" altLang="ru-RU" sz="2043" dirty="0"/>
              <a:t>, </a:t>
            </a:r>
            <a:r>
              <a:rPr lang="en-US" altLang="ru-RU" sz="2043" dirty="0" err="1"/>
              <a:t>facebook</a:t>
            </a:r>
            <a:r>
              <a:rPr lang="en-US" altLang="ru-RU" sz="2043" dirty="0"/>
              <a:t>, </a:t>
            </a:r>
            <a:r>
              <a:rPr lang="en-US" altLang="ru-RU" sz="2043" dirty="0" err="1"/>
              <a:t>instagram</a:t>
            </a:r>
            <a:endParaRPr lang="en-US" altLang="ru-RU" sz="2043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B9C8421E-4504-4F8B-9A2D-9DF37FCE8765}"/>
              </a:ext>
            </a:extLst>
          </p:cNvPr>
          <p:cNvSpPr/>
          <p:nvPr/>
        </p:nvSpPr>
        <p:spPr>
          <a:xfrm>
            <a:off x="13262213" y="6710181"/>
            <a:ext cx="3967163" cy="2655570"/>
          </a:xfrm>
          <a:custGeom>
            <a:avLst/>
            <a:gdLst/>
            <a:ahLst/>
            <a:cxnLst/>
            <a:rect l="l" t="t" r="r" b="b"/>
            <a:pathLst>
              <a:path w="4838700" h="4279900">
                <a:moveTo>
                  <a:pt x="4703940" y="0"/>
                </a:moveTo>
                <a:lnTo>
                  <a:pt x="134772" y="0"/>
                </a:lnTo>
                <a:lnTo>
                  <a:pt x="92173" y="6870"/>
                </a:lnTo>
                <a:lnTo>
                  <a:pt x="55176" y="26001"/>
                </a:lnTo>
                <a:lnTo>
                  <a:pt x="26002" y="55173"/>
                </a:lnTo>
                <a:lnTo>
                  <a:pt x="6870" y="92166"/>
                </a:lnTo>
                <a:lnTo>
                  <a:pt x="0" y="134759"/>
                </a:lnTo>
                <a:lnTo>
                  <a:pt x="0" y="4145140"/>
                </a:lnTo>
                <a:lnTo>
                  <a:pt x="6870" y="4187733"/>
                </a:lnTo>
                <a:lnTo>
                  <a:pt x="26002" y="4224726"/>
                </a:lnTo>
                <a:lnTo>
                  <a:pt x="55176" y="4253898"/>
                </a:lnTo>
                <a:lnTo>
                  <a:pt x="92173" y="4273029"/>
                </a:lnTo>
                <a:lnTo>
                  <a:pt x="134772" y="4279900"/>
                </a:lnTo>
                <a:lnTo>
                  <a:pt x="4703940" y="4279900"/>
                </a:lnTo>
                <a:lnTo>
                  <a:pt x="4746533" y="4273029"/>
                </a:lnTo>
                <a:lnTo>
                  <a:pt x="4783526" y="4253898"/>
                </a:lnTo>
                <a:lnTo>
                  <a:pt x="4812698" y="4224726"/>
                </a:lnTo>
                <a:lnTo>
                  <a:pt x="4831829" y="4187733"/>
                </a:lnTo>
                <a:lnTo>
                  <a:pt x="4838700" y="4145140"/>
                </a:lnTo>
                <a:lnTo>
                  <a:pt x="4838700" y="134759"/>
                </a:lnTo>
                <a:lnTo>
                  <a:pt x="4831829" y="92166"/>
                </a:lnTo>
                <a:lnTo>
                  <a:pt x="4812698" y="55173"/>
                </a:lnTo>
                <a:lnTo>
                  <a:pt x="4783526" y="26001"/>
                </a:lnTo>
                <a:lnTo>
                  <a:pt x="4746533" y="6870"/>
                </a:lnTo>
                <a:lnTo>
                  <a:pt x="470394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lIns="216000" tIns="0" rIns="0" bIns="0"/>
          <a:lstStyle/>
          <a:p>
            <a:pPr>
              <a:spcBef>
                <a:spcPts val="170"/>
              </a:spcBef>
              <a:buNone/>
            </a:pPr>
            <a:endParaRPr kumimoji="1" lang="ru-RU" altLang="ru-RU" sz="2043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70"/>
              </a:spcBef>
              <a:buNone/>
            </a:pPr>
            <a:r>
              <a:rPr kumimoji="1" lang="en-US" altLang="ru-RU" sz="2043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IBM Watson media, Intel, </a:t>
            </a:r>
            <a:endParaRPr kumimoji="1" lang="ru-RU" altLang="ru-RU" sz="2043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70"/>
              </a:spcBef>
              <a:buNone/>
            </a:pPr>
            <a:r>
              <a:rPr kumimoji="1" lang="en-US" altLang="ru-RU" sz="2043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T-Mobile teams</a:t>
            </a:r>
            <a:endParaRPr kumimoji="1" lang="ru-RU" altLang="ru-RU" sz="2043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70"/>
              </a:spcBef>
              <a:buNone/>
            </a:pPr>
            <a:r>
              <a:rPr kumimoji="1" lang="en-US" altLang="ru-RU" sz="204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lead</a:t>
            </a:r>
          </a:p>
          <a:p>
            <a:pPr>
              <a:spcBef>
                <a:spcPts val="170"/>
              </a:spcBef>
              <a:buNone/>
            </a:pPr>
            <a:endParaRPr kumimoji="1" lang="en-US" altLang="ru-RU" sz="204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70"/>
              </a:spcBef>
              <a:buNone/>
            </a:pPr>
            <a:r>
              <a:rPr kumimoji="1" lang="en-US" altLang="ru-RU" sz="2043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Clicksquared</a:t>
            </a:r>
            <a:endParaRPr kumimoji="1" lang="en-US" altLang="ru-RU" sz="2043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70"/>
              </a:spcBef>
              <a:buNone/>
            </a:pPr>
            <a:r>
              <a:rPr kumimoji="1" lang="en-US" altLang="ru-RU" sz="204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campaign marketing startup</a:t>
            </a:r>
          </a:p>
        </p:txBody>
      </p:sp>
      <p:sp>
        <p:nvSpPr>
          <p:cNvPr id="27" name="Прямоугольник 52">
            <a:extLst>
              <a:ext uri="{FF2B5EF4-FFF2-40B4-BE49-F238E27FC236}">
                <a16:creationId xmlns:a16="http://schemas.microsoft.com/office/drawing/2014/main" id="{5D6C9174-F4CF-4095-89CE-4CA6E02D8B47}"/>
              </a:ext>
            </a:extLst>
          </p:cNvPr>
          <p:cNvSpPr/>
          <p:nvPr/>
        </p:nvSpPr>
        <p:spPr>
          <a:xfrm>
            <a:off x="4823222" y="6132648"/>
            <a:ext cx="1922373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3CA23636-B61D-49EE-825B-927EDEE21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6065" y="6154238"/>
            <a:ext cx="174879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255"/>
              </a:spcBef>
              <a:buNone/>
            </a:pPr>
            <a:r>
              <a:rPr lang="ru-RU" altLang="ru-RU" sz="1700" b="1" dirty="0">
                <a:solidFill>
                  <a:schemeClr val="bg1"/>
                </a:solidFill>
              </a:rPr>
              <a:t>РАЗРАБОТКА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7FDF312-2952-407E-A124-740820177FFA}"/>
              </a:ext>
            </a:extLst>
          </p:cNvPr>
          <p:cNvSpPr/>
          <p:nvPr/>
        </p:nvSpPr>
        <p:spPr>
          <a:xfrm>
            <a:off x="2724907" y="2262400"/>
            <a:ext cx="14772679" cy="216059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pic>
        <p:nvPicPr>
          <p:cNvPr id="31" name="Изображение 29" descr="f1.jpg">
            <a:extLst>
              <a:ext uri="{FF2B5EF4-FFF2-40B4-BE49-F238E27FC236}">
                <a16:creationId xmlns:a16="http://schemas.microsoft.com/office/drawing/2014/main" id="{2E5D9A50-0CEC-489C-B193-64D4BAA5D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1276" y="2312095"/>
            <a:ext cx="2034858" cy="203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" name="Объект 31">
            <a:extLst>
              <a:ext uri="{FF2B5EF4-FFF2-40B4-BE49-F238E27FC236}">
                <a16:creationId xmlns:a16="http://schemas.microsoft.com/office/drawing/2014/main" id="{E91528D6-7F71-4A44-8A4C-FA16B6E91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871127"/>
              </p:ext>
            </p:extLst>
          </p:nvPr>
        </p:nvGraphicFramePr>
        <p:xfrm>
          <a:off x="8871262" y="2265100"/>
          <a:ext cx="2034858" cy="2131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879160" imgH="6158520" progId="Photoshop.Image.13">
                  <p:embed/>
                </p:oleObj>
              </mc:Choice>
              <mc:Fallback>
                <p:oleObj name="Image" r:id="rId3" imgW="5879160" imgH="6158520" progId="Photoshop.Image.13">
                  <p:embed/>
                  <p:pic>
                    <p:nvPicPr>
                      <p:cNvPr id="62" name="Объект 31">
                        <a:extLst>
                          <a:ext uri="{FF2B5EF4-FFF2-40B4-BE49-F238E27FC236}">
                            <a16:creationId xmlns:a16="http://schemas.microsoft.com/office/drawing/2014/main" id="{DEDF7290-FD74-4CB4-885D-E9F518A203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71262" y="2265100"/>
                        <a:ext cx="2034858" cy="2131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100">
            <a:extLst>
              <a:ext uri="{FF2B5EF4-FFF2-40B4-BE49-F238E27FC236}">
                <a16:creationId xmlns:a16="http://schemas.microsoft.com/office/drawing/2014/main" id="{537EDDB1-7BDE-4A2F-9850-1ECA9205C590}"/>
              </a:ext>
            </a:extLst>
          </p:cNvPr>
          <p:cNvSpPr/>
          <p:nvPr/>
        </p:nvSpPr>
        <p:spPr>
          <a:xfrm>
            <a:off x="4823221" y="5576706"/>
            <a:ext cx="1922374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34" name="object 9">
            <a:extLst>
              <a:ext uri="{FF2B5EF4-FFF2-40B4-BE49-F238E27FC236}">
                <a16:creationId xmlns:a16="http://schemas.microsoft.com/office/drawing/2014/main" id="{70727512-39D8-4BF3-BA10-EE8951F08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1575" y="5598295"/>
            <a:ext cx="176768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55"/>
              </a:spcBef>
              <a:buNone/>
            </a:pPr>
            <a:r>
              <a:rPr lang="ru-RU" altLang="ru-RU" sz="1700" b="1" dirty="0">
                <a:solidFill>
                  <a:schemeClr val="bg1"/>
                </a:solidFill>
              </a:rPr>
              <a:t>ПЕРЕГОВОРЫ</a:t>
            </a:r>
          </a:p>
        </p:txBody>
      </p:sp>
      <p:sp>
        <p:nvSpPr>
          <p:cNvPr id="35" name="Прямоугольник 100">
            <a:extLst>
              <a:ext uri="{FF2B5EF4-FFF2-40B4-BE49-F238E27FC236}">
                <a16:creationId xmlns:a16="http://schemas.microsoft.com/office/drawing/2014/main" id="{EEEEC7EE-EA4E-48D2-8F4A-794826C830F4}"/>
              </a:ext>
            </a:extLst>
          </p:cNvPr>
          <p:cNvSpPr/>
          <p:nvPr/>
        </p:nvSpPr>
        <p:spPr>
          <a:xfrm>
            <a:off x="2979976" y="6143443"/>
            <a:ext cx="1748793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060">
              <a:solidFill>
                <a:schemeClr val="bg1"/>
              </a:solidFill>
            </a:endParaRP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E9CF2E3E-A0D5-4EF3-A061-0C8413B58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895" y="6167733"/>
            <a:ext cx="1767680" cy="29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306" rIns="0" bIns="0">
            <a:spAutoFit/>
          </a:bodyPr>
          <a:lstStyle>
            <a:lvl1pPr marL="381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55"/>
              </a:spcBef>
              <a:buNone/>
            </a:pPr>
            <a:r>
              <a:rPr lang="ru-RU" altLang="ru-RU" sz="1700" b="1" dirty="0">
                <a:solidFill>
                  <a:schemeClr val="bg1"/>
                </a:solidFill>
              </a:rPr>
              <a:t>ПРОДУКТ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8F38547-945F-4C7C-AFAF-A74BA689E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1838" y="2379823"/>
            <a:ext cx="1971675" cy="1971675"/>
          </a:xfrm>
          <a:prstGeom prst="rect">
            <a:avLst/>
          </a:prstGeom>
        </p:spPr>
      </p:pic>
      <p:sp>
        <p:nvSpPr>
          <p:cNvPr id="42" name="object 24">
            <a:extLst>
              <a:ext uri="{FF2B5EF4-FFF2-40B4-BE49-F238E27FC236}">
                <a16:creationId xmlns:a16="http://schemas.microsoft.com/office/drawing/2014/main" id="{2FAC266C-39A4-4F37-8841-245A3BA30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1049" y="4570074"/>
            <a:ext cx="3998328" cy="38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159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70"/>
              </a:spcBef>
              <a:buNone/>
            </a:pPr>
            <a:r>
              <a:rPr lang="ru-RU" altLang="ru-RU" sz="2380" b="1" dirty="0"/>
              <a:t>Ольга </a:t>
            </a:r>
            <a:r>
              <a:rPr lang="ru-RU" altLang="ru-RU" sz="2380" b="1" dirty="0" err="1"/>
              <a:t>Корякова</a:t>
            </a:r>
            <a:r>
              <a:rPr lang="en-US" altLang="ru-RU" sz="2380" b="1" dirty="0"/>
              <a:t>, CTO</a:t>
            </a:r>
            <a:endParaRPr lang="ru-RU" altLang="ru-RU" sz="2380" dirty="0"/>
          </a:p>
        </p:txBody>
      </p:sp>
    </p:spTree>
    <p:extLst>
      <p:ext uri="{BB962C8B-B14F-4D97-AF65-F5344CB8AC3E}">
        <p14:creationId xmlns:p14="http://schemas.microsoft.com/office/powerpoint/2010/main" val="3880081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cs typeface="Calibri"/>
              </a:rPr>
              <a:t>Контакты</a:t>
            </a:r>
            <a:endParaRPr lang="ru-RU" sz="4000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1"/>
            <a:ext cx="4623943" cy="184666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object 32">
            <a:extLst>
              <a:ext uri="{FF2B5EF4-FFF2-40B4-BE49-F238E27FC236}">
                <a16:creationId xmlns:a16="http://schemas.microsoft.com/office/drawing/2014/main" id="{CABF1757-4CF8-4D1B-A68E-8D3C9AAE7CDE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798513" y="3033029"/>
            <a:ext cx="9234170" cy="5249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0"/>
              </a:spcBef>
            </a:pPr>
            <a:r>
              <a:rPr lang="ru-RU" sz="6600" dirty="0">
                <a:solidFill>
                  <a:srgbClr val="0070C0"/>
                </a:solidFill>
                <a:cs typeface="Arial"/>
              </a:rPr>
              <a:t>Коряков Михаил</a:t>
            </a: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r>
              <a:rPr lang="ru-RU" sz="4000" dirty="0">
                <a:solidFill>
                  <a:srgbClr val="0070C0"/>
                </a:solidFill>
                <a:cs typeface="Arial"/>
              </a:rPr>
              <a:t>Генеральный директор</a:t>
            </a: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endParaRPr lang="tr-TR" sz="4000" dirty="0"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endParaRPr lang="ru-RU" sz="4000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r>
              <a:rPr lang="ru-RU" sz="4000" dirty="0">
                <a:latin typeface="Arial"/>
                <a:cs typeface="Arial"/>
              </a:rPr>
              <a:t>Сайт: </a:t>
            </a:r>
            <a:r>
              <a:rPr lang="en-US" sz="4000" b="1" dirty="0">
                <a:latin typeface="Arial"/>
                <a:cs typeface="Arial"/>
              </a:rPr>
              <a:t>runcall.ru</a:t>
            </a:r>
            <a:endParaRPr lang="ru-RU" sz="4000" b="1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endParaRPr lang="tr-TR" sz="4000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r>
              <a:rPr lang="ru-RU" sz="4000" dirty="0">
                <a:latin typeface="Arial"/>
                <a:cs typeface="Arial"/>
              </a:rPr>
              <a:t>Телефон: </a:t>
            </a:r>
            <a:r>
              <a:rPr lang="tr-TR" sz="4000" dirty="0">
                <a:latin typeface="Arial"/>
                <a:cs typeface="Arial"/>
              </a:rPr>
              <a:t>+7 </a:t>
            </a:r>
            <a:r>
              <a:rPr lang="ru-RU" sz="4000" dirty="0">
                <a:latin typeface="Arial"/>
                <a:cs typeface="Arial"/>
              </a:rPr>
              <a:t>911</a:t>
            </a:r>
            <a:r>
              <a:rPr lang="tr-TR" sz="4000" dirty="0">
                <a:latin typeface="Arial"/>
                <a:cs typeface="Arial"/>
              </a:rPr>
              <a:t> </a:t>
            </a:r>
            <a:r>
              <a:rPr lang="ru-RU" sz="4000" dirty="0">
                <a:latin typeface="Arial"/>
                <a:cs typeface="Arial"/>
              </a:rPr>
              <a:t>949-45-60</a:t>
            </a:r>
            <a:endParaRPr lang="tr-TR" sz="4000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endParaRPr lang="tr-TR" sz="4000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r>
              <a:rPr lang="en-US" sz="4000" dirty="0">
                <a:latin typeface="Arial"/>
                <a:cs typeface="Arial"/>
              </a:rPr>
              <a:t>Email</a:t>
            </a:r>
            <a:r>
              <a:rPr lang="ru-RU" sz="4000" dirty="0">
                <a:latin typeface="Arial"/>
                <a:cs typeface="Arial"/>
              </a:rPr>
              <a:t>: </a:t>
            </a:r>
            <a:r>
              <a:rPr lang="ru-RU" sz="4000" b="1" dirty="0">
                <a:latin typeface="Arial"/>
                <a:cs typeface="Arial"/>
                <a:hlinkClick r:id="rId2"/>
              </a:rPr>
              <a:t>m</a:t>
            </a:r>
            <a:r>
              <a:rPr lang="en-US" sz="4000" b="1" dirty="0" err="1">
                <a:latin typeface="Arial"/>
                <a:cs typeface="Arial"/>
                <a:hlinkClick r:id="rId2"/>
              </a:rPr>
              <a:t>i</a:t>
            </a:r>
            <a:r>
              <a:rPr lang="ru-RU" sz="4000" b="1" dirty="0">
                <a:latin typeface="Arial"/>
                <a:cs typeface="Arial"/>
                <a:hlinkClick r:id="rId2"/>
              </a:rPr>
              <a:t>khail.koryakov@gmail.com</a:t>
            </a:r>
            <a:endParaRPr lang="ru-RU" sz="4000" b="1" dirty="0">
              <a:latin typeface="Arial"/>
              <a:cs typeface="Arial"/>
            </a:endParaRPr>
          </a:p>
          <a:p>
            <a:pPr marL="12700">
              <a:lnSpc>
                <a:spcPct val="80000"/>
              </a:lnSpc>
              <a:spcBef>
                <a:spcPts val="100"/>
              </a:spcBef>
            </a:pPr>
            <a:endParaRPr lang="tr-TR" sz="3000" dirty="0">
              <a:latin typeface="Arial"/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278E50-B9ED-485D-A5F3-C9017D7D2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520" y="0"/>
            <a:ext cx="13351578" cy="11315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2B2F11-49DD-4974-8024-6AD2BCC63B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585" y="2326852"/>
            <a:ext cx="6624320" cy="6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3727"/>
      </p:ext>
    </p:extLst>
  </p:cSld>
  <p:clrMapOvr>
    <a:masterClrMapping/>
  </p:clrMapOvr>
</p:sld>
</file>

<file path=ppt/theme/theme1.xml><?xml version="1.0" encoding="utf-8"?>
<a:theme xmlns:a="http://schemas.openxmlformats.org/drawingml/2006/main" name="КОНТЕНТНЫЕ СТРАНИЦ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dae585fd-f7dc-4d5a-b1b8-e5742ef77c8f"/>
    <ds:schemaRef ds:uri="http://schemas.microsoft.com/office/2006/documentManagement/types"/>
    <ds:schemaRef ds:uri="f3f21cfc-4d3e-42b1-8a95-d7209818f9d6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14275</TotalTime>
  <Words>1029</Words>
  <Application>Microsoft Office PowerPoint</Application>
  <PresentationFormat>Custom</PresentationFormat>
  <Paragraphs>295</Paragraphs>
  <Slides>12</Slides>
  <Notes>0</Notes>
  <HiddenSlides>0</HiddenSlides>
  <MMClips>6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</vt:lpstr>
      <vt:lpstr>Calibri</vt:lpstr>
      <vt:lpstr>КОНТЕНТНЫЕ СТРАНИЦЫ</vt:lpstr>
      <vt:lpstr>ОБЛОЖКИ</vt:lpstr>
      <vt:lpstr>РАЗДЕЛИТЕЛИ</vt:lpstr>
      <vt:lpstr>Image</vt:lpstr>
      <vt:lpstr>RunCall</vt:lpstr>
      <vt:lpstr>Проблема и решение</vt:lpstr>
      <vt:lpstr>Реализованные кейсы</vt:lpstr>
      <vt:lpstr>COVID (реализованные кейсы)</vt:lpstr>
      <vt:lpstr>Организационная схема</vt:lpstr>
      <vt:lpstr>Конкуренты</vt:lpstr>
      <vt:lpstr>Рынок</vt:lpstr>
      <vt:lpstr>Текущие результаты</vt:lpstr>
      <vt:lpstr>Финансовая модель</vt:lpstr>
      <vt:lpstr>Процесс сделки</vt:lpstr>
      <vt:lpstr>Основная 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Mike Koryakov</cp:lastModifiedBy>
  <cp:revision>236</cp:revision>
  <dcterms:created xsi:type="dcterms:W3CDTF">2021-03-01T12:07:13Z</dcterms:created>
  <dcterms:modified xsi:type="dcterms:W3CDTF">2021-07-31T12:57:42Z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