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4"/>
  </p:sldMasterIdLst>
  <p:notesMasterIdLst>
    <p:notesMasterId r:id="rId16"/>
  </p:notesMasterIdLst>
  <p:handoutMasterIdLst>
    <p:handoutMasterId r:id="rId17"/>
  </p:handoutMasterIdLst>
  <p:sldIdLst>
    <p:sldId id="256" r:id="rId5"/>
    <p:sldId id="278" r:id="rId6"/>
    <p:sldId id="291" r:id="rId7"/>
    <p:sldId id="292" r:id="rId8"/>
    <p:sldId id="293" r:id="rId9"/>
    <p:sldId id="294" r:id="rId10"/>
    <p:sldId id="295" r:id="rId11"/>
    <p:sldId id="296" r:id="rId12"/>
    <p:sldId id="281" r:id="rId13"/>
    <p:sldId id="297" r:id="rId14"/>
    <p:sldId id="282" r:id="rId15"/>
  </p:sldIdLst>
  <p:sldSz cx="12190413" cy="6859588"/>
  <p:notesSz cx="6858000" cy="9144000"/>
  <p:defaultTextStyle>
    <a:defPPr>
      <a:defRPr lang="ru-RU"/>
    </a:defPPr>
    <a:lvl1pPr marL="0" algn="l" defTabSz="1172261" rtl="0" eaLnBrk="1" latinLnBrk="0" hangingPunct="1">
      <a:defRPr sz="2300" kern="1200">
        <a:solidFill>
          <a:schemeClr val="tx1"/>
        </a:solidFill>
        <a:latin typeface="+mn-lt"/>
        <a:ea typeface="+mn-ea"/>
        <a:cs typeface="+mn-cs"/>
      </a:defRPr>
    </a:lvl1pPr>
    <a:lvl2pPr marL="586130" algn="l" defTabSz="1172261" rtl="0" eaLnBrk="1" latinLnBrk="0" hangingPunct="1">
      <a:defRPr sz="2300" kern="1200">
        <a:solidFill>
          <a:schemeClr val="tx1"/>
        </a:solidFill>
        <a:latin typeface="+mn-lt"/>
        <a:ea typeface="+mn-ea"/>
        <a:cs typeface="+mn-cs"/>
      </a:defRPr>
    </a:lvl2pPr>
    <a:lvl3pPr marL="1172261" algn="l" defTabSz="1172261" rtl="0" eaLnBrk="1" latinLnBrk="0" hangingPunct="1">
      <a:defRPr sz="2300" kern="1200">
        <a:solidFill>
          <a:schemeClr val="tx1"/>
        </a:solidFill>
        <a:latin typeface="+mn-lt"/>
        <a:ea typeface="+mn-ea"/>
        <a:cs typeface="+mn-cs"/>
      </a:defRPr>
    </a:lvl3pPr>
    <a:lvl4pPr marL="1758391" algn="l" defTabSz="1172261" rtl="0" eaLnBrk="1" latinLnBrk="0" hangingPunct="1">
      <a:defRPr sz="2300" kern="1200">
        <a:solidFill>
          <a:schemeClr val="tx1"/>
        </a:solidFill>
        <a:latin typeface="+mn-lt"/>
        <a:ea typeface="+mn-ea"/>
        <a:cs typeface="+mn-cs"/>
      </a:defRPr>
    </a:lvl4pPr>
    <a:lvl5pPr marL="2344522" algn="l" defTabSz="1172261" rtl="0" eaLnBrk="1" latinLnBrk="0" hangingPunct="1">
      <a:defRPr sz="2300" kern="1200">
        <a:solidFill>
          <a:schemeClr val="tx1"/>
        </a:solidFill>
        <a:latin typeface="+mn-lt"/>
        <a:ea typeface="+mn-ea"/>
        <a:cs typeface="+mn-cs"/>
      </a:defRPr>
    </a:lvl5pPr>
    <a:lvl6pPr marL="2930652" algn="l" defTabSz="1172261" rtl="0" eaLnBrk="1" latinLnBrk="0" hangingPunct="1">
      <a:defRPr sz="2300" kern="1200">
        <a:solidFill>
          <a:schemeClr val="tx1"/>
        </a:solidFill>
        <a:latin typeface="+mn-lt"/>
        <a:ea typeface="+mn-ea"/>
        <a:cs typeface="+mn-cs"/>
      </a:defRPr>
    </a:lvl6pPr>
    <a:lvl7pPr marL="3516782" algn="l" defTabSz="1172261" rtl="0" eaLnBrk="1" latinLnBrk="0" hangingPunct="1">
      <a:defRPr sz="2300" kern="1200">
        <a:solidFill>
          <a:schemeClr val="tx1"/>
        </a:solidFill>
        <a:latin typeface="+mn-lt"/>
        <a:ea typeface="+mn-ea"/>
        <a:cs typeface="+mn-cs"/>
      </a:defRPr>
    </a:lvl7pPr>
    <a:lvl8pPr marL="4102913" algn="l" defTabSz="1172261" rtl="0" eaLnBrk="1" latinLnBrk="0" hangingPunct="1">
      <a:defRPr sz="2300" kern="1200">
        <a:solidFill>
          <a:schemeClr val="tx1"/>
        </a:solidFill>
        <a:latin typeface="+mn-lt"/>
        <a:ea typeface="+mn-ea"/>
        <a:cs typeface="+mn-cs"/>
      </a:defRPr>
    </a:lvl8pPr>
    <a:lvl9pPr marL="4689043" algn="l" defTabSz="1172261" rtl="0" eaLnBrk="1" latinLnBrk="0" hangingPunct="1">
      <a:defRPr sz="23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4143">
          <p15:clr>
            <a:srgbClr val="A4A3A4"/>
          </p15:clr>
        </p15:guide>
        <p15:guide id="2" orient="horz" pos="176">
          <p15:clr>
            <a:srgbClr val="A4A3A4"/>
          </p15:clr>
        </p15:guide>
        <p15:guide id="3" pos="7482">
          <p15:clr>
            <a:srgbClr val="A4A3A4"/>
          </p15:clr>
        </p15:guide>
        <p15:guide id="4" pos="196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605D5C"/>
    <a:srgbClr val="E63538"/>
    <a:srgbClr val="FF6600"/>
    <a:srgbClr val="008000"/>
    <a:srgbClr val="FF3300"/>
    <a:srgbClr val="6600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9BB9C9CA-3806-4536-8494-E41C394B85D9}" v="13" dt="2022-07-28T09:23:15.352"/>
    <p1510:client id="{ABA417B3-DDDE-48A5-A57C-4556164230B3}" v="6" dt="2022-07-28T11:30:28.128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Нет стиля, нет сетки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69012ECD-51FC-41F1-AA8D-1B2483CD663E}" styleName="Светлый стиль 2 - акцент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  <a:tblStyle styleId="{F2DE63D5-997A-4646-A377-4702673A728D}" styleName="Светлый стиль 2 - акцент 3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</a:tcStyle>
    </a:band1H>
    <a:band1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1V>
    <a:band2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3"/>
        </a:fillRef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1135" autoAdjust="0"/>
    <p:restoredTop sz="88673" autoAdjust="0"/>
  </p:normalViewPr>
  <p:slideViewPr>
    <p:cSldViewPr snapToGrid="0" snapToObjects="1" showGuides="1">
      <p:cViewPr varScale="1">
        <p:scale>
          <a:sx n="86" d="100"/>
          <a:sy n="86" d="100"/>
        </p:scale>
        <p:origin x="739" y="82"/>
      </p:cViewPr>
      <p:guideLst>
        <p:guide orient="horz" pos="4143"/>
        <p:guide orient="horz" pos="176"/>
        <p:guide pos="7482"/>
        <p:guide pos="196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 snapToGrid="0" snapToObjects="1" showGuides="1">
      <p:cViewPr varScale="1">
        <p:scale>
          <a:sx n="87" d="100"/>
          <a:sy n="87" d="100"/>
        </p:scale>
        <p:origin x="-3546" y="-72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presProps" Target="presProps.xml"/><Relationship Id="rId3" Type="http://schemas.openxmlformats.org/officeDocument/2006/relationships/customXml" Target="../customXml/item3.xml"/><Relationship Id="rId21" Type="http://schemas.openxmlformats.org/officeDocument/2006/relationships/tableStyles" Target="tableStyles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handoutMaster" Target="handoutMasters/handoutMaster1.xml"/><Relationship Id="rId2" Type="http://schemas.openxmlformats.org/officeDocument/2006/relationships/customXml" Target="../customXml/item2.xml"/><Relationship Id="rId16" Type="http://schemas.openxmlformats.org/officeDocument/2006/relationships/notesMaster" Target="notesMasters/notesMaster1.xml"/><Relationship Id="rId20" Type="http://schemas.openxmlformats.org/officeDocument/2006/relationships/theme" Target="theme/theme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10" Type="http://schemas.openxmlformats.org/officeDocument/2006/relationships/slide" Target="slides/slide6.xml"/><Relationship Id="rId19" Type="http://schemas.openxmlformats.org/officeDocument/2006/relationships/viewProps" Target="view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microsoft.com/office/2015/10/relationships/revisionInfo" Target="revisionInfo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862" b="0" i="0" u="none" strike="noStrike" kern="1200" spc="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r>
              <a:rPr lang="ru-RU"/>
              <a:t>Доли стран-производителей огнеупоров, применяемых на производствах в России</a:t>
            </a:r>
          </a:p>
        </c:rich>
      </c:tx>
      <c:layout>
        <c:manualLayout>
          <c:xMode val="edge"/>
          <c:yMode val="edge"/>
          <c:x val="0.19115826314814663"/>
          <c:y val="6.7855150921313251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62" b="0" i="0" u="none" strike="noStrike" kern="1200" spc="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ru-RU"/>
        </a:p>
      </c:txPr>
    </c:title>
    <c:autoTitleDeleted val="0"/>
    <c:plotArea>
      <c:layout/>
      <c:pie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Доли стран-производителей огнеупоров, применяемых на производствах в России</c:v>
                </c:pt>
              </c:strCache>
            </c:strRef>
          </c:tx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201E-4E59-AF11-27224E5AE9FA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2-7D37-4E2E-9BD9-DD78DF328F13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5-201E-4E59-AF11-27224E5AE9FA}"/>
              </c:ext>
            </c:extLst>
          </c:dPt>
          <c:dPt>
            <c:idx val="3"/>
            <c:bubble3D val="0"/>
            <c:spPr>
              <a:solidFill>
                <a:schemeClr val="accent4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7-201E-4E59-AF11-27224E5AE9FA}"/>
              </c:ext>
            </c:extLst>
          </c:dPt>
          <c:cat>
            <c:strRef>
              <c:f>Лист1!$A$2:$A$5</c:f>
              <c:strCache>
                <c:ptCount val="3"/>
                <c:pt idx="0">
                  <c:v>Китай</c:v>
                </c:pt>
                <c:pt idx="1">
                  <c:v>Россия</c:v>
                </c:pt>
                <c:pt idx="2">
                  <c:v>Германия</c:v>
                </c:pt>
              </c:strCache>
            </c:strRef>
          </c:cat>
          <c:val>
            <c:numRef>
              <c:f>Лист1!$B$2:$B$5</c:f>
              <c:numCache>
                <c:formatCode>0%</c:formatCode>
                <c:ptCount val="4"/>
                <c:pt idx="0">
                  <c:v>0.7</c:v>
                </c:pt>
                <c:pt idx="1">
                  <c:v>0.2</c:v>
                </c:pt>
                <c:pt idx="2">
                  <c:v>0.1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7D37-4E2E-9BD9-DD78DF328F1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b"/>
      <c:legendEntry>
        <c:idx val="3"/>
        <c:delete val="1"/>
      </c:legendEntry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ru-RU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>
          <a:solidFill>
            <a:schemeClr val="tx1"/>
          </a:solidFill>
        </a:defRPr>
      </a:pPr>
      <a:endParaRPr lang="ru-RU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4FC8F61-8705-440C-8B29-6BD7C90BE63C}" type="datetimeFigureOut">
              <a:rPr lang="ru-RU" smtClean="0"/>
              <a:pPr/>
              <a:t>17.11.2023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7ABE808-1554-468C-B2C2-0DAAB620BEF7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49018102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71896A2-B392-49D6-B011-BDC8CAECD43A}" type="datetimeFigureOut">
              <a:rPr lang="ru-RU" smtClean="0"/>
              <a:pPr/>
              <a:t>17.11.2023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382588" y="685800"/>
            <a:ext cx="6092825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019DFDB-5F00-45A8-8ECA-5F26B55FE992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7067392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1172261" rtl="0" eaLnBrk="1" latinLnBrk="0" hangingPunct="1">
      <a:defRPr sz="1500" kern="1200">
        <a:solidFill>
          <a:schemeClr val="tx1"/>
        </a:solidFill>
        <a:latin typeface="+mn-lt"/>
        <a:ea typeface="+mn-ea"/>
        <a:cs typeface="+mn-cs"/>
      </a:defRPr>
    </a:lvl1pPr>
    <a:lvl2pPr marL="586130" algn="l" defTabSz="1172261" rtl="0" eaLnBrk="1" latinLnBrk="0" hangingPunct="1">
      <a:defRPr sz="1500" kern="1200">
        <a:solidFill>
          <a:schemeClr val="tx1"/>
        </a:solidFill>
        <a:latin typeface="+mn-lt"/>
        <a:ea typeface="+mn-ea"/>
        <a:cs typeface="+mn-cs"/>
      </a:defRPr>
    </a:lvl2pPr>
    <a:lvl3pPr marL="1172261" algn="l" defTabSz="1172261" rtl="0" eaLnBrk="1" latinLnBrk="0" hangingPunct="1">
      <a:defRPr sz="1500" kern="1200">
        <a:solidFill>
          <a:schemeClr val="tx1"/>
        </a:solidFill>
        <a:latin typeface="+mn-lt"/>
        <a:ea typeface="+mn-ea"/>
        <a:cs typeface="+mn-cs"/>
      </a:defRPr>
    </a:lvl3pPr>
    <a:lvl4pPr marL="1758391" algn="l" defTabSz="1172261" rtl="0" eaLnBrk="1" latinLnBrk="0" hangingPunct="1">
      <a:defRPr sz="1500" kern="1200">
        <a:solidFill>
          <a:schemeClr val="tx1"/>
        </a:solidFill>
        <a:latin typeface="+mn-lt"/>
        <a:ea typeface="+mn-ea"/>
        <a:cs typeface="+mn-cs"/>
      </a:defRPr>
    </a:lvl4pPr>
    <a:lvl5pPr marL="2344522" algn="l" defTabSz="1172261" rtl="0" eaLnBrk="1" latinLnBrk="0" hangingPunct="1">
      <a:defRPr sz="1500" kern="1200">
        <a:solidFill>
          <a:schemeClr val="tx1"/>
        </a:solidFill>
        <a:latin typeface="+mn-lt"/>
        <a:ea typeface="+mn-ea"/>
        <a:cs typeface="+mn-cs"/>
      </a:defRPr>
    </a:lvl5pPr>
    <a:lvl6pPr marL="2930652" algn="l" defTabSz="1172261" rtl="0" eaLnBrk="1" latinLnBrk="0" hangingPunct="1">
      <a:defRPr sz="1500" kern="1200">
        <a:solidFill>
          <a:schemeClr val="tx1"/>
        </a:solidFill>
        <a:latin typeface="+mn-lt"/>
        <a:ea typeface="+mn-ea"/>
        <a:cs typeface="+mn-cs"/>
      </a:defRPr>
    </a:lvl6pPr>
    <a:lvl7pPr marL="3516782" algn="l" defTabSz="1172261" rtl="0" eaLnBrk="1" latinLnBrk="0" hangingPunct="1">
      <a:defRPr sz="1500" kern="1200">
        <a:solidFill>
          <a:schemeClr val="tx1"/>
        </a:solidFill>
        <a:latin typeface="+mn-lt"/>
        <a:ea typeface="+mn-ea"/>
        <a:cs typeface="+mn-cs"/>
      </a:defRPr>
    </a:lvl7pPr>
    <a:lvl8pPr marL="4102913" algn="l" defTabSz="1172261" rtl="0" eaLnBrk="1" latinLnBrk="0" hangingPunct="1">
      <a:defRPr sz="1500" kern="1200">
        <a:solidFill>
          <a:schemeClr val="tx1"/>
        </a:solidFill>
        <a:latin typeface="+mn-lt"/>
        <a:ea typeface="+mn-ea"/>
        <a:cs typeface="+mn-cs"/>
      </a:defRPr>
    </a:lvl8pPr>
    <a:lvl9pPr marL="4689043" algn="l" defTabSz="1172261" rtl="0" eaLnBrk="1" latinLnBrk="0" hangingPunct="1">
      <a:defRPr sz="15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3" descr="G:\CHSU\Бакалавриат\Презентации\ЧГУ (Brandbook)_титул_700 - копия.png"/>
          <p:cNvPicPr>
            <a:picLocks noChangeAspect="1" noChangeArrowheads="1"/>
          </p:cNvPicPr>
          <p:nvPr userDrawn="1"/>
        </p:nvPicPr>
        <p:blipFill>
          <a:blip r:embed="rId2" cstate="print"/>
          <a:stretch>
            <a:fillRect/>
          </a:stretch>
        </p:blipFill>
        <p:spPr bwMode="auto">
          <a:xfrm>
            <a:off x="6148431" y="-1"/>
            <a:ext cx="6041982" cy="6859589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914281" y="1841949"/>
            <a:ext cx="5753344" cy="2844046"/>
          </a:xfrm>
        </p:spPr>
        <p:txBody>
          <a:bodyPr/>
          <a:lstStyle>
            <a:lvl1pPr algn="ctr">
              <a:defRPr/>
            </a:lvl1pPr>
          </a:lstStyle>
          <a:p>
            <a:r>
              <a:rPr lang="ru-RU" dirty="0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914281" y="4685995"/>
            <a:ext cx="5753344" cy="1078445"/>
          </a:xfrm>
        </p:spPr>
        <p:txBody>
          <a:bodyPr>
            <a:normAutofit/>
          </a:bodyPr>
          <a:lstStyle>
            <a:lvl1pPr marL="0" indent="0" algn="l">
              <a:buNone/>
              <a:defRPr sz="2100">
                <a:solidFill>
                  <a:schemeClr val="bg1">
                    <a:lumMod val="95000"/>
                  </a:schemeClr>
                </a:solidFill>
              </a:defRPr>
            </a:lvl1pPr>
            <a:lvl2pPr marL="58613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17226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75839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34452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93065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51678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10291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68904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dirty="0"/>
              <a:t>Образец подзаголовка</a:t>
            </a: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311111" y="6357823"/>
            <a:ext cx="7714245" cy="365210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8" name="TextBox 7"/>
          <p:cNvSpPr txBox="1"/>
          <p:nvPr userDrawn="1"/>
        </p:nvSpPr>
        <p:spPr>
          <a:xfrm>
            <a:off x="1784630" y="687152"/>
            <a:ext cx="4012647" cy="826257"/>
          </a:xfrm>
          <a:prstGeom prst="rect">
            <a:avLst/>
          </a:prstGeom>
          <a:noFill/>
        </p:spPr>
        <p:txBody>
          <a:bodyPr wrap="none" lIns="117226" tIns="58613" rIns="117226" bIns="58613" rtlCol="0">
            <a:spAutoFit/>
          </a:bodyPr>
          <a:lstStyle/>
          <a:p>
            <a:pPr marL="0" marR="0" indent="0" algn="ctr" defTabSz="1172261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b="0" i="0" dirty="0">
                <a:solidFill>
                  <a:schemeClr val="bg1"/>
                </a:solidFill>
                <a:latin typeface="+mj-lt"/>
              </a:rPr>
              <a:t>Череповецкий</a:t>
            </a:r>
            <a:endParaRPr lang="en-US" b="0" i="0" dirty="0">
              <a:solidFill>
                <a:schemeClr val="bg1"/>
              </a:solidFill>
              <a:latin typeface="+mj-lt"/>
            </a:endParaRPr>
          </a:p>
          <a:p>
            <a:pPr marL="0" marR="0" indent="0" algn="ctr" defTabSz="1172261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b="0" i="0" dirty="0">
                <a:solidFill>
                  <a:schemeClr val="bg1"/>
                </a:solidFill>
                <a:latin typeface="+mj-lt"/>
              </a:rPr>
              <a:t>государственный университет</a:t>
            </a:r>
            <a:endParaRPr lang="ru-RU" dirty="0">
              <a:solidFill>
                <a:schemeClr val="bg1"/>
              </a:solidFill>
              <a:latin typeface="+mj-lt"/>
            </a:endParaRP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Прямоугольник 6"/>
          <p:cNvSpPr/>
          <p:nvPr userDrawn="1"/>
        </p:nvSpPr>
        <p:spPr>
          <a:xfrm>
            <a:off x="0" y="1"/>
            <a:ext cx="12190413" cy="777015"/>
          </a:xfrm>
          <a:prstGeom prst="rect">
            <a:avLst/>
          </a:prstGeom>
          <a:solidFill>
            <a:schemeClr val="accent1"/>
          </a:solidFill>
          <a:ln>
            <a:noFill/>
          </a:ln>
          <a:effectLst>
            <a:outerShdw blurRad="177800" dist="63500" dir="5400000" algn="tl" rotWithShape="0">
              <a:prstClr val="black">
                <a:alpha val="31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17226" tIns="58613" rIns="117226" bIns="58613" rtlCol="0" anchor="ctr"/>
          <a:lstStyle/>
          <a:p>
            <a:pPr algn="ctr"/>
            <a:endParaRPr lang="ru-RU"/>
          </a:p>
        </p:txBody>
      </p:sp>
      <p:pic>
        <p:nvPicPr>
          <p:cNvPr id="8" name="Picture 6" descr="G:\CHSU\Бакалавриат\Презентации\ЧГУ (Brandbook)_титул_700 - копия.png"/>
          <p:cNvPicPr>
            <a:picLocks noChangeAspect="1" noChangeArrowheads="1"/>
          </p:cNvPicPr>
          <p:nvPr userDrawn="1"/>
        </p:nvPicPr>
        <p:blipFill>
          <a:blip r:embed="rId2" cstate="print"/>
          <a:stretch>
            <a:fillRect/>
          </a:stretch>
        </p:blipFill>
        <p:spPr bwMode="auto">
          <a:xfrm>
            <a:off x="11508036" y="1"/>
            <a:ext cx="682377" cy="777014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11110" y="1"/>
            <a:ext cx="11119190" cy="777014"/>
          </a:xfrm>
        </p:spPr>
        <p:txBody>
          <a:bodyPr/>
          <a:lstStyle>
            <a:lvl1pPr algn="l">
              <a:defRPr/>
            </a:lvl1pPr>
          </a:lstStyle>
          <a:p>
            <a:r>
              <a:rPr lang="ru-RU" dirty="0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609521" y="983009"/>
            <a:ext cx="10971372" cy="5144573"/>
          </a:xfrm>
        </p:spPr>
        <p:txBody>
          <a:bodyPr/>
          <a:lstStyle/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4C55D1-92A9-4B02-AD60-DEC4B6659F3A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4C55D1-92A9-4B02-AD60-DEC4B6659F3A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7" name="Прямоугольник 6"/>
          <p:cNvSpPr/>
          <p:nvPr userDrawn="1"/>
        </p:nvSpPr>
        <p:spPr>
          <a:xfrm>
            <a:off x="0" y="1"/>
            <a:ext cx="12190413" cy="777015"/>
          </a:xfrm>
          <a:prstGeom prst="rect">
            <a:avLst/>
          </a:prstGeom>
          <a:solidFill>
            <a:schemeClr val="accent1"/>
          </a:solidFill>
          <a:ln>
            <a:noFill/>
          </a:ln>
          <a:effectLst>
            <a:outerShdw blurRad="177800" dist="63500" dir="5400000" algn="tl" rotWithShape="0">
              <a:prstClr val="black">
                <a:alpha val="31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17226" tIns="58613" rIns="117226" bIns="58613" rtlCol="0" anchor="ctr"/>
          <a:lstStyle/>
          <a:p>
            <a:pPr algn="ctr"/>
            <a:endParaRPr lang="ru-RU"/>
          </a:p>
        </p:txBody>
      </p:sp>
      <p:sp>
        <p:nvSpPr>
          <p:cNvPr id="10" name="Заголовок 1"/>
          <p:cNvSpPr>
            <a:spLocks noGrp="1"/>
          </p:cNvSpPr>
          <p:nvPr>
            <p:ph type="title"/>
          </p:nvPr>
        </p:nvSpPr>
        <p:spPr>
          <a:xfrm>
            <a:off x="311110" y="1"/>
            <a:ext cx="11119190" cy="777014"/>
          </a:xfrm>
        </p:spPr>
        <p:txBody>
          <a:bodyPr/>
          <a:lstStyle>
            <a:lvl1pPr algn="l">
              <a:defRPr/>
            </a:lvl1pPr>
          </a:lstStyle>
          <a:p>
            <a:r>
              <a:rPr lang="ru-RU" dirty="0"/>
              <a:t>Образец заголовка</a:t>
            </a:r>
          </a:p>
        </p:txBody>
      </p:sp>
      <p:pic>
        <p:nvPicPr>
          <p:cNvPr id="9" name="Picture 6" descr="G:\CHSU\Бакалавриат\Презентации\ЧГУ (Brandbook)_титул_700 - копия.png"/>
          <p:cNvPicPr>
            <a:picLocks noChangeAspect="1" noChangeArrowheads="1"/>
          </p:cNvPicPr>
          <p:nvPr userDrawn="1"/>
        </p:nvPicPr>
        <p:blipFill>
          <a:blip r:embed="rId2" cstate="print"/>
          <a:stretch>
            <a:fillRect/>
          </a:stretch>
        </p:blipFill>
        <p:spPr bwMode="auto">
          <a:xfrm>
            <a:off x="11508036" y="0"/>
            <a:ext cx="682377" cy="77701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Заголовок и 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Прямоугольник 6"/>
          <p:cNvSpPr/>
          <p:nvPr userDrawn="1"/>
        </p:nvSpPr>
        <p:spPr>
          <a:xfrm>
            <a:off x="0" y="1"/>
            <a:ext cx="12190413" cy="777015"/>
          </a:xfrm>
          <a:prstGeom prst="rect">
            <a:avLst/>
          </a:prstGeom>
          <a:solidFill>
            <a:schemeClr val="accent1"/>
          </a:solidFill>
          <a:ln>
            <a:noFill/>
          </a:ln>
          <a:effectLst>
            <a:outerShdw blurRad="177800" dist="63500" dir="5400000" algn="tl" rotWithShape="0">
              <a:prstClr val="black">
                <a:alpha val="31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17226" tIns="58613" rIns="117226" bIns="58613" rtlCol="0" anchor="ctr"/>
          <a:lstStyle/>
          <a:p>
            <a:pPr algn="ctr"/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11110" y="1"/>
            <a:ext cx="11119190" cy="777014"/>
          </a:xfrm>
        </p:spPr>
        <p:txBody>
          <a:bodyPr/>
          <a:lstStyle>
            <a:lvl1pPr algn="l">
              <a:defRPr/>
            </a:lvl1pPr>
          </a:lstStyle>
          <a:p>
            <a:r>
              <a:rPr lang="ru-RU" dirty="0"/>
              <a:t>Образец заголовка</a:t>
            </a: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4C55D1-92A9-4B02-AD60-DEC4B6659F3A}" type="slidenum">
              <a:rPr lang="ru-RU" smtClean="0"/>
              <a:pPr/>
              <a:t>‹#›</a:t>
            </a:fld>
            <a:endParaRPr lang="ru-RU"/>
          </a:p>
        </p:txBody>
      </p:sp>
      <p:cxnSp>
        <p:nvCxnSpPr>
          <p:cNvPr id="13" name="Прямая соединительная линия 12"/>
          <p:cNvCxnSpPr/>
          <p:nvPr userDrawn="1"/>
        </p:nvCxnSpPr>
        <p:spPr>
          <a:xfrm>
            <a:off x="6118257" y="983009"/>
            <a:ext cx="0" cy="5144573"/>
          </a:xfrm>
          <a:prstGeom prst="line">
            <a:avLst/>
          </a:prstGeom>
          <a:ln w="12700" cap="rnd">
            <a:solidFill>
              <a:schemeClr val="accent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Содержимое 2"/>
          <p:cNvSpPr>
            <a:spLocks noGrp="1"/>
          </p:cNvSpPr>
          <p:nvPr>
            <p:ph idx="1"/>
          </p:nvPr>
        </p:nvSpPr>
        <p:spPr>
          <a:xfrm>
            <a:off x="512515" y="983009"/>
            <a:ext cx="5434286" cy="5144572"/>
          </a:xfrm>
        </p:spPr>
        <p:txBody>
          <a:bodyPr anchor="ctr"/>
          <a:lstStyle/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</p:txBody>
      </p:sp>
      <p:sp>
        <p:nvSpPr>
          <p:cNvPr id="17" name="Содержимое 2"/>
          <p:cNvSpPr>
            <a:spLocks noGrp="1"/>
          </p:cNvSpPr>
          <p:nvPr>
            <p:ph idx="16"/>
          </p:nvPr>
        </p:nvSpPr>
        <p:spPr>
          <a:xfrm>
            <a:off x="6289712" y="983009"/>
            <a:ext cx="5434286" cy="5144572"/>
          </a:xfrm>
        </p:spPr>
        <p:txBody>
          <a:bodyPr anchor="ctr"/>
          <a:lstStyle/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</p:txBody>
      </p:sp>
      <p:pic>
        <p:nvPicPr>
          <p:cNvPr id="12" name="Picture 6" descr="G:\CHSU\Бакалавриат\Презентации\ЧГУ (Brandbook)_титул_700 - копия.png"/>
          <p:cNvPicPr>
            <a:picLocks noChangeAspect="1" noChangeArrowheads="1"/>
          </p:cNvPicPr>
          <p:nvPr userDrawn="1"/>
        </p:nvPicPr>
        <p:blipFill>
          <a:blip r:embed="rId2" cstate="print"/>
          <a:stretch>
            <a:fillRect/>
          </a:stretch>
        </p:blipFill>
        <p:spPr bwMode="auto">
          <a:xfrm>
            <a:off x="11508036" y="1"/>
            <a:ext cx="682377" cy="77701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Заголовок и три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Прямоугольник 6"/>
          <p:cNvSpPr/>
          <p:nvPr userDrawn="1"/>
        </p:nvSpPr>
        <p:spPr>
          <a:xfrm>
            <a:off x="0" y="1"/>
            <a:ext cx="12190413" cy="777015"/>
          </a:xfrm>
          <a:prstGeom prst="rect">
            <a:avLst/>
          </a:prstGeom>
          <a:solidFill>
            <a:schemeClr val="accent1"/>
          </a:solidFill>
          <a:ln>
            <a:noFill/>
          </a:ln>
          <a:effectLst>
            <a:outerShdw blurRad="177800" dist="63500" dir="5400000" algn="tl" rotWithShape="0">
              <a:prstClr val="black">
                <a:alpha val="31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17226" tIns="58613" rIns="117226" bIns="58613" rtlCol="0" anchor="ctr"/>
          <a:lstStyle/>
          <a:p>
            <a:pPr algn="ctr"/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11110" y="1"/>
            <a:ext cx="11119190" cy="777014"/>
          </a:xfrm>
        </p:spPr>
        <p:txBody>
          <a:bodyPr/>
          <a:lstStyle>
            <a:lvl1pPr algn="l">
              <a:defRPr/>
            </a:lvl1pPr>
          </a:lstStyle>
          <a:p>
            <a:r>
              <a:rPr lang="ru-RU" dirty="0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11110" y="983010"/>
            <a:ext cx="3611023" cy="5144572"/>
          </a:xfrm>
        </p:spPr>
        <p:txBody>
          <a:bodyPr anchor="ctr"/>
          <a:lstStyle/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4C55D1-92A9-4B02-AD60-DEC4B6659F3A}" type="slidenum">
              <a:rPr lang="ru-RU" smtClean="0"/>
              <a:pPr/>
              <a:t>‹#›</a:t>
            </a:fld>
            <a:endParaRPr lang="ru-RU"/>
          </a:p>
        </p:txBody>
      </p:sp>
      <p:cxnSp>
        <p:nvCxnSpPr>
          <p:cNvPr id="13" name="Прямая соединительная линия 12"/>
          <p:cNvCxnSpPr/>
          <p:nvPr userDrawn="1"/>
        </p:nvCxnSpPr>
        <p:spPr>
          <a:xfrm>
            <a:off x="4105386" y="983009"/>
            <a:ext cx="0" cy="5144573"/>
          </a:xfrm>
          <a:prstGeom prst="line">
            <a:avLst/>
          </a:prstGeom>
          <a:ln w="12700" cap="rnd">
            <a:solidFill>
              <a:schemeClr val="accent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Содержимое 2"/>
          <p:cNvSpPr>
            <a:spLocks noGrp="1"/>
          </p:cNvSpPr>
          <p:nvPr>
            <p:ph idx="13"/>
          </p:nvPr>
        </p:nvSpPr>
        <p:spPr>
          <a:xfrm>
            <a:off x="4288638" y="983010"/>
            <a:ext cx="3611023" cy="5144571"/>
          </a:xfrm>
        </p:spPr>
        <p:txBody>
          <a:bodyPr anchor="ctr"/>
          <a:lstStyle/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</p:txBody>
      </p:sp>
      <p:cxnSp>
        <p:nvCxnSpPr>
          <p:cNvPr id="11" name="Прямая соединительная линия 10"/>
          <p:cNvCxnSpPr/>
          <p:nvPr userDrawn="1"/>
        </p:nvCxnSpPr>
        <p:spPr>
          <a:xfrm>
            <a:off x="8082913" y="983009"/>
            <a:ext cx="0" cy="5144573"/>
          </a:xfrm>
          <a:prstGeom prst="line">
            <a:avLst/>
          </a:prstGeom>
          <a:ln w="12700" cap="rnd">
            <a:solidFill>
              <a:schemeClr val="accent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Содержимое 2"/>
          <p:cNvSpPr>
            <a:spLocks noGrp="1"/>
          </p:cNvSpPr>
          <p:nvPr>
            <p:ph idx="14"/>
          </p:nvPr>
        </p:nvSpPr>
        <p:spPr>
          <a:xfrm>
            <a:off x="8266164" y="983010"/>
            <a:ext cx="3611023" cy="5144572"/>
          </a:xfrm>
        </p:spPr>
        <p:txBody>
          <a:bodyPr anchor="ctr"/>
          <a:lstStyle/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</p:txBody>
      </p:sp>
      <p:pic>
        <p:nvPicPr>
          <p:cNvPr id="15" name="Picture 6" descr="G:\CHSU\Бакалавриат\Презентации\ЧГУ (Brandbook)_титул_700 - копия.png"/>
          <p:cNvPicPr>
            <a:picLocks noChangeAspect="1" noChangeArrowheads="1"/>
          </p:cNvPicPr>
          <p:nvPr userDrawn="1"/>
        </p:nvPicPr>
        <p:blipFill>
          <a:blip r:embed="rId2" cstate="print"/>
          <a:stretch>
            <a:fillRect/>
          </a:stretch>
        </p:blipFill>
        <p:spPr bwMode="auto">
          <a:xfrm>
            <a:off x="11508036" y="1"/>
            <a:ext cx="682377" cy="77701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екст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Нижний колонтитул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024C55D1-92A9-4B02-AD60-DEC4B6659F3A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5" name="Прямоугольник 4"/>
          <p:cNvSpPr/>
          <p:nvPr userDrawn="1"/>
        </p:nvSpPr>
        <p:spPr>
          <a:xfrm>
            <a:off x="0" y="1"/>
            <a:ext cx="12190413" cy="777015"/>
          </a:xfrm>
          <a:prstGeom prst="rect">
            <a:avLst/>
          </a:prstGeom>
          <a:solidFill>
            <a:schemeClr val="accent1"/>
          </a:solidFill>
          <a:ln>
            <a:noFill/>
          </a:ln>
          <a:effectLst>
            <a:outerShdw blurRad="177800" dist="63500" dir="5400000" algn="tl" rotWithShape="0">
              <a:prstClr val="black">
                <a:alpha val="31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17226" tIns="58613" rIns="117226" bIns="58613" rtlCol="0" anchor="ctr"/>
          <a:lstStyle/>
          <a:p>
            <a:pPr algn="ctr"/>
            <a:endParaRPr lang="ru-RU"/>
          </a:p>
        </p:txBody>
      </p:sp>
      <p:sp>
        <p:nvSpPr>
          <p:cNvPr id="7" name="Заголовок 1"/>
          <p:cNvSpPr>
            <a:spLocks noGrp="1"/>
          </p:cNvSpPr>
          <p:nvPr>
            <p:ph type="title"/>
          </p:nvPr>
        </p:nvSpPr>
        <p:spPr>
          <a:xfrm>
            <a:off x="311110" y="1"/>
            <a:ext cx="11119190" cy="777014"/>
          </a:xfrm>
        </p:spPr>
        <p:txBody>
          <a:bodyPr/>
          <a:lstStyle>
            <a:lvl1pPr algn="l">
              <a:defRPr/>
            </a:lvl1pPr>
          </a:lstStyle>
          <a:p>
            <a:r>
              <a:rPr lang="ru-RU" dirty="0"/>
              <a:t>Образец заголовка</a:t>
            </a:r>
          </a:p>
        </p:txBody>
      </p:sp>
      <p:sp>
        <p:nvSpPr>
          <p:cNvPr id="9" name="Содержимое 2"/>
          <p:cNvSpPr>
            <a:spLocks noGrp="1"/>
          </p:cNvSpPr>
          <p:nvPr>
            <p:ph idx="13"/>
          </p:nvPr>
        </p:nvSpPr>
        <p:spPr>
          <a:xfrm>
            <a:off x="6174715" y="983009"/>
            <a:ext cx="5517482" cy="5144573"/>
          </a:xfrm>
        </p:spPr>
        <p:txBody>
          <a:bodyPr anchor="ctr"/>
          <a:lstStyle>
            <a:lvl1pPr algn="ctr">
              <a:defRPr/>
            </a:lvl1pPr>
            <a:lvl2pPr algn="ctr">
              <a:defRPr/>
            </a:lvl2pPr>
            <a:lvl3pPr algn="ctr">
              <a:defRPr/>
            </a:lvl3pPr>
          </a:lstStyle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</p:txBody>
      </p:sp>
      <p:sp>
        <p:nvSpPr>
          <p:cNvPr id="11" name="Текст 10"/>
          <p:cNvSpPr>
            <a:spLocks noGrp="1"/>
          </p:cNvSpPr>
          <p:nvPr>
            <p:ph type="body" sz="quarter" idx="14"/>
          </p:nvPr>
        </p:nvSpPr>
        <p:spPr>
          <a:xfrm>
            <a:off x="524514" y="983208"/>
            <a:ext cx="5517690" cy="5144691"/>
          </a:xfrm>
        </p:spPr>
        <p:txBody>
          <a:bodyPr/>
          <a:lstStyle/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</p:txBody>
      </p:sp>
      <p:pic>
        <p:nvPicPr>
          <p:cNvPr id="10" name="Picture 6" descr="G:\CHSU\Бакалавриат\Презентации\ЧГУ (Brandbook)_титул_700 - копия.png"/>
          <p:cNvPicPr>
            <a:picLocks noChangeAspect="1" noChangeArrowheads="1"/>
          </p:cNvPicPr>
          <p:nvPr userDrawn="1"/>
        </p:nvPicPr>
        <p:blipFill>
          <a:blip r:embed="rId2" cstate="print"/>
          <a:stretch>
            <a:fillRect/>
          </a:stretch>
        </p:blipFill>
        <p:spPr bwMode="auto">
          <a:xfrm>
            <a:off x="11508036" y="1"/>
            <a:ext cx="682377" cy="77701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екст и объект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Нижний колонтитул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024C55D1-92A9-4B02-AD60-DEC4B6659F3A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5" name="Прямоугольник 4"/>
          <p:cNvSpPr/>
          <p:nvPr userDrawn="1"/>
        </p:nvSpPr>
        <p:spPr>
          <a:xfrm>
            <a:off x="0" y="1"/>
            <a:ext cx="12190413" cy="777015"/>
          </a:xfrm>
          <a:prstGeom prst="rect">
            <a:avLst/>
          </a:prstGeom>
          <a:solidFill>
            <a:schemeClr val="accent1"/>
          </a:solidFill>
          <a:ln>
            <a:noFill/>
          </a:ln>
          <a:effectLst>
            <a:outerShdw blurRad="177800" dist="63500" dir="5400000" algn="tl" rotWithShape="0">
              <a:prstClr val="black">
                <a:alpha val="31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17226" tIns="58613" rIns="117226" bIns="58613" rtlCol="0" anchor="ctr"/>
          <a:lstStyle/>
          <a:p>
            <a:pPr algn="ctr"/>
            <a:endParaRPr lang="ru-RU"/>
          </a:p>
        </p:txBody>
      </p:sp>
      <p:sp>
        <p:nvSpPr>
          <p:cNvPr id="7" name="Заголовок 1"/>
          <p:cNvSpPr>
            <a:spLocks noGrp="1"/>
          </p:cNvSpPr>
          <p:nvPr>
            <p:ph type="title"/>
          </p:nvPr>
        </p:nvSpPr>
        <p:spPr>
          <a:xfrm>
            <a:off x="311110" y="1"/>
            <a:ext cx="11119190" cy="777014"/>
          </a:xfrm>
        </p:spPr>
        <p:txBody>
          <a:bodyPr/>
          <a:lstStyle>
            <a:lvl1pPr algn="l">
              <a:defRPr/>
            </a:lvl1pPr>
          </a:lstStyle>
          <a:p>
            <a:r>
              <a:rPr lang="ru-RU" dirty="0"/>
              <a:t>Образец заголовка</a:t>
            </a:r>
          </a:p>
        </p:txBody>
      </p:sp>
      <p:sp>
        <p:nvSpPr>
          <p:cNvPr id="9" name="Содержимое 2"/>
          <p:cNvSpPr>
            <a:spLocks noGrp="1"/>
          </p:cNvSpPr>
          <p:nvPr>
            <p:ph idx="13"/>
          </p:nvPr>
        </p:nvSpPr>
        <p:spPr>
          <a:xfrm>
            <a:off x="524514" y="3932036"/>
            <a:ext cx="11167682" cy="2195546"/>
          </a:xfrm>
        </p:spPr>
        <p:txBody>
          <a:bodyPr anchor="ctr"/>
          <a:lstStyle>
            <a:lvl1pPr algn="ctr">
              <a:defRPr/>
            </a:lvl1pPr>
            <a:lvl2pPr algn="ctr">
              <a:defRPr/>
            </a:lvl2pPr>
            <a:lvl3pPr algn="ctr">
              <a:defRPr/>
            </a:lvl3pPr>
          </a:lstStyle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</p:txBody>
      </p:sp>
      <p:sp>
        <p:nvSpPr>
          <p:cNvPr id="11" name="Текст 10"/>
          <p:cNvSpPr>
            <a:spLocks noGrp="1"/>
          </p:cNvSpPr>
          <p:nvPr>
            <p:ph type="body" sz="quarter" idx="14"/>
          </p:nvPr>
        </p:nvSpPr>
        <p:spPr>
          <a:xfrm>
            <a:off x="524514" y="983208"/>
            <a:ext cx="11167682" cy="2796128"/>
          </a:xfrm>
        </p:spPr>
        <p:txBody>
          <a:bodyPr/>
          <a:lstStyle/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</p:txBody>
      </p:sp>
      <p:pic>
        <p:nvPicPr>
          <p:cNvPr id="10" name="Picture 6" descr="G:\CHSU\Бакалавриат\Презентации\ЧГУ (Brandbook)_титул_700 - копия.png"/>
          <p:cNvPicPr>
            <a:picLocks noChangeAspect="1" noChangeArrowheads="1"/>
          </p:cNvPicPr>
          <p:nvPr userDrawn="1"/>
        </p:nvPicPr>
        <p:blipFill>
          <a:blip r:embed="rId2" cstate="print"/>
          <a:stretch>
            <a:fillRect/>
          </a:stretch>
        </p:blipFill>
        <p:spPr bwMode="auto">
          <a:xfrm>
            <a:off x="11508036" y="1"/>
            <a:ext cx="682377" cy="77701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Нижний колонтитул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024C55D1-92A9-4B02-AD60-DEC4B6659F3A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5" name="Прямоугольник 4"/>
          <p:cNvSpPr/>
          <p:nvPr userDrawn="1"/>
        </p:nvSpPr>
        <p:spPr>
          <a:xfrm>
            <a:off x="0" y="1"/>
            <a:ext cx="12190413" cy="777015"/>
          </a:xfrm>
          <a:prstGeom prst="rect">
            <a:avLst/>
          </a:prstGeom>
          <a:solidFill>
            <a:schemeClr val="accent1"/>
          </a:solidFill>
          <a:ln>
            <a:noFill/>
          </a:ln>
          <a:effectLst>
            <a:outerShdw blurRad="177800" dist="63500" dir="5400000" algn="tl" rotWithShape="0">
              <a:prstClr val="black">
                <a:alpha val="31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17226" tIns="58613" rIns="117226" bIns="58613" rtlCol="0" anchor="ctr"/>
          <a:lstStyle/>
          <a:p>
            <a:pPr algn="ctr"/>
            <a:endParaRPr lang="ru-RU"/>
          </a:p>
        </p:txBody>
      </p:sp>
      <p:pic>
        <p:nvPicPr>
          <p:cNvPr id="7" name="Picture 6" descr="G:\CHSU\Бакалавриат\Презентации\ЧГУ (Brandbook)_титул_700 - копия.png"/>
          <p:cNvPicPr>
            <a:picLocks noChangeAspect="1" noChangeArrowheads="1"/>
          </p:cNvPicPr>
          <p:nvPr userDrawn="1"/>
        </p:nvPicPr>
        <p:blipFill>
          <a:blip r:embed="rId2" cstate="print"/>
          <a:stretch>
            <a:fillRect/>
          </a:stretch>
        </p:blipFill>
        <p:spPr bwMode="auto">
          <a:xfrm>
            <a:off x="11508036" y="1"/>
            <a:ext cx="682377" cy="77701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Шаг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Текст 18"/>
          <p:cNvSpPr>
            <a:spLocks noGrp="1"/>
          </p:cNvSpPr>
          <p:nvPr>
            <p:ph type="body" sz="quarter" idx="24"/>
          </p:nvPr>
        </p:nvSpPr>
        <p:spPr>
          <a:xfrm>
            <a:off x="2088070" y="3878127"/>
            <a:ext cx="3667705" cy="1419554"/>
          </a:xfrm>
        </p:spPr>
        <p:txBody>
          <a:bodyPr/>
          <a:lstStyle/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</p:txBody>
      </p:sp>
      <p:sp>
        <p:nvSpPr>
          <p:cNvPr id="22" name="Текст 18"/>
          <p:cNvSpPr>
            <a:spLocks noGrp="1"/>
          </p:cNvSpPr>
          <p:nvPr>
            <p:ph type="body" sz="quarter" idx="26"/>
          </p:nvPr>
        </p:nvSpPr>
        <p:spPr>
          <a:xfrm>
            <a:off x="7802084" y="3876272"/>
            <a:ext cx="3667705" cy="1419554"/>
          </a:xfrm>
        </p:spPr>
        <p:txBody>
          <a:bodyPr/>
          <a:lstStyle/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</p:txBody>
      </p:sp>
      <p:sp>
        <p:nvSpPr>
          <p:cNvPr id="24" name="Текст 18"/>
          <p:cNvSpPr>
            <a:spLocks noGrp="1"/>
          </p:cNvSpPr>
          <p:nvPr>
            <p:ph type="body" sz="quarter" idx="28"/>
          </p:nvPr>
        </p:nvSpPr>
        <p:spPr>
          <a:xfrm>
            <a:off x="7802084" y="1620535"/>
            <a:ext cx="3667705" cy="1419554"/>
          </a:xfrm>
        </p:spPr>
        <p:txBody>
          <a:bodyPr/>
          <a:lstStyle/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</p:txBody>
      </p:sp>
      <p:sp>
        <p:nvSpPr>
          <p:cNvPr id="19" name="Текст 18"/>
          <p:cNvSpPr>
            <a:spLocks noGrp="1"/>
          </p:cNvSpPr>
          <p:nvPr>
            <p:ph type="body" sz="quarter" idx="23"/>
          </p:nvPr>
        </p:nvSpPr>
        <p:spPr>
          <a:xfrm>
            <a:off x="2088879" y="1619625"/>
            <a:ext cx="3667705" cy="1419554"/>
          </a:xfrm>
        </p:spPr>
        <p:txBody>
          <a:bodyPr/>
          <a:lstStyle/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024C55D1-92A9-4B02-AD60-DEC4B6659F3A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3" name="Прямоугольник 12"/>
          <p:cNvSpPr/>
          <p:nvPr userDrawn="1"/>
        </p:nvSpPr>
        <p:spPr>
          <a:xfrm>
            <a:off x="0" y="1"/>
            <a:ext cx="12190413" cy="777015"/>
          </a:xfrm>
          <a:prstGeom prst="rect">
            <a:avLst/>
          </a:prstGeom>
          <a:solidFill>
            <a:schemeClr val="accent1"/>
          </a:solidFill>
          <a:ln>
            <a:noFill/>
          </a:ln>
          <a:effectLst>
            <a:outerShdw blurRad="177800" dist="63500" dir="5400000" algn="tl" rotWithShape="0">
              <a:prstClr val="black">
                <a:alpha val="31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17226" tIns="58613" rIns="117226" bIns="58613" rtlCol="0" anchor="ctr"/>
          <a:lstStyle/>
          <a:p>
            <a:pPr algn="ctr"/>
            <a:endParaRPr lang="ru-RU"/>
          </a:p>
        </p:txBody>
      </p:sp>
      <p:sp>
        <p:nvSpPr>
          <p:cNvPr id="15" name="Заголовок 1"/>
          <p:cNvSpPr>
            <a:spLocks noGrp="1"/>
          </p:cNvSpPr>
          <p:nvPr>
            <p:ph type="title"/>
          </p:nvPr>
        </p:nvSpPr>
        <p:spPr>
          <a:xfrm>
            <a:off x="311110" y="1"/>
            <a:ext cx="11119190" cy="777014"/>
          </a:xfrm>
        </p:spPr>
        <p:txBody>
          <a:bodyPr/>
          <a:lstStyle>
            <a:lvl1pPr algn="l">
              <a:defRPr/>
            </a:lvl1pPr>
          </a:lstStyle>
          <a:p>
            <a:r>
              <a:rPr lang="ru-RU" dirty="0"/>
              <a:t>Образец заголовка</a:t>
            </a:r>
          </a:p>
        </p:txBody>
      </p:sp>
      <p:pic>
        <p:nvPicPr>
          <p:cNvPr id="16" name="Picture 6" descr="G:\CHSU\Бакалавриат\Презентации\ЧГУ (Brandbook)_титул_700 - копия.png"/>
          <p:cNvPicPr>
            <a:picLocks noChangeAspect="1" noChangeArrowheads="1"/>
          </p:cNvPicPr>
          <p:nvPr userDrawn="1"/>
        </p:nvPicPr>
        <p:blipFill>
          <a:blip r:embed="rId2" cstate="print"/>
          <a:stretch>
            <a:fillRect/>
          </a:stretch>
        </p:blipFill>
        <p:spPr bwMode="auto">
          <a:xfrm>
            <a:off x="11508036" y="1"/>
            <a:ext cx="682377" cy="777014"/>
          </a:xfrm>
          <a:prstGeom prst="rect">
            <a:avLst/>
          </a:prstGeom>
          <a:noFill/>
          <a:ln>
            <a:noFill/>
          </a:ln>
        </p:spPr>
      </p:pic>
      <p:sp>
        <p:nvSpPr>
          <p:cNvPr id="26" name="Рисунок 25"/>
          <p:cNvSpPr>
            <a:spLocks noGrp="1"/>
          </p:cNvSpPr>
          <p:nvPr>
            <p:ph type="pic" sz="quarter" idx="30"/>
          </p:nvPr>
        </p:nvSpPr>
        <p:spPr>
          <a:xfrm>
            <a:off x="758776" y="1813465"/>
            <a:ext cx="1031875" cy="1031875"/>
          </a:xfrm>
          <a:prstGeom prst="ellipse">
            <a:avLst/>
          </a:prstGeom>
        </p:spPr>
        <p:txBody>
          <a:bodyPr anchor="ctr"/>
          <a:lstStyle>
            <a:lvl1pPr algn="ctr">
              <a:defRPr/>
            </a:lvl1pPr>
          </a:lstStyle>
          <a:p>
            <a:endParaRPr lang="ru-RU"/>
          </a:p>
        </p:txBody>
      </p:sp>
      <p:sp>
        <p:nvSpPr>
          <p:cNvPr id="27" name="Рисунок 25"/>
          <p:cNvSpPr>
            <a:spLocks noGrp="1"/>
          </p:cNvSpPr>
          <p:nvPr>
            <p:ph type="pic" sz="quarter" idx="31"/>
          </p:nvPr>
        </p:nvSpPr>
        <p:spPr>
          <a:xfrm>
            <a:off x="6464251" y="1813465"/>
            <a:ext cx="1031875" cy="1031875"/>
          </a:xfrm>
          <a:prstGeom prst="ellipse">
            <a:avLst/>
          </a:prstGeom>
        </p:spPr>
        <p:txBody>
          <a:bodyPr anchor="ctr"/>
          <a:lstStyle>
            <a:lvl1pPr algn="ctr">
              <a:defRPr/>
            </a:lvl1pPr>
          </a:lstStyle>
          <a:p>
            <a:endParaRPr lang="ru-RU"/>
          </a:p>
        </p:txBody>
      </p:sp>
      <p:sp>
        <p:nvSpPr>
          <p:cNvPr id="28" name="Рисунок 25"/>
          <p:cNvSpPr>
            <a:spLocks noGrp="1"/>
          </p:cNvSpPr>
          <p:nvPr>
            <p:ph type="pic" sz="quarter" idx="32"/>
          </p:nvPr>
        </p:nvSpPr>
        <p:spPr>
          <a:xfrm>
            <a:off x="6464251" y="4070112"/>
            <a:ext cx="1031875" cy="1031875"/>
          </a:xfrm>
          <a:prstGeom prst="ellipse">
            <a:avLst/>
          </a:prstGeom>
        </p:spPr>
        <p:txBody>
          <a:bodyPr anchor="ctr"/>
          <a:lstStyle>
            <a:lvl1pPr algn="ctr">
              <a:defRPr/>
            </a:lvl1pPr>
          </a:lstStyle>
          <a:p>
            <a:endParaRPr lang="ru-RU"/>
          </a:p>
        </p:txBody>
      </p:sp>
      <p:sp>
        <p:nvSpPr>
          <p:cNvPr id="29" name="Рисунок 25"/>
          <p:cNvSpPr>
            <a:spLocks noGrp="1"/>
          </p:cNvSpPr>
          <p:nvPr>
            <p:ph type="pic" sz="quarter" idx="33"/>
          </p:nvPr>
        </p:nvSpPr>
        <p:spPr>
          <a:xfrm>
            <a:off x="758776" y="4070112"/>
            <a:ext cx="1031875" cy="1031875"/>
          </a:xfrm>
          <a:prstGeom prst="ellipse">
            <a:avLst/>
          </a:prstGeom>
        </p:spPr>
        <p:txBody>
          <a:bodyPr anchor="ctr"/>
          <a:lstStyle>
            <a:lvl1pPr algn="ctr">
              <a:defRPr/>
            </a:lvl1pPr>
          </a:lstStyle>
          <a:p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аблиц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Таблица 1"/>
          <p:cNvSpPr>
            <a:spLocks noGrp="1"/>
          </p:cNvSpPr>
          <p:nvPr userDrawn="1">
            <p:ph type="tbl" sz="quarter" idx="12"/>
          </p:nvPr>
        </p:nvSpPr>
        <p:spPr>
          <a:xfrm>
            <a:off x="487617" y="2109174"/>
            <a:ext cx="11204580" cy="4027474"/>
          </a:xfrm>
        </p:spPr>
      </p:sp>
      <p:sp>
        <p:nvSpPr>
          <p:cNvPr id="3" name="Нижний колонтитул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024C55D1-92A9-4B02-AD60-DEC4B6659F3A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7" name="Прямоугольник 6"/>
          <p:cNvSpPr/>
          <p:nvPr userDrawn="1"/>
        </p:nvSpPr>
        <p:spPr>
          <a:xfrm>
            <a:off x="0" y="1"/>
            <a:ext cx="12190413" cy="777015"/>
          </a:xfrm>
          <a:prstGeom prst="rect">
            <a:avLst/>
          </a:prstGeom>
          <a:solidFill>
            <a:schemeClr val="accent1"/>
          </a:solidFill>
          <a:ln>
            <a:noFill/>
          </a:ln>
          <a:effectLst>
            <a:outerShdw blurRad="177800" dist="63500" dir="5400000" algn="tl" rotWithShape="0">
              <a:prstClr val="black">
                <a:alpha val="31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17226" tIns="58613" rIns="117226" bIns="58613" rtlCol="0" anchor="ctr"/>
          <a:lstStyle/>
          <a:p>
            <a:pPr algn="ctr"/>
            <a:endParaRPr lang="ru-RU"/>
          </a:p>
        </p:txBody>
      </p:sp>
      <p:sp>
        <p:nvSpPr>
          <p:cNvPr id="9" name="Заголовок 1"/>
          <p:cNvSpPr txBox="1">
            <a:spLocks/>
          </p:cNvSpPr>
          <p:nvPr userDrawn="1"/>
        </p:nvSpPr>
        <p:spPr>
          <a:xfrm>
            <a:off x="311110" y="1"/>
            <a:ext cx="11119190" cy="777014"/>
          </a:xfrm>
          <a:prstGeom prst="rect">
            <a:avLst/>
          </a:prstGeom>
        </p:spPr>
        <p:txBody>
          <a:bodyPr vert="horz" lIns="117226" tIns="58613" rIns="117226" bIns="58613" rtlCol="0" anchor="ctr">
            <a:normAutofit/>
          </a:bodyPr>
          <a:lstStyle>
            <a:lvl1pPr algn="l">
              <a:defRPr/>
            </a:lvl1pPr>
          </a:lstStyle>
          <a:p>
            <a:pPr marL="0" marR="0" lvl="0" indent="0" algn="l" defTabSz="1172261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1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Образец заголовка</a:t>
            </a:r>
          </a:p>
        </p:txBody>
      </p:sp>
      <p:sp>
        <p:nvSpPr>
          <p:cNvPr id="12" name="Текст 10"/>
          <p:cNvSpPr>
            <a:spLocks noGrp="1"/>
          </p:cNvSpPr>
          <p:nvPr>
            <p:ph type="body" sz="quarter" idx="14"/>
          </p:nvPr>
        </p:nvSpPr>
        <p:spPr>
          <a:xfrm>
            <a:off x="487616" y="991957"/>
            <a:ext cx="11204580" cy="1117217"/>
          </a:xfrm>
        </p:spPr>
        <p:txBody>
          <a:bodyPr/>
          <a:lstStyle/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</p:txBody>
      </p:sp>
      <p:pic>
        <p:nvPicPr>
          <p:cNvPr id="10" name="Picture 6" descr="G:\CHSU\Бакалавриат\Презентации\ЧГУ (Brandbook)_титул_700 - копия.png"/>
          <p:cNvPicPr>
            <a:picLocks noChangeAspect="1" noChangeArrowheads="1"/>
          </p:cNvPicPr>
          <p:nvPr userDrawn="1"/>
        </p:nvPicPr>
        <p:blipFill>
          <a:blip r:embed="rId2" cstate="print"/>
          <a:stretch>
            <a:fillRect/>
          </a:stretch>
        </p:blipFill>
        <p:spPr bwMode="auto">
          <a:xfrm>
            <a:off x="11508036" y="1"/>
            <a:ext cx="682377" cy="77701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Контакты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Нижний колонтитул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024C55D1-92A9-4B02-AD60-DEC4B6659F3A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5" name="Прямоугольник 4"/>
          <p:cNvSpPr/>
          <p:nvPr userDrawn="1"/>
        </p:nvSpPr>
        <p:spPr>
          <a:xfrm>
            <a:off x="0" y="1"/>
            <a:ext cx="12190413" cy="777015"/>
          </a:xfrm>
          <a:prstGeom prst="rect">
            <a:avLst/>
          </a:prstGeom>
          <a:solidFill>
            <a:schemeClr val="accent1"/>
          </a:solidFill>
          <a:ln>
            <a:noFill/>
          </a:ln>
          <a:effectLst>
            <a:outerShdw blurRad="177800" dist="63500" dir="5400000" algn="tl" rotWithShape="0">
              <a:prstClr val="black">
                <a:alpha val="31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17226" tIns="58613" rIns="117226" bIns="58613" rtlCol="0" anchor="ctr"/>
          <a:lstStyle/>
          <a:p>
            <a:pPr algn="ctr"/>
            <a:endParaRPr lang="ru-RU"/>
          </a:p>
        </p:txBody>
      </p:sp>
      <p:sp>
        <p:nvSpPr>
          <p:cNvPr id="7" name="Заголовок 1"/>
          <p:cNvSpPr txBox="1">
            <a:spLocks/>
          </p:cNvSpPr>
          <p:nvPr userDrawn="1"/>
        </p:nvSpPr>
        <p:spPr>
          <a:xfrm>
            <a:off x="311110" y="1"/>
            <a:ext cx="11119190" cy="777014"/>
          </a:xfrm>
          <a:prstGeom prst="rect">
            <a:avLst/>
          </a:prstGeom>
        </p:spPr>
        <p:txBody>
          <a:bodyPr vert="horz" lIns="117226" tIns="58613" rIns="117226" bIns="58613" rtlCol="0" anchor="ctr">
            <a:normAutofit/>
          </a:bodyPr>
          <a:lstStyle>
            <a:lvl1pPr algn="l">
              <a:defRPr/>
            </a:lvl1pPr>
          </a:lstStyle>
          <a:p>
            <a:pPr marL="0" marR="0" lvl="0" indent="0" algn="l" defTabSz="1172261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1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Образец заголовка</a:t>
            </a:r>
          </a:p>
        </p:txBody>
      </p:sp>
      <p:sp>
        <p:nvSpPr>
          <p:cNvPr id="14" name="Текст 13"/>
          <p:cNvSpPr>
            <a:spLocks noGrp="1"/>
          </p:cNvSpPr>
          <p:nvPr>
            <p:ph type="body" sz="quarter" idx="16"/>
          </p:nvPr>
        </p:nvSpPr>
        <p:spPr>
          <a:xfrm>
            <a:off x="561820" y="3263209"/>
            <a:ext cx="2657551" cy="2615756"/>
          </a:xfrm>
        </p:spPr>
        <p:txBody>
          <a:bodyPr/>
          <a:lstStyle/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</p:txBody>
      </p:sp>
      <p:sp>
        <p:nvSpPr>
          <p:cNvPr id="15" name="Текст 13"/>
          <p:cNvSpPr>
            <a:spLocks noGrp="1"/>
          </p:cNvSpPr>
          <p:nvPr>
            <p:ph type="body" sz="quarter" idx="17"/>
          </p:nvPr>
        </p:nvSpPr>
        <p:spPr>
          <a:xfrm>
            <a:off x="3390024" y="3262396"/>
            <a:ext cx="2657551" cy="2615756"/>
          </a:xfrm>
        </p:spPr>
        <p:txBody>
          <a:bodyPr/>
          <a:lstStyle/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</p:txBody>
      </p:sp>
      <p:sp>
        <p:nvSpPr>
          <p:cNvPr id="16" name="Текст 13"/>
          <p:cNvSpPr>
            <a:spLocks noGrp="1"/>
          </p:cNvSpPr>
          <p:nvPr>
            <p:ph type="body" sz="quarter" idx="18"/>
          </p:nvPr>
        </p:nvSpPr>
        <p:spPr>
          <a:xfrm>
            <a:off x="6218227" y="3262396"/>
            <a:ext cx="2657551" cy="2615756"/>
          </a:xfrm>
        </p:spPr>
        <p:txBody>
          <a:bodyPr/>
          <a:lstStyle/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</p:txBody>
      </p:sp>
      <p:sp>
        <p:nvSpPr>
          <p:cNvPr id="17" name="Текст 13"/>
          <p:cNvSpPr>
            <a:spLocks noGrp="1"/>
          </p:cNvSpPr>
          <p:nvPr>
            <p:ph type="body" sz="quarter" idx="19"/>
          </p:nvPr>
        </p:nvSpPr>
        <p:spPr>
          <a:xfrm>
            <a:off x="9046431" y="3262396"/>
            <a:ext cx="2657551" cy="2615756"/>
          </a:xfrm>
        </p:spPr>
        <p:txBody>
          <a:bodyPr/>
          <a:lstStyle/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</p:txBody>
      </p:sp>
      <p:pic>
        <p:nvPicPr>
          <p:cNvPr id="18" name="Picture 6" descr="G:\CHSU\Бакалавриат\Презентации\ЧГУ (Brandbook)_титул_700 - копия.png"/>
          <p:cNvPicPr>
            <a:picLocks noChangeAspect="1" noChangeArrowheads="1"/>
          </p:cNvPicPr>
          <p:nvPr userDrawn="1"/>
        </p:nvPicPr>
        <p:blipFill>
          <a:blip r:embed="rId2" cstate="print"/>
          <a:stretch>
            <a:fillRect/>
          </a:stretch>
        </p:blipFill>
        <p:spPr bwMode="auto">
          <a:xfrm>
            <a:off x="11508036" y="1"/>
            <a:ext cx="682377" cy="777014"/>
          </a:xfrm>
          <a:prstGeom prst="rect">
            <a:avLst/>
          </a:prstGeom>
          <a:noFill/>
          <a:ln>
            <a:noFill/>
          </a:ln>
        </p:spPr>
      </p:pic>
      <p:sp>
        <p:nvSpPr>
          <p:cNvPr id="20" name="Рисунок 19"/>
          <p:cNvSpPr>
            <a:spLocks noGrp="1"/>
          </p:cNvSpPr>
          <p:nvPr>
            <p:ph type="pic" sz="quarter" idx="20"/>
          </p:nvPr>
        </p:nvSpPr>
        <p:spPr>
          <a:xfrm>
            <a:off x="859466" y="1112742"/>
            <a:ext cx="2062258" cy="2062258"/>
          </a:xfrm>
          <a:prstGeom prst="ellipse">
            <a:avLst/>
          </a:prstGeom>
        </p:spPr>
        <p:txBody>
          <a:bodyPr anchor="ctr"/>
          <a:lstStyle>
            <a:lvl1pPr algn="ctr">
              <a:defRPr/>
            </a:lvl1pPr>
          </a:lstStyle>
          <a:p>
            <a:endParaRPr lang="ru-RU" dirty="0"/>
          </a:p>
        </p:txBody>
      </p:sp>
      <p:sp>
        <p:nvSpPr>
          <p:cNvPr id="21" name="Рисунок 19"/>
          <p:cNvSpPr>
            <a:spLocks noGrp="1"/>
          </p:cNvSpPr>
          <p:nvPr>
            <p:ph type="pic" sz="quarter" idx="21"/>
          </p:nvPr>
        </p:nvSpPr>
        <p:spPr>
          <a:xfrm>
            <a:off x="3687670" y="1112742"/>
            <a:ext cx="2062258" cy="2062258"/>
          </a:xfrm>
          <a:prstGeom prst="ellipse">
            <a:avLst/>
          </a:prstGeom>
        </p:spPr>
        <p:txBody>
          <a:bodyPr anchor="ctr"/>
          <a:lstStyle>
            <a:lvl1pPr algn="ctr">
              <a:defRPr/>
            </a:lvl1pPr>
          </a:lstStyle>
          <a:p>
            <a:endParaRPr lang="ru-RU" dirty="0"/>
          </a:p>
        </p:txBody>
      </p:sp>
      <p:sp>
        <p:nvSpPr>
          <p:cNvPr id="22" name="Рисунок 19"/>
          <p:cNvSpPr>
            <a:spLocks noGrp="1"/>
          </p:cNvSpPr>
          <p:nvPr>
            <p:ph type="pic" sz="quarter" idx="22"/>
          </p:nvPr>
        </p:nvSpPr>
        <p:spPr>
          <a:xfrm>
            <a:off x="6515873" y="1112742"/>
            <a:ext cx="2062258" cy="2062258"/>
          </a:xfrm>
          <a:prstGeom prst="ellipse">
            <a:avLst/>
          </a:prstGeom>
        </p:spPr>
        <p:txBody>
          <a:bodyPr anchor="ctr"/>
          <a:lstStyle>
            <a:lvl1pPr algn="ctr">
              <a:defRPr/>
            </a:lvl1pPr>
          </a:lstStyle>
          <a:p>
            <a:endParaRPr lang="ru-RU" dirty="0"/>
          </a:p>
        </p:txBody>
      </p:sp>
      <p:sp>
        <p:nvSpPr>
          <p:cNvPr id="23" name="Рисунок 19"/>
          <p:cNvSpPr>
            <a:spLocks noGrp="1"/>
          </p:cNvSpPr>
          <p:nvPr>
            <p:ph type="pic" sz="quarter" idx="23"/>
          </p:nvPr>
        </p:nvSpPr>
        <p:spPr>
          <a:xfrm>
            <a:off x="9344077" y="1112742"/>
            <a:ext cx="2062258" cy="2062258"/>
          </a:xfrm>
          <a:prstGeom prst="ellipse">
            <a:avLst/>
          </a:prstGeom>
        </p:spPr>
        <p:txBody>
          <a:bodyPr anchor="ctr"/>
          <a:lstStyle>
            <a:lvl1pPr algn="ctr">
              <a:defRPr/>
            </a:lvl1pPr>
          </a:lstStyle>
          <a:p>
            <a:endParaRPr lang="ru-RU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521" y="274701"/>
            <a:ext cx="10971372" cy="1143265"/>
          </a:xfrm>
          <a:prstGeom prst="rect">
            <a:avLst/>
          </a:prstGeom>
        </p:spPr>
        <p:txBody>
          <a:bodyPr vert="horz" lIns="117226" tIns="58613" rIns="117226" bIns="58613" rtlCol="0" anchor="ctr">
            <a:normAutofit/>
          </a:bodyPr>
          <a:lstStyle/>
          <a:p>
            <a:r>
              <a:rPr lang="ru-RU" dirty="0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09521" y="1600571"/>
            <a:ext cx="10971372" cy="4527011"/>
          </a:xfrm>
          <a:prstGeom prst="rect">
            <a:avLst/>
          </a:prstGeom>
        </p:spPr>
        <p:txBody>
          <a:bodyPr vert="horz" lIns="117226" tIns="58613" rIns="117226" bIns="58613" rtlCol="0">
            <a:normAutofit/>
          </a:bodyPr>
          <a:lstStyle/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1111" y="6357823"/>
            <a:ext cx="7714245" cy="365210"/>
          </a:xfrm>
          <a:prstGeom prst="rect">
            <a:avLst/>
          </a:prstGeom>
        </p:spPr>
        <p:txBody>
          <a:bodyPr vert="horz" lIns="117226" tIns="58613" rIns="117226" bIns="58613" rtlCol="0" anchor="ctr"/>
          <a:lstStyle>
            <a:lvl1pPr algn="ctr">
              <a:defRPr sz="15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11119776" y="6357823"/>
            <a:ext cx="757411" cy="365210"/>
          </a:xfrm>
          <a:prstGeom prst="rect">
            <a:avLst/>
          </a:prstGeom>
        </p:spPr>
        <p:txBody>
          <a:bodyPr vert="horz" lIns="117226" tIns="58613" rIns="117226" bIns="58613" rtlCol="0" anchor="ctr"/>
          <a:lstStyle>
            <a:lvl1pPr algn="r">
              <a:defRPr sz="15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24C55D1-92A9-4B02-AD60-DEC4B6659F3A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4" r:id="rId3"/>
    <p:sldLayoutId id="2147483655" r:id="rId4"/>
    <p:sldLayoutId id="2147483656" r:id="rId5"/>
    <p:sldLayoutId id="2147483657" r:id="rId6"/>
    <p:sldLayoutId id="2147483658" r:id="rId7"/>
    <p:sldLayoutId id="2147483659" r:id="rId8"/>
    <p:sldLayoutId id="2147483660" r:id="rId9"/>
    <p:sldLayoutId id="2147483661" r:id="rId10"/>
    <p:sldLayoutId id="2147483662" r:id="rId11"/>
  </p:sldLayoutIdLst>
  <p:hf hdr="0" dt="0"/>
  <p:txStyles>
    <p:titleStyle>
      <a:lvl1pPr algn="l" defTabSz="1172261" rtl="0" eaLnBrk="1" latinLnBrk="0" hangingPunct="1">
        <a:spcBef>
          <a:spcPct val="0"/>
        </a:spcBef>
        <a:buNone/>
        <a:defRPr sz="3100" b="1" kern="120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2036" indent="-2036" algn="l" defTabSz="1172261" rtl="0" eaLnBrk="1" latinLnBrk="0" hangingPunct="1">
        <a:spcBef>
          <a:spcPct val="20000"/>
        </a:spcBef>
        <a:buFont typeface="Arial" pitchFamily="34" charset="0"/>
        <a:buNone/>
        <a:defRPr sz="2300" kern="1200">
          <a:solidFill>
            <a:schemeClr val="tx1"/>
          </a:solidFill>
          <a:latin typeface="+mn-lt"/>
          <a:ea typeface="+mn-ea"/>
          <a:cs typeface="+mn-cs"/>
        </a:defRPr>
      </a:lvl1pPr>
      <a:lvl2pPr marL="461985" indent="-4070" algn="l" defTabSz="1172261" rtl="0" eaLnBrk="1" latinLnBrk="0" hangingPunct="1">
        <a:spcBef>
          <a:spcPct val="20000"/>
        </a:spcBef>
        <a:buFont typeface="Arial" pitchFamily="34" charset="0"/>
        <a:buNone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1373744" indent="2036" algn="l" defTabSz="1172261" rtl="0" eaLnBrk="1" latinLnBrk="0" hangingPunct="1">
        <a:spcBef>
          <a:spcPct val="20000"/>
        </a:spcBef>
        <a:buFont typeface="Arial" pitchFamily="34" charset="0"/>
        <a:buNone/>
        <a:defRPr sz="1500" kern="1200">
          <a:solidFill>
            <a:schemeClr val="bg1">
              <a:lumMod val="75000"/>
            </a:schemeClr>
          </a:solidFill>
          <a:latin typeface="+mn-lt"/>
          <a:ea typeface="+mn-ea"/>
          <a:cs typeface="+mn-cs"/>
        </a:defRPr>
      </a:lvl3pPr>
      <a:lvl4pPr marL="2051456" indent="-293065" algn="l" defTabSz="1172261" rtl="0" eaLnBrk="1" latinLnBrk="0" hangingPunct="1">
        <a:spcBef>
          <a:spcPct val="20000"/>
        </a:spcBef>
        <a:buFont typeface="Arial" pitchFamily="34" charset="0"/>
        <a:buNone/>
        <a:defRPr sz="2600" kern="1200">
          <a:solidFill>
            <a:schemeClr val="tx1"/>
          </a:solidFill>
          <a:latin typeface="+mn-lt"/>
          <a:ea typeface="+mn-ea"/>
          <a:cs typeface="+mn-cs"/>
        </a:defRPr>
      </a:lvl4pPr>
      <a:lvl5pPr marL="2637587" indent="-293065" algn="l" defTabSz="1172261" rtl="0" eaLnBrk="1" latinLnBrk="0" hangingPunct="1">
        <a:spcBef>
          <a:spcPct val="20000"/>
        </a:spcBef>
        <a:buFont typeface="Arial" pitchFamily="34" charset="0"/>
        <a:buNone/>
        <a:defRPr sz="2600" kern="1200">
          <a:solidFill>
            <a:schemeClr val="tx1"/>
          </a:solidFill>
          <a:latin typeface="+mn-lt"/>
          <a:ea typeface="+mn-ea"/>
          <a:cs typeface="+mn-cs"/>
        </a:defRPr>
      </a:lvl5pPr>
      <a:lvl6pPr marL="3223717" indent="-293065" algn="l" defTabSz="1172261" rtl="0" eaLnBrk="1" latinLnBrk="0" hangingPunct="1">
        <a:spcBef>
          <a:spcPct val="20000"/>
        </a:spcBef>
        <a:buFont typeface="Arial" pitchFamily="34" charset="0"/>
        <a:buChar char="•"/>
        <a:defRPr sz="2600" kern="1200">
          <a:solidFill>
            <a:schemeClr val="tx1"/>
          </a:solidFill>
          <a:latin typeface="+mn-lt"/>
          <a:ea typeface="+mn-ea"/>
          <a:cs typeface="+mn-cs"/>
        </a:defRPr>
      </a:lvl6pPr>
      <a:lvl7pPr marL="3809848" indent="-293065" algn="l" defTabSz="1172261" rtl="0" eaLnBrk="1" latinLnBrk="0" hangingPunct="1">
        <a:spcBef>
          <a:spcPct val="20000"/>
        </a:spcBef>
        <a:buFont typeface="Arial" pitchFamily="34" charset="0"/>
        <a:buChar char="•"/>
        <a:defRPr sz="2600" kern="1200">
          <a:solidFill>
            <a:schemeClr val="tx1"/>
          </a:solidFill>
          <a:latin typeface="+mn-lt"/>
          <a:ea typeface="+mn-ea"/>
          <a:cs typeface="+mn-cs"/>
        </a:defRPr>
      </a:lvl7pPr>
      <a:lvl8pPr marL="4395978" indent="-293065" algn="l" defTabSz="1172261" rtl="0" eaLnBrk="1" latinLnBrk="0" hangingPunct="1">
        <a:spcBef>
          <a:spcPct val="20000"/>
        </a:spcBef>
        <a:buFont typeface="Arial" pitchFamily="34" charset="0"/>
        <a:buChar char="•"/>
        <a:defRPr sz="2600" kern="1200">
          <a:solidFill>
            <a:schemeClr val="tx1"/>
          </a:solidFill>
          <a:latin typeface="+mn-lt"/>
          <a:ea typeface="+mn-ea"/>
          <a:cs typeface="+mn-cs"/>
        </a:defRPr>
      </a:lvl8pPr>
      <a:lvl9pPr marL="4982108" indent="-293065" algn="l" defTabSz="1172261" rtl="0" eaLnBrk="1" latinLnBrk="0" hangingPunct="1">
        <a:spcBef>
          <a:spcPct val="20000"/>
        </a:spcBef>
        <a:buFont typeface="Arial" pitchFamily="34" charset="0"/>
        <a:buChar char="•"/>
        <a:defRPr sz="2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1172261" rtl="0" eaLnBrk="1" latinLnBrk="0" hangingPunct="1">
        <a:defRPr sz="2300" kern="1200">
          <a:solidFill>
            <a:schemeClr val="tx1"/>
          </a:solidFill>
          <a:latin typeface="+mn-lt"/>
          <a:ea typeface="+mn-ea"/>
          <a:cs typeface="+mn-cs"/>
        </a:defRPr>
      </a:lvl1pPr>
      <a:lvl2pPr marL="586130" algn="l" defTabSz="1172261" rtl="0" eaLnBrk="1" latinLnBrk="0" hangingPunct="1">
        <a:defRPr sz="2300" kern="1200">
          <a:solidFill>
            <a:schemeClr val="tx1"/>
          </a:solidFill>
          <a:latin typeface="+mn-lt"/>
          <a:ea typeface="+mn-ea"/>
          <a:cs typeface="+mn-cs"/>
        </a:defRPr>
      </a:lvl2pPr>
      <a:lvl3pPr marL="1172261" algn="l" defTabSz="1172261" rtl="0" eaLnBrk="1" latinLnBrk="0" hangingPunct="1">
        <a:defRPr sz="2300" kern="1200">
          <a:solidFill>
            <a:schemeClr val="tx1"/>
          </a:solidFill>
          <a:latin typeface="+mn-lt"/>
          <a:ea typeface="+mn-ea"/>
          <a:cs typeface="+mn-cs"/>
        </a:defRPr>
      </a:lvl3pPr>
      <a:lvl4pPr marL="1758391" algn="l" defTabSz="1172261" rtl="0" eaLnBrk="1" latinLnBrk="0" hangingPunct="1">
        <a:defRPr sz="2300" kern="1200">
          <a:solidFill>
            <a:schemeClr val="tx1"/>
          </a:solidFill>
          <a:latin typeface="+mn-lt"/>
          <a:ea typeface="+mn-ea"/>
          <a:cs typeface="+mn-cs"/>
        </a:defRPr>
      </a:lvl4pPr>
      <a:lvl5pPr marL="2344522" algn="l" defTabSz="1172261" rtl="0" eaLnBrk="1" latinLnBrk="0" hangingPunct="1">
        <a:defRPr sz="2300" kern="1200">
          <a:solidFill>
            <a:schemeClr val="tx1"/>
          </a:solidFill>
          <a:latin typeface="+mn-lt"/>
          <a:ea typeface="+mn-ea"/>
          <a:cs typeface="+mn-cs"/>
        </a:defRPr>
      </a:lvl5pPr>
      <a:lvl6pPr marL="2930652" algn="l" defTabSz="1172261" rtl="0" eaLnBrk="1" latinLnBrk="0" hangingPunct="1">
        <a:defRPr sz="2300" kern="1200">
          <a:solidFill>
            <a:schemeClr val="tx1"/>
          </a:solidFill>
          <a:latin typeface="+mn-lt"/>
          <a:ea typeface="+mn-ea"/>
          <a:cs typeface="+mn-cs"/>
        </a:defRPr>
      </a:lvl6pPr>
      <a:lvl7pPr marL="3516782" algn="l" defTabSz="1172261" rtl="0" eaLnBrk="1" latinLnBrk="0" hangingPunct="1">
        <a:defRPr sz="2300" kern="1200">
          <a:solidFill>
            <a:schemeClr val="tx1"/>
          </a:solidFill>
          <a:latin typeface="+mn-lt"/>
          <a:ea typeface="+mn-ea"/>
          <a:cs typeface="+mn-cs"/>
        </a:defRPr>
      </a:lvl7pPr>
      <a:lvl8pPr marL="4102913" algn="l" defTabSz="1172261" rtl="0" eaLnBrk="1" latinLnBrk="0" hangingPunct="1">
        <a:defRPr sz="2300" kern="1200">
          <a:solidFill>
            <a:schemeClr val="tx1"/>
          </a:solidFill>
          <a:latin typeface="+mn-lt"/>
          <a:ea typeface="+mn-ea"/>
          <a:cs typeface="+mn-cs"/>
        </a:defRPr>
      </a:lvl8pPr>
      <a:lvl9pPr marL="4689043" algn="l" defTabSz="1172261" rtl="0" eaLnBrk="1" latinLnBrk="0" hangingPunct="1">
        <a:defRPr sz="23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914281" y="1636354"/>
            <a:ext cx="5753344" cy="1495017"/>
          </a:xfrm>
        </p:spPr>
        <p:txBody>
          <a:bodyPr/>
          <a:lstStyle/>
          <a:p>
            <a:r>
              <a:rPr lang="ru-RU" dirty="0"/>
              <a:t>Разработка новых сырьевых материалов для огнеупоров</a:t>
            </a: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275771" y="5106389"/>
            <a:ext cx="1529004" cy="145293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33657" y="5813806"/>
            <a:ext cx="2505075" cy="7143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79168" y="5813806"/>
            <a:ext cx="1552575" cy="6953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68890" y="5777723"/>
            <a:ext cx="774596" cy="76749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30" name="Picture 6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5013" y="5793054"/>
            <a:ext cx="758535" cy="76221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9" name="Заголовок 1"/>
          <p:cNvSpPr txBox="1">
            <a:spLocks/>
          </p:cNvSpPr>
          <p:nvPr/>
        </p:nvSpPr>
        <p:spPr>
          <a:xfrm>
            <a:off x="176030" y="3404503"/>
            <a:ext cx="7174795" cy="1495017"/>
          </a:xfrm>
          <a:prstGeom prst="rect">
            <a:avLst/>
          </a:prstGeom>
        </p:spPr>
        <p:txBody>
          <a:bodyPr vert="horz" lIns="117226" tIns="58613" rIns="117226" bIns="58613" rtlCol="0" anchor="ctr">
            <a:normAutofit lnSpcReduction="10000"/>
          </a:bodyPr>
          <a:lstStyle>
            <a:lvl1pPr algn="ctr" defTabSz="1172261" rtl="0" eaLnBrk="1" latinLnBrk="0" hangingPunct="1">
              <a:spcBef>
                <a:spcPct val="0"/>
              </a:spcBef>
              <a:buNone/>
              <a:defRPr sz="3100" b="1" kern="12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2000" dirty="0"/>
              <a:t>И рассказать одной фразой о сути идеи. Мы делаем Состав огнеупора на основе алюмосиликатного </a:t>
            </a:r>
            <a:r>
              <a:rPr lang="ru-RU" sz="2000" dirty="0" err="1"/>
              <a:t>бесклинкерного</a:t>
            </a:r>
            <a:r>
              <a:rPr lang="ru-RU" sz="2000" dirty="0"/>
              <a:t> вяжущего для промышленных производств, чтобы они могли использовать на </a:t>
            </a:r>
            <a:r>
              <a:rPr lang="ru-RU" sz="2000" dirty="0" err="1"/>
              <a:t>предприятих</a:t>
            </a:r>
            <a:r>
              <a:rPr lang="ru-RU" sz="2000" dirty="0"/>
              <a:t> для ремонта и создания новых футеровок.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4C55D1-92A9-4B02-AD60-DEC4B6659F3A}" type="slidenum">
              <a:rPr lang="ru-RU" smtClean="0"/>
              <a:pPr/>
              <a:t>2</a:t>
            </a:fld>
            <a:endParaRPr lang="ru-RU"/>
          </a:p>
        </p:txBody>
      </p:sp>
      <p:sp>
        <p:nvSpPr>
          <p:cNvPr id="6" name="Заголовок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Актуальность проекта и проблема клиента</a:t>
            </a:r>
          </a:p>
        </p:txBody>
      </p:sp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609521" y="983009"/>
            <a:ext cx="7133696" cy="5144573"/>
          </a:xfrm>
        </p:spPr>
        <p:txBody>
          <a:bodyPr>
            <a:normAutofit fontScale="92500" lnSpcReduction="10000"/>
          </a:bodyPr>
          <a:lstStyle/>
          <a:p>
            <a:r>
              <a:rPr lang="ru-RU" dirty="0"/>
              <a:t>		 Проанализировав российский рынок огнеупоров мы выявили, что российская металлургия недостаточно обеспечена качественными огнеупорами, что является одной из причин отставания отрасли от современного мирового уровня как по показателям технической, так и экономической эффективности.</a:t>
            </a:r>
          </a:p>
          <a:p>
            <a:r>
              <a:rPr lang="ru-RU" dirty="0"/>
              <a:t> ﻿	Развитие производства современных огнеупоров является необходимым условием для успешного функционирования металлургических предприятий в современных геополитических условиях.</a:t>
            </a:r>
          </a:p>
          <a:p>
            <a:r>
              <a:rPr lang="ru-RU" dirty="0"/>
              <a:t>		</a:t>
            </a:r>
          </a:p>
          <a:p>
            <a:r>
              <a:rPr lang="ru-RU" dirty="0"/>
              <a:t>Актуальность была подтверждена экспертом с металлургического предприятия.</a:t>
            </a:r>
          </a:p>
          <a:p>
            <a:r>
              <a:rPr lang="ru-RU" dirty="0"/>
              <a:t> </a:t>
            </a:r>
          </a:p>
          <a:p>
            <a:endParaRPr lang="ru-RU" dirty="0"/>
          </a:p>
        </p:txBody>
      </p:sp>
      <p:graphicFrame>
        <p:nvGraphicFramePr>
          <p:cNvPr id="7" name="Диаграмма 6">
            <a:extLst>
              <a:ext uri="{FF2B5EF4-FFF2-40B4-BE49-F238E27FC236}">
                <a16:creationId xmlns:a16="http://schemas.microsoft.com/office/drawing/2014/main" id="{9C455200-FBC2-4858-BFC6-47C79E74910A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348444254"/>
              </p:ext>
            </p:extLst>
          </p:nvPr>
        </p:nvGraphicFramePr>
        <p:xfrm>
          <a:off x="6886711" y="1794018"/>
          <a:ext cx="5480145" cy="336894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272908245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4C55D1-92A9-4B02-AD60-DEC4B6659F3A}" type="slidenum">
              <a:rPr lang="ru-RU" smtClean="0"/>
              <a:pPr/>
              <a:t>3</a:t>
            </a:fld>
            <a:endParaRPr lang="ru-RU"/>
          </a:p>
        </p:txBody>
      </p:sp>
      <p:sp>
        <p:nvSpPr>
          <p:cNvPr id="6" name="Заголовок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Решение</a:t>
            </a:r>
          </a:p>
        </p:txBody>
      </p:sp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0" y="983009"/>
            <a:ext cx="9038651" cy="5740024"/>
          </a:xfrm>
        </p:spPr>
        <p:txBody>
          <a:bodyPr>
            <a:norm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1800" dirty="0"/>
              <a:t>Мы предлагаем разработать новые сырьевые материалы для огнеупоров.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1800" dirty="0"/>
              <a:t>Показатели технической и экономической эффективности которых будут соответствовать мировому уровню.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1800" dirty="0"/>
              <a:t>Уникальность нашего продукта заключается в том, что мы будем использовать отходы производства (доменный шлак)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1800" dirty="0"/>
              <a:t>Огнеупоры на основе цементного вяжущего дают усадку, потому мы предлагаем использовать </a:t>
            </a:r>
            <a:r>
              <a:rPr lang="ru-RU" sz="1800" dirty="0" err="1"/>
              <a:t>безклинкерные</a:t>
            </a:r>
            <a:r>
              <a:rPr lang="ru-RU" sz="1800" dirty="0"/>
              <a:t> вяжущие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1800" dirty="0" err="1"/>
              <a:t>Бесклинкерное</a:t>
            </a:r>
            <a:r>
              <a:rPr lang="ru-RU" sz="1800" dirty="0"/>
              <a:t> вяжущее на основе доменного шлака дает меньшую усадку.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1800" dirty="0"/>
              <a:t>В качестве примера решения из другой отрасли мы решили взять патент №2794056, аналог уже созданные на базе нашей кафедры, где анализируется использование замена части вяжущего(получено вяжущее, с использованием шлака и цемента)</a:t>
            </a:r>
          </a:p>
          <a:p>
            <a:endParaRPr lang="ru-RU" sz="1800" dirty="0"/>
          </a:p>
          <a:p>
            <a:r>
              <a:rPr lang="ru-RU" sz="1800" dirty="0"/>
              <a:t>Выгода клиента – наш огнеупор более качественный и энергоэффективный. В итоге мы получаем более эффективный материал, по сравнению с существующими. Образуется меньше трещин, не изменяется теплопроводность и сопротивление теплопередачи.</a:t>
            </a: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DED5D2CD-A2CD-443A-94DB-5BE0B4EC3B77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38622" t="18566" r="35524" b="17029"/>
          <a:stretch/>
        </p:blipFill>
        <p:spPr>
          <a:xfrm>
            <a:off x="9038651" y="1605064"/>
            <a:ext cx="3151762" cy="44163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5345346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4C55D1-92A9-4B02-AD60-DEC4B6659F3A}" type="slidenum">
              <a:rPr lang="ru-RU" smtClean="0"/>
              <a:pPr/>
              <a:t>4</a:t>
            </a:fld>
            <a:endParaRPr lang="ru-RU"/>
          </a:p>
        </p:txBody>
      </p:sp>
      <p:sp>
        <p:nvSpPr>
          <p:cNvPr id="6" name="Заголовок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Целевая аудитория</a:t>
            </a:r>
          </a:p>
        </p:txBody>
      </p:sp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609520" y="983009"/>
            <a:ext cx="11511143" cy="2213483"/>
          </a:xfrm>
        </p:spPr>
        <p:txBody>
          <a:bodyPr>
            <a:normAutofit fontScale="92500"/>
          </a:bodyPr>
          <a:lstStyle/>
          <a:p>
            <a:r>
              <a:rPr lang="ru-RU" dirty="0"/>
              <a:t>Основными «держателями» проблемы являются металлургические производства, которые могут предоставлять шлак для создания высокоэффективного </a:t>
            </a:r>
            <a:r>
              <a:rPr lang="ru-RU" dirty="0" err="1"/>
              <a:t>шлако</a:t>
            </a:r>
            <a:r>
              <a:rPr lang="ru-RU" dirty="0"/>
              <a:t>-щелочного вяжущего, которое будет использовано для создания огнеупоров. </a:t>
            </a:r>
          </a:p>
          <a:p>
            <a:r>
              <a:rPr lang="ru-RU" dirty="0"/>
              <a:t>Сегодня предприятия используют огнеупоры, которые дорого стоят, имеют нестабильный и некачественный состав, имеют маленькое температурное расширение и высокую усадку, разрушаются, что негативно сказывается на энергоэффективности предприятий.</a:t>
            </a:r>
          </a:p>
          <a:p>
            <a:endParaRPr lang="ru-RU" dirty="0"/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8DDC4201-3994-454F-8250-B76BD9D9E5C8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26369" r="8787" b="25398"/>
          <a:stretch/>
        </p:blipFill>
        <p:spPr>
          <a:xfrm>
            <a:off x="461703" y="3243425"/>
            <a:ext cx="11119190" cy="33074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0398120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4C55D1-92A9-4B02-AD60-DEC4B6659F3A}" type="slidenum">
              <a:rPr lang="ru-RU" smtClean="0"/>
              <a:pPr/>
              <a:t>5</a:t>
            </a:fld>
            <a:endParaRPr lang="ru-RU"/>
          </a:p>
        </p:txBody>
      </p:sp>
      <p:sp>
        <p:nvSpPr>
          <p:cNvPr id="6" name="Заголовок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Бизнес-модель</a:t>
            </a:r>
          </a:p>
        </p:txBody>
      </p:sp>
      <p:graphicFrame>
        <p:nvGraphicFramePr>
          <p:cNvPr id="7" name="Таблица 6">
            <a:extLst>
              <a:ext uri="{FF2B5EF4-FFF2-40B4-BE49-F238E27FC236}">
                <a16:creationId xmlns:a16="http://schemas.microsoft.com/office/drawing/2014/main" id="{D5B931C5-C0F0-43AF-804B-8A51DAA0255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00339996"/>
              </p:ext>
            </p:extLst>
          </p:nvPr>
        </p:nvGraphicFramePr>
        <p:xfrm>
          <a:off x="311110" y="1197034"/>
          <a:ext cx="11376586" cy="4648028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2275317">
                  <a:extLst>
                    <a:ext uri="{9D8B030D-6E8A-4147-A177-3AD203B41FA5}">
                      <a16:colId xmlns:a16="http://schemas.microsoft.com/office/drawing/2014/main" val="3615547180"/>
                    </a:ext>
                  </a:extLst>
                </a:gridCol>
                <a:gridCol w="2275317">
                  <a:extLst>
                    <a:ext uri="{9D8B030D-6E8A-4147-A177-3AD203B41FA5}">
                      <a16:colId xmlns:a16="http://schemas.microsoft.com/office/drawing/2014/main" val="2737300681"/>
                    </a:ext>
                  </a:extLst>
                </a:gridCol>
                <a:gridCol w="758439">
                  <a:extLst>
                    <a:ext uri="{9D8B030D-6E8A-4147-A177-3AD203B41FA5}">
                      <a16:colId xmlns:a16="http://schemas.microsoft.com/office/drawing/2014/main" val="2917784549"/>
                    </a:ext>
                  </a:extLst>
                </a:gridCol>
                <a:gridCol w="1516879">
                  <a:extLst>
                    <a:ext uri="{9D8B030D-6E8A-4147-A177-3AD203B41FA5}">
                      <a16:colId xmlns:a16="http://schemas.microsoft.com/office/drawing/2014/main" val="4219374828"/>
                    </a:ext>
                  </a:extLst>
                </a:gridCol>
                <a:gridCol w="2275317">
                  <a:extLst>
                    <a:ext uri="{9D8B030D-6E8A-4147-A177-3AD203B41FA5}">
                      <a16:colId xmlns:a16="http://schemas.microsoft.com/office/drawing/2014/main" val="2898922238"/>
                    </a:ext>
                  </a:extLst>
                </a:gridCol>
                <a:gridCol w="2275317">
                  <a:extLst>
                    <a:ext uri="{9D8B030D-6E8A-4147-A177-3AD203B41FA5}">
                      <a16:colId xmlns:a16="http://schemas.microsoft.com/office/drawing/2014/main" val="2016797568"/>
                    </a:ext>
                  </a:extLst>
                </a:gridCol>
              </a:tblGrid>
              <a:tr h="2227811">
                <a:tc rowSpan="3">
                  <a:txBody>
                    <a:bodyPr/>
                    <a:lstStyle/>
                    <a:p>
                      <a:pPr algn="ctr" fontAlgn="t"/>
                      <a:r>
                        <a:rPr lang="ru-RU" sz="1600" b="1" u="none" strike="noStrike" dirty="0">
                          <a:effectLst/>
                        </a:rPr>
                        <a:t>Ключевые партнёры</a:t>
                      </a:r>
                    </a:p>
                    <a:p>
                      <a:pPr algn="ctr" fontAlgn="t"/>
                      <a:br>
                        <a:rPr lang="ru-RU" sz="1600" b="1" u="none" strike="noStrike" dirty="0">
                          <a:effectLst/>
                        </a:rPr>
                      </a:br>
                      <a:r>
                        <a:rPr lang="ru-RU" sz="1600" u="none" strike="noStrike" dirty="0">
                          <a:effectLst/>
                        </a:rPr>
                        <a:t>Металлургические предприятия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600" b="1" u="none" strike="noStrike" dirty="0">
                          <a:effectLst/>
                        </a:rPr>
                        <a:t>Ключевые процессы</a:t>
                      </a:r>
                    </a:p>
                    <a:p>
                      <a:pPr algn="ctr" fontAlgn="t"/>
                      <a:r>
                        <a:rPr lang="ru-RU" sz="1600" b="1" u="none" strike="noStrike" dirty="0">
                          <a:effectLst/>
                        </a:rPr>
                        <a:t> </a:t>
                      </a:r>
                      <a:br>
                        <a:rPr lang="ru-RU" sz="1600" b="1" u="none" strike="noStrike" dirty="0">
                          <a:effectLst/>
                        </a:rPr>
                      </a:br>
                      <a:r>
                        <a:rPr lang="ru-RU" sz="1600" u="none" strike="noStrike" dirty="0">
                          <a:effectLst/>
                        </a:rPr>
                        <a:t>Предлагаем решение проблемы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/>
                </a:tc>
                <a:tc rowSpan="3" gridSpan="2">
                  <a:txBody>
                    <a:bodyPr/>
                    <a:lstStyle/>
                    <a:p>
                      <a:pPr algn="ctr" fontAlgn="t"/>
                      <a:r>
                        <a:rPr lang="ru-RU" sz="1600" b="1" u="none" strike="noStrike" dirty="0">
                          <a:effectLst/>
                        </a:rPr>
                        <a:t>Достоинства предложения</a:t>
                      </a:r>
                    </a:p>
                    <a:p>
                      <a:pPr algn="ctr" fontAlgn="t"/>
                      <a:br>
                        <a:rPr lang="ru-RU" sz="1600" b="1" u="none" strike="noStrike" dirty="0">
                          <a:effectLst/>
                        </a:rPr>
                      </a:br>
                      <a:r>
                        <a:rPr lang="ru-RU" sz="1600" u="none" strike="noStrike" dirty="0">
                          <a:effectLst/>
                        </a:rPr>
                        <a:t> Мы предлагаем использовать отходы металлургической промышленности в качестве вяжущего в составе огнеупорного материала. Это повысит качество конечного изделия. 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/>
                </a:tc>
                <a:tc rowSpan="3"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 fontAlgn="t"/>
                      <a:r>
                        <a:rPr lang="ru-RU" sz="1600" b="1" u="none" strike="noStrike" dirty="0">
                          <a:effectLst/>
                        </a:rPr>
                        <a:t>Отношения с клиентами </a:t>
                      </a:r>
                    </a:p>
                    <a:p>
                      <a:pPr algn="ctr" fontAlgn="t"/>
                      <a:br>
                        <a:rPr lang="ru-RU" sz="1600" u="none" strike="noStrike" dirty="0">
                          <a:effectLst/>
                        </a:rPr>
                      </a:br>
                      <a:r>
                        <a:rPr lang="ru-RU" sz="1600" u="none" strike="noStrike" dirty="0">
                          <a:effectLst/>
                        </a:rPr>
                        <a:t>Привлекаем за счёт использования отходов промышленности и качество конечного продукта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/>
                </a:tc>
                <a:tc rowSpan="3">
                  <a:txBody>
                    <a:bodyPr/>
                    <a:lstStyle/>
                    <a:p>
                      <a:pPr algn="ctr" fontAlgn="t"/>
                      <a:r>
                        <a:rPr lang="ru-RU" sz="1600" b="1" u="none" strike="noStrike" dirty="0">
                          <a:effectLst/>
                        </a:rPr>
                        <a:t>Сегменты ЦА </a:t>
                      </a:r>
                    </a:p>
                    <a:p>
                      <a:pPr algn="ctr" fontAlgn="t"/>
                      <a:r>
                        <a:rPr lang="ru-RU" sz="1600" b="1" u="none" strike="noStrike" dirty="0">
                          <a:effectLst/>
                        </a:rPr>
                        <a:t>        </a:t>
                      </a:r>
                      <a:br>
                        <a:rPr lang="ru-RU" sz="1600" u="none" strike="noStrike" dirty="0">
                          <a:effectLst/>
                        </a:rPr>
                      </a:br>
                      <a:r>
                        <a:rPr lang="ru-RU" sz="1600" u="none" strike="noStrike" dirty="0">
                          <a:effectLst/>
                        </a:rPr>
                        <a:t>  Основные потребители это металлургические предприятия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/>
                </a:tc>
                <a:extLst>
                  <a:ext uri="{0D108BD9-81ED-4DB2-BD59-A6C34878D82A}">
                    <a16:rowId xmlns:a16="http://schemas.microsoft.com/office/drawing/2014/main" val="3155582311"/>
                  </a:ext>
                </a:extLst>
              </a:tr>
              <a:tr h="349135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 fontAlgn="t"/>
                      <a:r>
                        <a:rPr lang="ru-RU" sz="1600" b="1" u="none" strike="noStrike" dirty="0">
                          <a:effectLst/>
                        </a:rPr>
                        <a:t>Ключевые ресурсы</a:t>
                      </a:r>
                    </a:p>
                    <a:p>
                      <a:pPr algn="ctr" fontAlgn="t"/>
                      <a:br>
                        <a:rPr lang="ru-RU" sz="1600" b="1" u="none" strike="noStrike" dirty="0">
                          <a:effectLst/>
                        </a:rPr>
                      </a:br>
                      <a:r>
                        <a:rPr lang="ru-RU" sz="1600" u="none" strike="noStrike" dirty="0">
                          <a:effectLst/>
                        </a:rPr>
                        <a:t> Интеллектуальные 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/>
                </a:tc>
                <a:tc gridSpan="2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33053980"/>
                  </a:ext>
                </a:extLst>
              </a:tr>
              <a:tr h="964277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600" b="1" u="none" strike="noStrike" dirty="0">
                          <a:effectLst/>
                        </a:rPr>
                        <a:t>Каналы воздействия</a:t>
                      </a:r>
                    </a:p>
                    <a:p>
                      <a:pPr algn="ctr" fontAlgn="t"/>
                      <a:r>
                        <a:rPr lang="ru-RU" sz="1600" b="1" u="none" strike="noStrike" dirty="0">
                          <a:effectLst/>
                        </a:rPr>
                        <a:t>   </a:t>
                      </a:r>
                      <a:br>
                        <a:rPr lang="ru-RU" sz="1600" u="none" strike="noStrike" dirty="0">
                          <a:effectLst/>
                        </a:rPr>
                      </a:br>
                      <a:r>
                        <a:rPr lang="ru-RU" sz="1600" u="none" strike="noStrike" dirty="0">
                          <a:effectLst/>
                        </a:rPr>
                        <a:t>  20.35 университет</a:t>
                      </a:r>
                      <a:endParaRPr lang="ru-RU" sz="1600" b="0" i="0" u="none" strike="noStrike" dirty="0">
                        <a:solidFill>
                          <a:srgbClr val="444444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64245365"/>
                  </a:ext>
                </a:extLst>
              </a:tr>
              <a:tr h="1104439">
                <a:tc gridSpan="3">
                  <a:txBody>
                    <a:bodyPr/>
                    <a:lstStyle/>
                    <a:p>
                      <a:pPr algn="ctr" fontAlgn="t"/>
                      <a:r>
                        <a:rPr lang="ru-RU" sz="1800" b="1" u="none" strike="noStrike" dirty="0">
                          <a:effectLst/>
                        </a:rPr>
                        <a:t>Структура издержек</a:t>
                      </a:r>
                    </a:p>
                    <a:p>
                      <a:pPr algn="ctr" fontAlgn="t"/>
                      <a:r>
                        <a:rPr lang="ru-RU" sz="1800" b="1" u="none" strike="noStrike" dirty="0">
                          <a:effectLst/>
                        </a:rPr>
                        <a:t> </a:t>
                      </a:r>
                      <a:br>
                        <a:rPr lang="ru-RU" sz="1800" b="1" u="none" strike="noStrike" dirty="0">
                          <a:effectLst/>
                        </a:rPr>
                      </a:br>
                      <a:r>
                        <a:rPr lang="ru-RU" sz="1800" b="0" u="none" strike="noStrike" dirty="0">
                          <a:effectLst/>
                        </a:rPr>
                        <a:t>Зат</a:t>
                      </a:r>
                      <a:r>
                        <a:rPr lang="ru-RU" sz="1800" u="none" strike="noStrike" dirty="0">
                          <a:effectLst/>
                        </a:rPr>
                        <a:t>раты на материалы, производство, </a:t>
                      </a:r>
                    </a:p>
                    <a:p>
                      <a:pPr algn="ctr" fontAlgn="t"/>
                      <a:r>
                        <a:rPr lang="ru-RU" sz="1800" u="none" strike="noStrike" dirty="0">
                          <a:effectLst/>
                        </a:rPr>
                        <a:t>на оплату труда</a:t>
                      </a:r>
                      <a:endParaRPr lang="ru-RU" sz="18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 fontAlgn="t"/>
                      <a:r>
                        <a:rPr lang="ru-RU" sz="1800" b="1" u="none" strike="noStrike" dirty="0">
                          <a:effectLst/>
                        </a:rPr>
                        <a:t>Источники доходов  </a:t>
                      </a:r>
                    </a:p>
                    <a:p>
                      <a:pPr algn="ctr" fontAlgn="t"/>
                      <a:br>
                        <a:rPr lang="ru-RU" sz="1800" b="1" u="none" strike="noStrike" dirty="0">
                          <a:effectLst/>
                        </a:rPr>
                      </a:br>
                      <a:r>
                        <a:rPr lang="ru-RU" sz="1800" u="none" strike="noStrike" dirty="0">
                          <a:effectLst/>
                        </a:rPr>
                        <a:t>Доход с продажи состава</a:t>
                      </a:r>
                      <a:endParaRPr lang="ru-RU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1686948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58160159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4C55D1-92A9-4B02-AD60-DEC4B6659F3A}" type="slidenum">
              <a:rPr lang="ru-RU" smtClean="0"/>
              <a:pPr/>
              <a:t>6</a:t>
            </a:fld>
            <a:endParaRPr lang="ru-RU"/>
          </a:p>
        </p:txBody>
      </p:sp>
      <p:sp>
        <p:nvSpPr>
          <p:cNvPr id="6" name="Заголовок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Рынок</a:t>
            </a:r>
          </a:p>
        </p:txBody>
      </p:sp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609521" y="983009"/>
            <a:ext cx="8194011" cy="5144573"/>
          </a:xfrm>
        </p:spPr>
        <p:txBody>
          <a:bodyPr/>
          <a:lstStyle/>
          <a:p>
            <a:r>
              <a:rPr lang="ru-RU" dirty="0"/>
              <a:t>Российская Федерация</a:t>
            </a:r>
          </a:p>
          <a:p>
            <a:r>
              <a:rPr lang="ru-RU" dirty="0"/>
              <a:t>Северо-западный федеральный округ </a:t>
            </a:r>
          </a:p>
          <a:p>
            <a:endParaRPr lang="ru-RU" dirty="0"/>
          </a:p>
        </p:txBody>
      </p:sp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DB2347D8-8ACA-4A6A-9477-DA6D588E234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803532" y="983009"/>
            <a:ext cx="2946461" cy="1681250"/>
          </a:xfrm>
          <a:prstGeom prst="rect">
            <a:avLst/>
          </a:prstGeom>
        </p:spPr>
      </p:pic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0985783F-D0FD-4802-B1A7-8755BB7217A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53724" y="2746259"/>
            <a:ext cx="3389842" cy="3268776"/>
          </a:xfrm>
          <a:prstGeom prst="rect">
            <a:avLst/>
          </a:prstGeom>
        </p:spPr>
      </p:pic>
      <p:cxnSp>
        <p:nvCxnSpPr>
          <p:cNvPr id="9" name="Прямая со стрелкой 8">
            <a:extLst>
              <a:ext uri="{FF2B5EF4-FFF2-40B4-BE49-F238E27FC236}">
                <a16:creationId xmlns:a16="http://schemas.microsoft.com/office/drawing/2014/main" id="{4C7BF6D9-8A0D-4A01-8B60-350ED64684EF}"/>
              </a:ext>
            </a:extLst>
          </p:cNvPr>
          <p:cNvCxnSpPr/>
          <p:nvPr/>
        </p:nvCxnSpPr>
        <p:spPr>
          <a:xfrm flipV="1">
            <a:off x="3825085" y="3513669"/>
            <a:ext cx="2078181" cy="573578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Прямая со стрелкой 9">
            <a:extLst>
              <a:ext uri="{FF2B5EF4-FFF2-40B4-BE49-F238E27FC236}">
                <a16:creationId xmlns:a16="http://schemas.microsoft.com/office/drawing/2014/main" id="{34AB1E40-936D-4FB2-A128-316A57241A59}"/>
              </a:ext>
            </a:extLst>
          </p:cNvPr>
          <p:cNvCxnSpPr/>
          <p:nvPr/>
        </p:nvCxnSpPr>
        <p:spPr>
          <a:xfrm flipV="1">
            <a:off x="4257346" y="4523649"/>
            <a:ext cx="1679171" cy="361037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TextBox 10">
            <a:extLst>
              <a:ext uri="{FF2B5EF4-FFF2-40B4-BE49-F238E27FC236}">
                <a16:creationId xmlns:a16="http://schemas.microsoft.com/office/drawing/2014/main" id="{76DCC18D-2B1E-46EA-AE93-B4AD0C50EC0A}"/>
              </a:ext>
            </a:extLst>
          </p:cNvPr>
          <p:cNvSpPr txBox="1"/>
          <p:nvPr/>
        </p:nvSpPr>
        <p:spPr>
          <a:xfrm>
            <a:off x="935907" y="3794859"/>
            <a:ext cx="3024101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dirty="0"/>
              <a:t>Все металлургические предприятия на территории РФ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DC6BF799-16E8-4E80-9EE5-CF88DF0B400F}"/>
              </a:ext>
            </a:extLst>
          </p:cNvPr>
          <p:cNvSpPr txBox="1"/>
          <p:nvPr/>
        </p:nvSpPr>
        <p:spPr>
          <a:xfrm>
            <a:off x="935907" y="4860892"/>
            <a:ext cx="385163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dirty="0"/>
              <a:t>Предприятия на территории северо-западного федерального округа</a:t>
            </a:r>
          </a:p>
        </p:txBody>
      </p:sp>
      <p:cxnSp>
        <p:nvCxnSpPr>
          <p:cNvPr id="13" name="Прямая со стрелкой 12">
            <a:extLst>
              <a:ext uri="{FF2B5EF4-FFF2-40B4-BE49-F238E27FC236}">
                <a16:creationId xmlns:a16="http://schemas.microsoft.com/office/drawing/2014/main" id="{D98E934C-0FDB-4001-9993-FBB5C71C6A25}"/>
              </a:ext>
            </a:extLst>
          </p:cNvPr>
          <p:cNvCxnSpPr/>
          <p:nvPr/>
        </p:nvCxnSpPr>
        <p:spPr>
          <a:xfrm flipV="1">
            <a:off x="4787538" y="5404381"/>
            <a:ext cx="1755808" cy="253971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TextBox 13">
            <a:extLst>
              <a:ext uri="{FF2B5EF4-FFF2-40B4-BE49-F238E27FC236}">
                <a16:creationId xmlns:a16="http://schemas.microsoft.com/office/drawing/2014/main" id="{7BE0256C-EE42-4E3E-B678-6B97F9FB3439}"/>
              </a:ext>
            </a:extLst>
          </p:cNvPr>
          <p:cNvSpPr txBox="1"/>
          <p:nvPr/>
        </p:nvSpPr>
        <p:spPr>
          <a:xfrm>
            <a:off x="2205519" y="5628168"/>
            <a:ext cx="381097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dirty="0"/>
              <a:t>ПАО Северсталь, г. Череповец</a:t>
            </a:r>
          </a:p>
        </p:txBody>
      </p:sp>
    </p:spTree>
    <p:extLst>
      <p:ext uri="{BB962C8B-B14F-4D97-AF65-F5344CB8AC3E}">
        <p14:creationId xmlns:p14="http://schemas.microsoft.com/office/powerpoint/2010/main" val="83729978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4C55D1-92A9-4B02-AD60-DEC4B6659F3A}" type="slidenum">
              <a:rPr lang="ru-RU" smtClean="0"/>
              <a:pPr/>
              <a:t>7</a:t>
            </a:fld>
            <a:endParaRPr lang="ru-RU"/>
          </a:p>
        </p:txBody>
      </p:sp>
      <p:sp>
        <p:nvSpPr>
          <p:cNvPr id="6" name="Заголовок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Конкуренты</a:t>
            </a:r>
          </a:p>
        </p:txBody>
      </p:sp>
      <p:graphicFrame>
        <p:nvGraphicFramePr>
          <p:cNvPr id="9" name="Таблица 8">
            <a:extLst>
              <a:ext uri="{FF2B5EF4-FFF2-40B4-BE49-F238E27FC236}">
                <a16:creationId xmlns:a16="http://schemas.microsoft.com/office/drawing/2014/main" id="{BB82459B-4F67-41C3-A441-578431A274F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13223273"/>
              </p:ext>
            </p:extLst>
          </p:nvPr>
        </p:nvGraphicFramePr>
        <p:xfrm>
          <a:off x="1084384" y="1110221"/>
          <a:ext cx="10345916" cy="4756366"/>
        </p:xfrm>
        <a:graphic>
          <a:graphicData uri="http://schemas.openxmlformats.org/drawingml/2006/table">
            <a:tbl>
              <a:tblPr firstRow="1" bandRow="1">
                <a:tableStyleId>{073A0DAA-6AF3-43AB-8588-CEC1D06C72B9}</a:tableStyleId>
              </a:tblPr>
              <a:tblGrid>
                <a:gridCol w="2202910">
                  <a:extLst>
                    <a:ext uri="{9D8B030D-6E8A-4147-A177-3AD203B41FA5}">
                      <a16:colId xmlns:a16="http://schemas.microsoft.com/office/drawing/2014/main" val="3648990132"/>
                    </a:ext>
                  </a:extLst>
                </a:gridCol>
                <a:gridCol w="2600792">
                  <a:extLst>
                    <a:ext uri="{9D8B030D-6E8A-4147-A177-3AD203B41FA5}">
                      <a16:colId xmlns:a16="http://schemas.microsoft.com/office/drawing/2014/main" val="1446458203"/>
                    </a:ext>
                  </a:extLst>
                </a:gridCol>
                <a:gridCol w="2548430">
                  <a:extLst>
                    <a:ext uri="{9D8B030D-6E8A-4147-A177-3AD203B41FA5}">
                      <a16:colId xmlns:a16="http://schemas.microsoft.com/office/drawing/2014/main" val="2724641882"/>
                    </a:ext>
                  </a:extLst>
                </a:gridCol>
                <a:gridCol w="2993784">
                  <a:extLst>
                    <a:ext uri="{9D8B030D-6E8A-4147-A177-3AD203B41FA5}">
                      <a16:colId xmlns:a16="http://schemas.microsoft.com/office/drawing/2014/main" val="4207545776"/>
                    </a:ext>
                  </a:extLst>
                </a:gridCol>
              </a:tblGrid>
              <a:tr h="282473">
                <a:tc>
                  <a:txBody>
                    <a:bodyPr/>
                    <a:lstStyle/>
                    <a:p>
                      <a:r>
                        <a:rPr lang="ru-RU" sz="1600" dirty="0"/>
                        <a:t>Конкуренты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600" dirty="0"/>
                        <a:t>Осадка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600" dirty="0"/>
                        <a:t>Температурное расширение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600" dirty="0"/>
                        <a:t>Стабильный состав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09656328"/>
                  </a:ext>
                </a:extLst>
              </a:tr>
              <a:tr h="451473">
                <a:tc>
                  <a:txBody>
                    <a:bodyPr/>
                    <a:lstStyle/>
                    <a:p>
                      <a:r>
                        <a:rPr lang="en-US" sz="1600" dirty="0"/>
                        <a:t>Zhengzhou Kaiyuan Refractories Co., Ltd. Henan</a:t>
                      </a:r>
                      <a:endParaRPr lang="ru-RU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3600" dirty="0"/>
                        <a:t>+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3600" dirty="0"/>
                        <a:t>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3600" dirty="0"/>
                        <a:t>-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76261195"/>
                  </a:ext>
                </a:extLst>
              </a:tr>
              <a:tr h="451473">
                <a:tc>
                  <a:txBody>
                    <a:bodyPr/>
                    <a:lstStyle/>
                    <a:p>
                      <a:r>
                        <a:rPr lang="en-US" sz="1600" dirty="0"/>
                        <a:t>China Sichuan </a:t>
                      </a:r>
                      <a:r>
                        <a:rPr lang="en-US" sz="1600" dirty="0" err="1"/>
                        <a:t>Hongzhengda</a:t>
                      </a:r>
                      <a:r>
                        <a:rPr lang="en-US" sz="1600" dirty="0"/>
                        <a:t> Refractories Co., Lt Sichuan</a:t>
                      </a:r>
                      <a:endParaRPr lang="ru-RU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3600" dirty="0"/>
                        <a:t>+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3600" dirty="0"/>
                        <a:t>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3600" dirty="0"/>
                        <a:t>-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66994447"/>
                  </a:ext>
                </a:extLst>
              </a:tr>
              <a:tr h="363118">
                <a:tc>
                  <a:txBody>
                    <a:bodyPr/>
                    <a:lstStyle/>
                    <a:p>
                      <a:r>
                        <a:rPr lang="en-US" sz="1600" dirty="0"/>
                        <a:t>China Zibo Hitech Material Co., Ltd. Shandong</a:t>
                      </a:r>
                      <a:endParaRPr lang="ru-RU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3600" dirty="0"/>
                        <a:t>+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3600" dirty="0"/>
                        <a:t>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3600" dirty="0"/>
                        <a:t>-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20802393"/>
                  </a:ext>
                </a:extLst>
              </a:tr>
              <a:tr h="261379">
                <a:tc>
                  <a:txBody>
                    <a:bodyPr/>
                    <a:lstStyle/>
                    <a:p>
                      <a:r>
                        <a:rPr lang="en-US" sz="1600" dirty="0"/>
                        <a:t>China Henan </a:t>
                      </a:r>
                      <a:r>
                        <a:rPr lang="en-US" sz="1600" dirty="0" err="1"/>
                        <a:t>Fireramo</a:t>
                      </a:r>
                      <a:r>
                        <a:rPr lang="en-US" sz="1600" dirty="0"/>
                        <a:t> Industrial Co., Ltd. Henan</a:t>
                      </a:r>
                      <a:endParaRPr lang="ru-RU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1172261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3600" dirty="0"/>
                        <a:t>+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1172261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3600" dirty="0"/>
                        <a:t>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1172261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3600" dirty="0"/>
                        <a:t>-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19873394"/>
                  </a:ext>
                </a:extLst>
              </a:tr>
              <a:tr h="641566">
                <a:tc>
                  <a:txBody>
                    <a:bodyPr/>
                    <a:lstStyle/>
                    <a:p>
                      <a:r>
                        <a:rPr lang="ru-RU" sz="1600" dirty="0"/>
                        <a:t>Наш огнеупор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1172261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3600" dirty="0"/>
                        <a:t>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1172261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3600" dirty="0"/>
                        <a:t>+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1172261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3600" dirty="0"/>
                        <a:t>+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8845788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5070877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4C55D1-92A9-4B02-AD60-DEC4B6659F3A}" type="slidenum">
              <a:rPr lang="ru-RU" smtClean="0"/>
              <a:pPr/>
              <a:t>8</a:t>
            </a:fld>
            <a:endParaRPr lang="ru-RU"/>
          </a:p>
        </p:txBody>
      </p:sp>
      <p:sp>
        <p:nvSpPr>
          <p:cNvPr id="6" name="Заголовок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Текущие результаты команды</a:t>
            </a:r>
          </a:p>
        </p:txBody>
      </p:sp>
      <p:sp>
        <p:nvSpPr>
          <p:cNvPr id="14" name="Объект 13">
            <a:extLst>
              <a:ext uri="{FF2B5EF4-FFF2-40B4-BE49-F238E27FC236}">
                <a16:creationId xmlns:a16="http://schemas.microsoft.com/office/drawing/2014/main" id="{1EDA3BE2-E03D-4474-974C-E8B6D121469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11110" y="4184187"/>
            <a:ext cx="10971372" cy="2356241"/>
          </a:xfrm>
        </p:spPr>
        <p:txBody>
          <a:bodyPr>
            <a:normAutofit fontScale="77500" lnSpcReduction="20000"/>
          </a:bodyPr>
          <a:lstStyle/>
          <a:p>
            <a:pPr marL="0" indent="0"/>
            <a:r>
              <a:rPr lang="ru-RU" dirty="0"/>
              <a:t>Показатели: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dirty="0"/>
              <a:t>Стоимость материала будет дешевле, так как в составе будет меньше цементного вяжущего, что позволяет снизить себестоимость относительно других представителей на рынке.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dirty="0"/>
              <a:t>Усадка огнеупора тоже будет снижена из-за снижения количества цементного вяжущего в составе.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dirty="0"/>
              <a:t>Снижение усадки предотвращает появление трещин на огнеупоре, что значительно понижение теплопроводность.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dirty="0"/>
              <a:t>Наличие в составе доменного шлака повышает стойкость к коррозии.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9D2CBEF5-A972-4FF9-9155-022FA65C40B3}"/>
              </a:ext>
            </a:extLst>
          </p:cNvPr>
          <p:cNvSpPr txBox="1"/>
          <p:nvPr/>
        </p:nvSpPr>
        <p:spPr>
          <a:xfrm>
            <a:off x="311109" y="952671"/>
            <a:ext cx="11771475" cy="32778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dirty="0"/>
              <a:t>Мы уже сделали:</a:t>
            </a:r>
          </a:p>
          <a:p>
            <a:pPr marL="457200" indent="-457200">
              <a:buFont typeface="+mj-lt"/>
              <a:buAutoNum type="arabicPeriod"/>
            </a:pPr>
            <a:r>
              <a:rPr lang="ru-RU" dirty="0"/>
              <a:t>Определили проблемы и уточнили формулировку идеи проекта.</a:t>
            </a:r>
          </a:p>
          <a:p>
            <a:pPr marL="457200" indent="-457200">
              <a:buFont typeface="+mj-lt"/>
              <a:buAutoNum type="arabicPeriod"/>
            </a:pPr>
            <a:r>
              <a:rPr lang="ru-RU" dirty="0"/>
              <a:t>Расширили знания о законодательных требованиях.</a:t>
            </a:r>
          </a:p>
          <a:p>
            <a:pPr marL="457200" indent="-457200">
              <a:buFont typeface="+mj-lt"/>
              <a:buAutoNum type="arabicPeriod"/>
            </a:pPr>
            <a:r>
              <a:rPr lang="ru-RU" dirty="0"/>
              <a:t>Провели анализ рынка и выявили конкурентов</a:t>
            </a:r>
          </a:p>
          <a:p>
            <a:pPr marL="457200" indent="-457200">
              <a:buFont typeface="+mj-lt"/>
              <a:buAutoNum type="arabicPeriod"/>
            </a:pPr>
            <a:r>
              <a:rPr lang="ru-RU" dirty="0"/>
              <a:t>Составили и утвердили техническое задание на проект. </a:t>
            </a:r>
          </a:p>
          <a:p>
            <a:pPr marL="457200" indent="-457200">
              <a:buFont typeface="+mj-lt"/>
              <a:buAutoNum type="arabicPeriod"/>
            </a:pPr>
            <a:r>
              <a:rPr lang="ru-RU" dirty="0"/>
              <a:t>Провели интервью со специалистом.</a:t>
            </a:r>
          </a:p>
          <a:p>
            <a:pPr marL="457200" indent="-457200">
              <a:buFont typeface="+mj-lt"/>
              <a:buAutoNum type="arabicPeriod"/>
            </a:pPr>
            <a:r>
              <a:rPr lang="ru-RU" dirty="0"/>
              <a:t>Определились с первым основным клиентом и партнером.</a:t>
            </a:r>
          </a:p>
          <a:p>
            <a:pPr marL="457200" indent="-457200">
              <a:buFont typeface="+mj-lt"/>
              <a:buAutoNum type="arabicPeriod"/>
            </a:pPr>
            <a:r>
              <a:rPr lang="ru-RU" dirty="0"/>
              <a:t>Нашли аналог продукта.</a:t>
            </a:r>
          </a:p>
          <a:p>
            <a:pPr marL="457200" indent="-457200">
              <a:buFont typeface="+mj-lt"/>
              <a:buAutoNum type="arabicPeriod"/>
            </a:pPr>
            <a:r>
              <a:rPr lang="ru-RU" dirty="0"/>
              <a:t>Установлены возможные области применения разработки.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524DD3D8-776A-4651-B096-CDDBF041012F}"/>
              </a:ext>
            </a:extLst>
          </p:cNvPr>
          <p:cNvSpPr txBox="1"/>
          <p:nvPr/>
        </p:nvSpPr>
        <p:spPr>
          <a:xfrm>
            <a:off x="9866923" y="2150294"/>
            <a:ext cx="2106246" cy="150810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dirty="0"/>
              <a:t>Уровень готовности продукта- TRL-2</a:t>
            </a:r>
          </a:p>
        </p:txBody>
      </p:sp>
    </p:spTree>
    <p:extLst>
      <p:ext uri="{BB962C8B-B14F-4D97-AF65-F5344CB8AC3E}">
        <p14:creationId xmlns:p14="http://schemas.microsoft.com/office/powerpoint/2010/main" val="199514857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>
            <a:extLst>
              <a:ext uri="{FF2B5EF4-FFF2-40B4-BE49-F238E27FC236}">
                <a16:creationId xmlns:a16="http://schemas.microsoft.com/office/drawing/2014/main" id="{BC7A1EAF-E809-2AA4-077A-DF27BDE06A4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dirty="0"/>
              <a:t>План развития стартап-проекта</a:t>
            </a:r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D21F8FD9-CB3D-06A6-9460-0E8706C9BD4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4C55D1-92A9-4B02-AD60-DEC4B6659F3A}" type="slidenum">
              <a:rPr lang="ru-RU" smtClean="0"/>
              <a:pPr/>
              <a:t>9</a:t>
            </a:fld>
            <a:endParaRPr lang="ru-RU"/>
          </a:p>
        </p:txBody>
      </p:sp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id="{F0F6F045-A9FB-4EAA-BFFA-CFD5BAE62890}"/>
              </a:ext>
            </a:extLst>
          </p:cNvPr>
          <p:cNvSpPr/>
          <p:nvPr/>
        </p:nvSpPr>
        <p:spPr>
          <a:xfrm>
            <a:off x="4421232" y="2194872"/>
            <a:ext cx="242374" cy="369332"/>
          </a:xfrm>
          <a:prstGeom prst="rect">
            <a:avLst/>
          </a:prstGeom>
        </p:spPr>
        <p:txBody>
          <a:bodyPr wrap="none">
            <a:spAutoFit/>
          </a:bodyPr>
          <a:lstStyle>
            <a:defPPr>
              <a:defRPr lang="ru-RU"/>
            </a:defPPr>
            <a:lvl1pPr marL="0" algn="l" defTabSz="1172261" rtl="0" eaLnBrk="1" latinLnBrk="0" hangingPunct="1">
              <a:defRPr sz="2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86130" algn="l" defTabSz="1172261" rtl="0" eaLnBrk="1" latinLnBrk="0" hangingPunct="1">
              <a:defRPr sz="2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72261" algn="l" defTabSz="1172261" rtl="0" eaLnBrk="1" latinLnBrk="0" hangingPunct="1">
              <a:defRPr sz="2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758391" algn="l" defTabSz="1172261" rtl="0" eaLnBrk="1" latinLnBrk="0" hangingPunct="1">
              <a:defRPr sz="2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344522" algn="l" defTabSz="1172261" rtl="0" eaLnBrk="1" latinLnBrk="0" hangingPunct="1">
              <a:defRPr sz="2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930652" algn="l" defTabSz="1172261" rtl="0" eaLnBrk="1" latinLnBrk="0" hangingPunct="1">
              <a:defRPr sz="2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516782" algn="l" defTabSz="1172261" rtl="0" eaLnBrk="1" latinLnBrk="0" hangingPunct="1">
              <a:defRPr sz="2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102913" algn="l" defTabSz="1172261" rtl="0" eaLnBrk="1" latinLnBrk="0" hangingPunct="1">
              <a:defRPr sz="2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689043" algn="l" defTabSz="1172261" rtl="0" eaLnBrk="1" latinLnBrk="0" hangingPunct="1">
              <a:defRPr sz="2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</a:rPr>
              <a:t> </a:t>
            </a:r>
            <a:endParaRPr lang="ru-RU" dirty="0"/>
          </a:p>
        </p:txBody>
      </p:sp>
      <p:sp>
        <p:nvSpPr>
          <p:cNvPr id="8" name="Стрелка вправо 11">
            <a:extLst>
              <a:ext uri="{FF2B5EF4-FFF2-40B4-BE49-F238E27FC236}">
                <a16:creationId xmlns:a16="http://schemas.microsoft.com/office/drawing/2014/main" id="{EF3220A6-9F10-425B-B1F3-411BA2883A16}"/>
              </a:ext>
            </a:extLst>
          </p:cNvPr>
          <p:cNvSpPr/>
          <p:nvPr/>
        </p:nvSpPr>
        <p:spPr>
          <a:xfrm>
            <a:off x="1998651" y="1948903"/>
            <a:ext cx="7851496" cy="648072"/>
          </a:xfrm>
          <a:prstGeom prst="rightArrow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>
            <a:defPPr>
              <a:defRPr lang="ru-RU"/>
            </a:defPPr>
            <a:lvl1pPr marL="0" algn="l" defTabSz="1172261" rtl="0" eaLnBrk="1" latinLnBrk="0" hangingPunct="1">
              <a:defRPr sz="23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586130" algn="l" defTabSz="1172261" rtl="0" eaLnBrk="1" latinLnBrk="0" hangingPunct="1">
              <a:defRPr sz="23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1172261" algn="l" defTabSz="1172261" rtl="0" eaLnBrk="1" latinLnBrk="0" hangingPunct="1">
              <a:defRPr sz="23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758391" algn="l" defTabSz="1172261" rtl="0" eaLnBrk="1" latinLnBrk="0" hangingPunct="1">
              <a:defRPr sz="23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2344522" algn="l" defTabSz="1172261" rtl="0" eaLnBrk="1" latinLnBrk="0" hangingPunct="1">
              <a:defRPr sz="23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930652" algn="l" defTabSz="1172261" rtl="0" eaLnBrk="1" latinLnBrk="0" hangingPunct="1">
              <a:defRPr sz="23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3516782" algn="l" defTabSz="1172261" rtl="0" eaLnBrk="1" latinLnBrk="0" hangingPunct="1">
              <a:defRPr sz="23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4102913" algn="l" defTabSz="1172261" rtl="0" eaLnBrk="1" latinLnBrk="0" hangingPunct="1">
              <a:defRPr sz="23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4689043" algn="l" defTabSz="1172261" rtl="0" eaLnBrk="1" latinLnBrk="0" hangingPunct="1">
              <a:defRPr sz="23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ru-RU">
              <a:solidFill>
                <a:schemeClr val="dk1"/>
              </a:solidFill>
            </a:endParaRPr>
          </a:p>
        </p:txBody>
      </p:sp>
      <p:cxnSp>
        <p:nvCxnSpPr>
          <p:cNvPr id="9" name="Прямая соединительная линия 8">
            <a:extLst>
              <a:ext uri="{FF2B5EF4-FFF2-40B4-BE49-F238E27FC236}">
                <a16:creationId xmlns:a16="http://schemas.microsoft.com/office/drawing/2014/main" id="{0E3BF597-59E2-4C19-8B7D-B8522FE85485}"/>
              </a:ext>
            </a:extLst>
          </p:cNvPr>
          <p:cNvCxnSpPr/>
          <p:nvPr/>
        </p:nvCxnSpPr>
        <p:spPr>
          <a:xfrm flipV="1">
            <a:off x="3213523" y="1814507"/>
            <a:ext cx="0" cy="760730"/>
          </a:xfrm>
          <a:prstGeom prst="line">
            <a:avLst/>
          </a:prstGeom>
          <a:ln w="57150"/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11" name="TextBox 8">
            <a:extLst>
              <a:ext uri="{FF2B5EF4-FFF2-40B4-BE49-F238E27FC236}">
                <a16:creationId xmlns:a16="http://schemas.microsoft.com/office/drawing/2014/main" id="{BF10AF9A-38B4-4FD5-BB28-AEBA4D88C39E}"/>
              </a:ext>
            </a:extLst>
          </p:cNvPr>
          <p:cNvSpPr txBox="1"/>
          <p:nvPr/>
        </p:nvSpPr>
        <p:spPr>
          <a:xfrm>
            <a:off x="1931820" y="1183691"/>
            <a:ext cx="248941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ru-RU"/>
            </a:defPPr>
            <a:lvl1pPr marL="0" algn="l" defTabSz="1172261" rtl="0" eaLnBrk="1" latinLnBrk="0" hangingPunct="1">
              <a:defRPr sz="2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86130" algn="l" defTabSz="1172261" rtl="0" eaLnBrk="1" latinLnBrk="0" hangingPunct="1">
              <a:defRPr sz="2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72261" algn="l" defTabSz="1172261" rtl="0" eaLnBrk="1" latinLnBrk="0" hangingPunct="1">
              <a:defRPr sz="2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758391" algn="l" defTabSz="1172261" rtl="0" eaLnBrk="1" latinLnBrk="0" hangingPunct="1">
              <a:defRPr sz="2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344522" algn="l" defTabSz="1172261" rtl="0" eaLnBrk="1" latinLnBrk="0" hangingPunct="1">
              <a:defRPr sz="2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930652" algn="l" defTabSz="1172261" rtl="0" eaLnBrk="1" latinLnBrk="0" hangingPunct="1">
              <a:defRPr sz="2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516782" algn="l" defTabSz="1172261" rtl="0" eaLnBrk="1" latinLnBrk="0" hangingPunct="1">
              <a:defRPr sz="2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102913" algn="l" defTabSz="1172261" rtl="0" eaLnBrk="1" latinLnBrk="0" hangingPunct="1">
              <a:defRPr sz="2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689043" algn="l" defTabSz="1172261" rtl="0" eaLnBrk="1" latinLnBrk="0" hangingPunct="1">
              <a:defRPr sz="2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ru-RU" sz="2400" dirty="0"/>
              <a:t>Ноябрь 2023 г. </a:t>
            </a:r>
          </a:p>
        </p:txBody>
      </p:sp>
      <p:sp>
        <p:nvSpPr>
          <p:cNvPr id="12" name="TextBox 9">
            <a:extLst>
              <a:ext uri="{FF2B5EF4-FFF2-40B4-BE49-F238E27FC236}">
                <a16:creationId xmlns:a16="http://schemas.microsoft.com/office/drawing/2014/main" id="{6852B81B-E342-485E-B82D-72623C5AB526}"/>
              </a:ext>
            </a:extLst>
          </p:cNvPr>
          <p:cNvSpPr txBox="1"/>
          <p:nvPr/>
        </p:nvSpPr>
        <p:spPr>
          <a:xfrm>
            <a:off x="4995284" y="910206"/>
            <a:ext cx="223224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ru-RU"/>
            </a:defPPr>
            <a:lvl1pPr marL="0" algn="l" defTabSz="1172261" rtl="0" eaLnBrk="1" latinLnBrk="0" hangingPunct="1">
              <a:defRPr sz="2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86130" algn="l" defTabSz="1172261" rtl="0" eaLnBrk="1" latinLnBrk="0" hangingPunct="1">
              <a:defRPr sz="2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72261" algn="l" defTabSz="1172261" rtl="0" eaLnBrk="1" latinLnBrk="0" hangingPunct="1">
              <a:defRPr sz="2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758391" algn="l" defTabSz="1172261" rtl="0" eaLnBrk="1" latinLnBrk="0" hangingPunct="1">
              <a:defRPr sz="2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344522" algn="l" defTabSz="1172261" rtl="0" eaLnBrk="1" latinLnBrk="0" hangingPunct="1">
              <a:defRPr sz="2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930652" algn="l" defTabSz="1172261" rtl="0" eaLnBrk="1" latinLnBrk="0" hangingPunct="1">
              <a:defRPr sz="2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516782" algn="l" defTabSz="1172261" rtl="0" eaLnBrk="1" latinLnBrk="0" hangingPunct="1">
              <a:defRPr sz="2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102913" algn="l" defTabSz="1172261" rtl="0" eaLnBrk="1" latinLnBrk="0" hangingPunct="1">
              <a:defRPr sz="2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689043" algn="l" defTabSz="1172261" rtl="0" eaLnBrk="1" latinLnBrk="0" hangingPunct="1">
              <a:defRPr sz="2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ru-RU" sz="2400" dirty="0"/>
              <a:t>Июнь</a:t>
            </a:r>
          </a:p>
          <a:p>
            <a:pPr algn="ctr"/>
            <a:r>
              <a:rPr lang="ru-RU" sz="2400" dirty="0"/>
              <a:t>2024 г. </a:t>
            </a:r>
          </a:p>
        </p:txBody>
      </p:sp>
      <p:sp>
        <p:nvSpPr>
          <p:cNvPr id="13" name="Левая фигурная скобка 12">
            <a:extLst>
              <a:ext uri="{FF2B5EF4-FFF2-40B4-BE49-F238E27FC236}">
                <a16:creationId xmlns:a16="http://schemas.microsoft.com/office/drawing/2014/main" id="{2BCF6569-4B34-46BC-AEDE-8C87C5867F47}"/>
              </a:ext>
            </a:extLst>
          </p:cNvPr>
          <p:cNvSpPr/>
          <p:nvPr/>
        </p:nvSpPr>
        <p:spPr>
          <a:xfrm rot="16200000">
            <a:off x="2113115" y="2641699"/>
            <a:ext cx="341214" cy="2770052"/>
          </a:xfrm>
          <a:prstGeom prst="leftBrace">
            <a:avLst>
              <a:gd name="adj1" fmla="val 0"/>
              <a:gd name="adj2" fmla="val 51795"/>
            </a:avLst>
          </a:prstGeom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  <p:txBody>
          <a:bodyPr rtlCol="0" anchor="ctr"/>
          <a:lstStyle>
            <a:defPPr>
              <a:defRPr lang="ru-RU"/>
            </a:defPPr>
            <a:lvl1pPr marL="0" algn="l" defTabSz="1172261" rtl="0" eaLnBrk="1" latinLnBrk="0" hangingPunct="1">
              <a:defRPr sz="2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86130" algn="l" defTabSz="1172261" rtl="0" eaLnBrk="1" latinLnBrk="0" hangingPunct="1">
              <a:defRPr sz="2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72261" algn="l" defTabSz="1172261" rtl="0" eaLnBrk="1" latinLnBrk="0" hangingPunct="1">
              <a:defRPr sz="2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758391" algn="l" defTabSz="1172261" rtl="0" eaLnBrk="1" latinLnBrk="0" hangingPunct="1">
              <a:defRPr sz="2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344522" algn="l" defTabSz="1172261" rtl="0" eaLnBrk="1" latinLnBrk="0" hangingPunct="1">
              <a:defRPr sz="2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930652" algn="l" defTabSz="1172261" rtl="0" eaLnBrk="1" latinLnBrk="0" hangingPunct="1">
              <a:defRPr sz="2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516782" algn="l" defTabSz="1172261" rtl="0" eaLnBrk="1" latinLnBrk="0" hangingPunct="1">
              <a:defRPr sz="2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102913" algn="l" defTabSz="1172261" rtl="0" eaLnBrk="1" latinLnBrk="0" hangingPunct="1">
              <a:defRPr sz="2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689043" algn="l" defTabSz="1172261" rtl="0" eaLnBrk="1" latinLnBrk="0" hangingPunct="1">
              <a:defRPr sz="2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ru-RU">
              <a:solidFill>
                <a:srgbClr val="C00000"/>
              </a:solidFill>
            </a:endParaRPr>
          </a:p>
        </p:txBody>
      </p:sp>
      <p:sp>
        <p:nvSpPr>
          <p:cNvPr id="14" name="Левая фигурная скобка 13">
            <a:extLst>
              <a:ext uri="{FF2B5EF4-FFF2-40B4-BE49-F238E27FC236}">
                <a16:creationId xmlns:a16="http://schemas.microsoft.com/office/drawing/2014/main" id="{356BFB72-C31E-462A-9F6B-EE553C5055C0}"/>
              </a:ext>
            </a:extLst>
          </p:cNvPr>
          <p:cNvSpPr/>
          <p:nvPr/>
        </p:nvSpPr>
        <p:spPr>
          <a:xfrm rot="16200000">
            <a:off x="5747993" y="2599551"/>
            <a:ext cx="259606" cy="2819801"/>
          </a:xfrm>
          <a:prstGeom prst="leftBrace">
            <a:avLst>
              <a:gd name="adj1" fmla="val 8333"/>
              <a:gd name="adj2" fmla="val 51795"/>
            </a:avLst>
          </a:prstGeom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  <p:txBody>
          <a:bodyPr rtlCol="0" anchor="ctr"/>
          <a:lstStyle>
            <a:defPPr>
              <a:defRPr lang="ru-RU"/>
            </a:defPPr>
            <a:lvl1pPr marL="0" algn="l" defTabSz="1172261" rtl="0" eaLnBrk="1" latinLnBrk="0" hangingPunct="1">
              <a:defRPr sz="2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86130" algn="l" defTabSz="1172261" rtl="0" eaLnBrk="1" latinLnBrk="0" hangingPunct="1">
              <a:defRPr sz="2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72261" algn="l" defTabSz="1172261" rtl="0" eaLnBrk="1" latinLnBrk="0" hangingPunct="1">
              <a:defRPr sz="2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758391" algn="l" defTabSz="1172261" rtl="0" eaLnBrk="1" latinLnBrk="0" hangingPunct="1">
              <a:defRPr sz="2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344522" algn="l" defTabSz="1172261" rtl="0" eaLnBrk="1" latinLnBrk="0" hangingPunct="1">
              <a:defRPr sz="2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930652" algn="l" defTabSz="1172261" rtl="0" eaLnBrk="1" latinLnBrk="0" hangingPunct="1">
              <a:defRPr sz="2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516782" algn="l" defTabSz="1172261" rtl="0" eaLnBrk="1" latinLnBrk="0" hangingPunct="1">
              <a:defRPr sz="2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102913" algn="l" defTabSz="1172261" rtl="0" eaLnBrk="1" latinLnBrk="0" hangingPunct="1">
              <a:defRPr sz="2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689043" algn="l" defTabSz="1172261" rtl="0" eaLnBrk="1" latinLnBrk="0" hangingPunct="1">
              <a:defRPr sz="2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ru-RU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15" name="Левая фигурная скобка 14">
            <a:extLst>
              <a:ext uri="{FF2B5EF4-FFF2-40B4-BE49-F238E27FC236}">
                <a16:creationId xmlns:a16="http://schemas.microsoft.com/office/drawing/2014/main" id="{F5DB014B-65A9-4285-9378-227F56265960}"/>
              </a:ext>
            </a:extLst>
          </p:cNvPr>
          <p:cNvSpPr/>
          <p:nvPr/>
        </p:nvSpPr>
        <p:spPr>
          <a:xfrm rot="16200000">
            <a:off x="9144379" y="2650226"/>
            <a:ext cx="290658" cy="2759248"/>
          </a:xfrm>
          <a:prstGeom prst="leftBrace">
            <a:avLst>
              <a:gd name="adj1" fmla="val 8333"/>
              <a:gd name="adj2" fmla="val 51795"/>
            </a:avLst>
          </a:prstGeom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  <p:txBody>
          <a:bodyPr rtlCol="0" anchor="ctr"/>
          <a:lstStyle>
            <a:defPPr>
              <a:defRPr lang="ru-RU"/>
            </a:defPPr>
            <a:lvl1pPr marL="0" algn="l" defTabSz="1172261" rtl="0" eaLnBrk="1" latinLnBrk="0" hangingPunct="1">
              <a:defRPr sz="2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86130" algn="l" defTabSz="1172261" rtl="0" eaLnBrk="1" latinLnBrk="0" hangingPunct="1">
              <a:defRPr sz="2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72261" algn="l" defTabSz="1172261" rtl="0" eaLnBrk="1" latinLnBrk="0" hangingPunct="1">
              <a:defRPr sz="2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758391" algn="l" defTabSz="1172261" rtl="0" eaLnBrk="1" latinLnBrk="0" hangingPunct="1">
              <a:defRPr sz="2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344522" algn="l" defTabSz="1172261" rtl="0" eaLnBrk="1" latinLnBrk="0" hangingPunct="1">
              <a:defRPr sz="2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930652" algn="l" defTabSz="1172261" rtl="0" eaLnBrk="1" latinLnBrk="0" hangingPunct="1">
              <a:defRPr sz="2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516782" algn="l" defTabSz="1172261" rtl="0" eaLnBrk="1" latinLnBrk="0" hangingPunct="1">
              <a:defRPr sz="2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102913" algn="l" defTabSz="1172261" rtl="0" eaLnBrk="1" latinLnBrk="0" hangingPunct="1">
              <a:defRPr sz="2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689043" algn="l" defTabSz="1172261" rtl="0" eaLnBrk="1" latinLnBrk="0" hangingPunct="1">
              <a:defRPr sz="2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ru-RU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16" name="Прямоугольник 15">
            <a:extLst>
              <a:ext uri="{FF2B5EF4-FFF2-40B4-BE49-F238E27FC236}">
                <a16:creationId xmlns:a16="http://schemas.microsoft.com/office/drawing/2014/main" id="{56690692-FCE5-448B-867A-929C376CD46E}"/>
              </a:ext>
            </a:extLst>
          </p:cNvPr>
          <p:cNvSpPr/>
          <p:nvPr/>
        </p:nvSpPr>
        <p:spPr>
          <a:xfrm>
            <a:off x="2334989" y="2777914"/>
            <a:ext cx="1182623" cy="517670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>
            <a:defPPr>
              <a:defRPr lang="ru-RU"/>
            </a:defPPr>
            <a:lvl1pPr marL="0" algn="l" defTabSz="1172261" rtl="0" eaLnBrk="1" latinLnBrk="0" hangingPunct="1">
              <a:defRPr sz="23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586130" algn="l" defTabSz="1172261" rtl="0" eaLnBrk="1" latinLnBrk="0" hangingPunct="1">
              <a:defRPr sz="23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1172261" algn="l" defTabSz="1172261" rtl="0" eaLnBrk="1" latinLnBrk="0" hangingPunct="1">
              <a:defRPr sz="23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758391" algn="l" defTabSz="1172261" rtl="0" eaLnBrk="1" latinLnBrk="0" hangingPunct="1">
              <a:defRPr sz="23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2344522" algn="l" defTabSz="1172261" rtl="0" eaLnBrk="1" latinLnBrk="0" hangingPunct="1">
              <a:defRPr sz="23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930652" algn="l" defTabSz="1172261" rtl="0" eaLnBrk="1" latinLnBrk="0" hangingPunct="1">
              <a:defRPr sz="23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3516782" algn="l" defTabSz="1172261" rtl="0" eaLnBrk="1" latinLnBrk="0" hangingPunct="1">
              <a:defRPr sz="23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4102913" algn="l" defTabSz="1172261" rtl="0" eaLnBrk="1" latinLnBrk="0" hangingPunct="1">
              <a:defRPr sz="23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4689043" algn="l" defTabSz="1172261" rtl="0" eaLnBrk="1" latinLnBrk="0" hangingPunct="1">
              <a:defRPr sz="23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ru-RU">
              <a:solidFill>
                <a:schemeClr val="dk1"/>
              </a:solidFill>
            </a:endParaRPr>
          </a:p>
        </p:txBody>
      </p:sp>
      <p:sp>
        <p:nvSpPr>
          <p:cNvPr id="17" name="TextBox 15">
            <a:extLst>
              <a:ext uri="{FF2B5EF4-FFF2-40B4-BE49-F238E27FC236}">
                <a16:creationId xmlns:a16="http://schemas.microsoft.com/office/drawing/2014/main" id="{814E825E-7E8D-4871-8FC4-0B39157196EB}"/>
              </a:ext>
            </a:extLst>
          </p:cNvPr>
          <p:cNvSpPr txBox="1"/>
          <p:nvPr/>
        </p:nvSpPr>
        <p:spPr>
          <a:xfrm>
            <a:off x="7902453" y="2665116"/>
            <a:ext cx="2540499" cy="827227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>
            <a:defPPr>
              <a:defRPr lang="ru-RU"/>
            </a:defPPr>
            <a:lvl1pPr marL="0" algn="l" defTabSz="1172261" rtl="0" eaLnBrk="1" latinLnBrk="0" hangingPunct="1">
              <a:defRPr sz="23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586130" algn="l" defTabSz="1172261" rtl="0" eaLnBrk="1" latinLnBrk="0" hangingPunct="1">
              <a:defRPr sz="23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1172261" algn="l" defTabSz="1172261" rtl="0" eaLnBrk="1" latinLnBrk="0" hangingPunct="1">
              <a:defRPr sz="23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758391" algn="l" defTabSz="1172261" rtl="0" eaLnBrk="1" latinLnBrk="0" hangingPunct="1">
              <a:defRPr sz="23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2344522" algn="l" defTabSz="1172261" rtl="0" eaLnBrk="1" latinLnBrk="0" hangingPunct="1">
              <a:defRPr sz="23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930652" algn="l" defTabSz="1172261" rtl="0" eaLnBrk="1" latinLnBrk="0" hangingPunct="1">
              <a:defRPr sz="23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3516782" algn="l" defTabSz="1172261" rtl="0" eaLnBrk="1" latinLnBrk="0" hangingPunct="1">
              <a:defRPr sz="23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4102913" algn="l" defTabSz="1172261" rtl="0" eaLnBrk="1" latinLnBrk="0" hangingPunct="1">
              <a:defRPr sz="23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4689043" algn="l" defTabSz="1172261" rtl="0" eaLnBrk="1" latinLnBrk="0" hangingPunct="1">
              <a:defRPr sz="23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dirty="0"/>
              <a:t>Итоговый вариант</a:t>
            </a:r>
          </a:p>
        </p:txBody>
      </p:sp>
      <p:sp>
        <p:nvSpPr>
          <p:cNvPr id="18" name="TextBox 16">
            <a:extLst>
              <a:ext uri="{FF2B5EF4-FFF2-40B4-BE49-F238E27FC236}">
                <a16:creationId xmlns:a16="http://schemas.microsoft.com/office/drawing/2014/main" id="{C8E62DED-DCAC-4E2A-AEA7-0632F218EC2C}"/>
              </a:ext>
            </a:extLst>
          </p:cNvPr>
          <p:cNvSpPr txBox="1"/>
          <p:nvPr/>
        </p:nvSpPr>
        <p:spPr>
          <a:xfrm>
            <a:off x="5072975" y="2806683"/>
            <a:ext cx="1717130" cy="517670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>
            <a:defPPr>
              <a:defRPr lang="ru-RU"/>
            </a:defPPr>
            <a:lvl1pPr marL="0" algn="l" defTabSz="1172261" rtl="0" eaLnBrk="1" latinLnBrk="0" hangingPunct="1">
              <a:defRPr sz="23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586130" algn="l" defTabSz="1172261" rtl="0" eaLnBrk="1" latinLnBrk="0" hangingPunct="1">
              <a:defRPr sz="23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1172261" algn="l" defTabSz="1172261" rtl="0" eaLnBrk="1" latinLnBrk="0" hangingPunct="1">
              <a:defRPr sz="23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758391" algn="l" defTabSz="1172261" rtl="0" eaLnBrk="1" latinLnBrk="0" hangingPunct="1">
              <a:defRPr sz="23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2344522" algn="l" defTabSz="1172261" rtl="0" eaLnBrk="1" latinLnBrk="0" hangingPunct="1">
              <a:defRPr sz="23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930652" algn="l" defTabSz="1172261" rtl="0" eaLnBrk="1" latinLnBrk="0" hangingPunct="1">
              <a:defRPr sz="23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3516782" algn="l" defTabSz="1172261" rtl="0" eaLnBrk="1" latinLnBrk="0" hangingPunct="1">
              <a:defRPr sz="23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4102913" algn="l" defTabSz="1172261" rtl="0" eaLnBrk="1" latinLnBrk="0" hangingPunct="1">
              <a:defRPr sz="23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4689043" algn="l" defTabSz="1172261" rtl="0" eaLnBrk="1" latinLnBrk="0" hangingPunct="1">
              <a:defRPr sz="23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dirty="0"/>
              <a:t>Прототип</a:t>
            </a:r>
          </a:p>
        </p:txBody>
      </p:sp>
      <p:sp>
        <p:nvSpPr>
          <p:cNvPr id="19" name="TextBox 17">
            <a:extLst>
              <a:ext uri="{FF2B5EF4-FFF2-40B4-BE49-F238E27FC236}">
                <a16:creationId xmlns:a16="http://schemas.microsoft.com/office/drawing/2014/main" id="{03B59FBF-522A-4921-8192-2A37B89619AA}"/>
              </a:ext>
            </a:extLst>
          </p:cNvPr>
          <p:cNvSpPr txBox="1"/>
          <p:nvPr/>
        </p:nvSpPr>
        <p:spPr>
          <a:xfrm>
            <a:off x="2119396" y="2817801"/>
            <a:ext cx="161972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ru-RU"/>
            </a:defPPr>
            <a:lvl1pPr marL="0" algn="l" defTabSz="1172261" rtl="0" eaLnBrk="1" latinLnBrk="0" hangingPunct="1">
              <a:defRPr sz="2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86130" algn="l" defTabSz="1172261" rtl="0" eaLnBrk="1" latinLnBrk="0" hangingPunct="1">
              <a:defRPr sz="2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72261" algn="l" defTabSz="1172261" rtl="0" eaLnBrk="1" latinLnBrk="0" hangingPunct="1">
              <a:defRPr sz="2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758391" algn="l" defTabSz="1172261" rtl="0" eaLnBrk="1" latinLnBrk="0" hangingPunct="1">
              <a:defRPr sz="2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344522" algn="l" defTabSz="1172261" rtl="0" eaLnBrk="1" latinLnBrk="0" hangingPunct="1">
              <a:defRPr sz="2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930652" algn="l" defTabSz="1172261" rtl="0" eaLnBrk="1" latinLnBrk="0" hangingPunct="1">
              <a:defRPr sz="2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516782" algn="l" defTabSz="1172261" rtl="0" eaLnBrk="1" latinLnBrk="0" hangingPunct="1">
              <a:defRPr sz="2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102913" algn="l" defTabSz="1172261" rtl="0" eaLnBrk="1" latinLnBrk="0" hangingPunct="1">
              <a:defRPr sz="2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689043" algn="l" defTabSz="1172261" rtl="0" eaLnBrk="1" latinLnBrk="0" hangingPunct="1">
              <a:defRPr sz="2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ru-RU" dirty="0"/>
              <a:t>Идея</a:t>
            </a:r>
          </a:p>
        </p:txBody>
      </p:sp>
      <p:sp>
        <p:nvSpPr>
          <p:cNvPr id="20" name="TextBox 18">
            <a:extLst>
              <a:ext uri="{FF2B5EF4-FFF2-40B4-BE49-F238E27FC236}">
                <a16:creationId xmlns:a16="http://schemas.microsoft.com/office/drawing/2014/main" id="{6E7FDB59-F9B3-4E19-BB9B-B289FBB307F7}"/>
              </a:ext>
            </a:extLst>
          </p:cNvPr>
          <p:cNvSpPr txBox="1"/>
          <p:nvPr/>
        </p:nvSpPr>
        <p:spPr>
          <a:xfrm>
            <a:off x="1623459" y="3563735"/>
            <a:ext cx="1894153" cy="3159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ru-RU"/>
            </a:defPPr>
            <a:lvl1pPr marL="0" algn="l" defTabSz="1172261" rtl="0" eaLnBrk="1" latinLnBrk="0" hangingPunct="1">
              <a:defRPr sz="2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86130" algn="l" defTabSz="1172261" rtl="0" eaLnBrk="1" latinLnBrk="0" hangingPunct="1">
              <a:defRPr sz="2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72261" algn="l" defTabSz="1172261" rtl="0" eaLnBrk="1" latinLnBrk="0" hangingPunct="1">
              <a:defRPr sz="2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758391" algn="l" defTabSz="1172261" rtl="0" eaLnBrk="1" latinLnBrk="0" hangingPunct="1">
              <a:defRPr sz="2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344522" algn="l" defTabSz="1172261" rtl="0" eaLnBrk="1" latinLnBrk="0" hangingPunct="1">
              <a:defRPr sz="2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930652" algn="l" defTabSz="1172261" rtl="0" eaLnBrk="1" latinLnBrk="0" hangingPunct="1">
              <a:defRPr sz="2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516782" algn="l" defTabSz="1172261" rtl="0" eaLnBrk="1" latinLnBrk="0" hangingPunct="1">
              <a:defRPr sz="2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102913" algn="l" defTabSz="1172261" rtl="0" eaLnBrk="1" latinLnBrk="0" hangingPunct="1">
              <a:defRPr sz="2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689043" algn="l" defTabSz="1172261" rtl="0" eaLnBrk="1" latinLnBrk="0" hangingPunct="1">
              <a:defRPr sz="2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sz="1400" i="1" dirty="0">
                <a:solidFill>
                  <a:schemeClr val="bg1">
                    <a:lumMod val="50000"/>
                  </a:schemeClr>
                </a:solidFill>
              </a:rPr>
              <a:t>Задачи</a:t>
            </a:r>
            <a:r>
              <a:rPr lang="en-US" sz="1400" i="1" dirty="0">
                <a:solidFill>
                  <a:schemeClr val="bg1">
                    <a:lumMod val="50000"/>
                  </a:schemeClr>
                </a:solidFill>
              </a:rPr>
              <a:t> I </a:t>
            </a:r>
            <a:r>
              <a:rPr lang="ru-RU" sz="1400" i="1" dirty="0">
                <a:solidFill>
                  <a:schemeClr val="bg1">
                    <a:lumMod val="50000"/>
                  </a:schemeClr>
                </a:solidFill>
              </a:rPr>
              <a:t>такта </a:t>
            </a:r>
          </a:p>
        </p:txBody>
      </p:sp>
      <p:sp>
        <p:nvSpPr>
          <p:cNvPr id="21" name="TextBox 19">
            <a:extLst>
              <a:ext uri="{FF2B5EF4-FFF2-40B4-BE49-F238E27FC236}">
                <a16:creationId xmlns:a16="http://schemas.microsoft.com/office/drawing/2014/main" id="{FE30A6B0-6170-4169-8163-C68160F95EBC}"/>
              </a:ext>
            </a:extLst>
          </p:cNvPr>
          <p:cNvSpPr txBox="1"/>
          <p:nvPr/>
        </p:nvSpPr>
        <p:spPr>
          <a:xfrm>
            <a:off x="5065834" y="3519999"/>
            <a:ext cx="158417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ru-RU"/>
            </a:defPPr>
            <a:lvl1pPr marL="0" algn="l" defTabSz="1172261" rtl="0" eaLnBrk="1" latinLnBrk="0" hangingPunct="1">
              <a:defRPr sz="2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86130" algn="l" defTabSz="1172261" rtl="0" eaLnBrk="1" latinLnBrk="0" hangingPunct="1">
              <a:defRPr sz="2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72261" algn="l" defTabSz="1172261" rtl="0" eaLnBrk="1" latinLnBrk="0" hangingPunct="1">
              <a:defRPr sz="2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758391" algn="l" defTabSz="1172261" rtl="0" eaLnBrk="1" latinLnBrk="0" hangingPunct="1">
              <a:defRPr sz="2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344522" algn="l" defTabSz="1172261" rtl="0" eaLnBrk="1" latinLnBrk="0" hangingPunct="1">
              <a:defRPr sz="2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930652" algn="l" defTabSz="1172261" rtl="0" eaLnBrk="1" latinLnBrk="0" hangingPunct="1">
              <a:defRPr sz="2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516782" algn="l" defTabSz="1172261" rtl="0" eaLnBrk="1" latinLnBrk="0" hangingPunct="1">
              <a:defRPr sz="2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102913" algn="l" defTabSz="1172261" rtl="0" eaLnBrk="1" latinLnBrk="0" hangingPunct="1">
              <a:defRPr sz="2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689043" algn="l" defTabSz="1172261" rtl="0" eaLnBrk="1" latinLnBrk="0" hangingPunct="1">
              <a:defRPr sz="2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sz="1400" i="1" dirty="0">
                <a:solidFill>
                  <a:schemeClr val="bg1">
                    <a:lumMod val="50000"/>
                  </a:schemeClr>
                </a:solidFill>
              </a:rPr>
              <a:t>Задачи</a:t>
            </a:r>
            <a:r>
              <a:rPr lang="en-US" sz="1400" i="1" dirty="0">
                <a:solidFill>
                  <a:schemeClr val="bg1">
                    <a:lumMod val="50000"/>
                  </a:schemeClr>
                </a:solidFill>
              </a:rPr>
              <a:t> II </a:t>
            </a:r>
            <a:r>
              <a:rPr lang="ru-RU" sz="1400" i="1" dirty="0">
                <a:solidFill>
                  <a:schemeClr val="bg1">
                    <a:lumMod val="50000"/>
                  </a:schemeClr>
                </a:solidFill>
              </a:rPr>
              <a:t>такта </a:t>
            </a:r>
          </a:p>
        </p:txBody>
      </p:sp>
      <p:sp>
        <p:nvSpPr>
          <p:cNvPr id="22" name="TextBox 20">
            <a:extLst>
              <a:ext uri="{FF2B5EF4-FFF2-40B4-BE49-F238E27FC236}">
                <a16:creationId xmlns:a16="http://schemas.microsoft.com/office/drawing/2014/main" id="{6F1267E0-8410-45A9-ADA9-7EA732113FCF}"/>
              </a:ext>
            </a:extLst>
          </p:cNvPr>
          <p:cNvSpPr txBox="1"/>
          <p:nvPr/>
        </p:nvSpPr>
        <p:spPr>
          <a:xfrm>
            <a:off x="8489988" y="3546679"/>
            <a:ext cx="195296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ru-RU"/>
            </a:defPPr>
            <a:lvl1pPr marL="0" algn="l" defTabSz="1172261" rtl="0" eaLnBrk="1" latinLnBrk="0" hangingPunct="1">
              <a:defRPr sz="2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86130" algn="l" defTabSz="1172261" rtl="0" eaLnBrk="1" latinLnBrk="0" hangingPunct="1">
              <a:defRPr sz="2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72261" algn="l" defTabSz="1172261" rtl="0" eaLnBrk="1" latinLnBrk="0" hangingPunct="1">
              <a:defRPr sz="2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758391" algn="l" defTabSz="1172261" rtl="0" eaLnBrk="1" latinLnBrk="0" hangingPunct="1">
              <a:defRPr sz="2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344522" algn="l" defTabSz="1172261" rtl="0" eaLnBrk="1" latinLnBrk="0" hangingPunct="1">
              <a:defRPr sz="2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930652" algn="l" defTabSz="1172261" rtl="0" eaLnBrk="1" latinLnBrk="0" hangingPunct="1">
              <a:defRPr sz="2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516782" algn="l" defTabSz="1172261" rtl="0" eaLnBrk="1" latinLnBrk="0" hangingPunct="1">
              <a:defRPr sz="2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102913" algn="l" defTabSz="1172261" rtl="0" eaLnBrk="1" latinLnBrk="0" hangingPunct="1">
              <a:defRPr sz="2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689043" algn="l" defTabSz="1172261" rtl="0" eaLnBrk="1" latinLnBrk="0" hangingPunct="1">
              <a:defRPr sz="2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sz="1400" i="1" dirty="0">
                <a:solidFill>
                  <a:schemeClr val="bg1">
                    <a:lumMod val="50000"/>
                  </a:schemeClr>
                </a:solidFill>
              </a:rPr>
              <a:t>Задачи</a:t>
            </a:r>
            <a:r>
              <a:rPr lang="en-US" sz="1400" i="1" dirty="0">
                <a:solidFill>
                  <a:schemeClr val="bg1">
                    <a:lumMod val="50000"/>
                  </a:schemeClr>
                </a:solidFill>
              </a:rPr>
              <a:t> III </a:t>
            </a:r>
            <a:r>
              <a:rPr lang="ru-RU" sz="1400" i="1" dirty="0">
                <a:solidFill>
                  <a:schemeClr val="bg1">
                    <a:lumMod val="50000"/>
                  </a:schemeClr>
                </a:solidFill>
              </a:rPr>
              <a:t>такта </a:t>
            </a:r>
          </a:p>
        </p:txBody>
      </p:sp>
      <p:cxnSp>
        <p:nvCxnSpPr>
          <p:cNvPr id="23" name="Прямая соединительная линия 22">
            <a:extLst>
              <a:ext uri="{FF2B5EF4-FFF2-40B4-BE49-F238E27FC236}">
                <a16:creationId xmlns:a16="http://schemas.microsoft.com/office/drawing/2014/main" id="{14C8398F-5192-4F3C-A0E7-293D1A647375}"/>
              </a:ext>
            </a:extLst>
          </p:cNvPr>
          <p:cNvCxnSpPr/>
          <p:nvPr/>
        </p:nvCxnSpPr>
        <p:spPr>
          <a:xfrm flipV="1">
            <a:off x="6111408" y="1803474"/>
            <a:ext cx="0" cy="760730"/>
          </a:xfrm>
          <a:prstGeom prst="line">
            <a:avLst/>
          </a:prstGeom>
          <a:ln w="57150"/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24" name="Прямая соединительная линия 23">
            <a:extLst>
              <a:ext uri="{FF2B5EF4-FFF2-40B4-BE49-F238E27FC236}">
                <a16:creationId xmlns:a16="http://schemas.microsoft.com/office/drawing/2014/main" id="{EC56E877-F9BF-42DE-A560-55122BEA01F7}"/>
              </a:ext>
            </a:extLst>
          </p:cNvPr>
          <p:cNvCxnSpPr/>
          <p:nvPr/>
        </p:nvCxnSpPr>
        <p:spPr>
          <a:xfrm flipV="1">
            <a:off x="9085079" y="1803474"/>
            <a:ext cx="0" cy="760730"/>
          </a:xfrm>
          <a:prstGeom prst="line">
            <a:avLst/>
          </a:prstGeom>
          <a:ln w="57150"/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25" name="TextBox 41">
            <a:extLst>
              <a:ext uri="{FF2B5EF4-FFF2-40B4-BE49-F238E27FC236}">
                <a16:creationId xmlns:a16="http://schemas.microsoft.com/office/drawing/2014/main" id="{D0FD4FDC-7656-46A8-8B40-FD2334E1B090}"/>
              </a:ext>
            </a:extLst>
          </p:cNvPr>
          <p:cNvSpPr txBox="1"/>
          <p:nvPr/>
        </p:nvSpPr>
        <p:spPr>
          <a:xfrm>
            <a:off x="7727885" y="938976"/>
            <a:ext cx="2232248" cy="8002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ru-RU"/>
            </a:defPPr>
            <a:lvl1pPr marL="0" algn="l" defTabSz="1172261" rtl="0" eaLnBrk="1" latinLnBrk="0" hangingPunct="1">
              <a:defRPr sz="2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86130" algn="l" defTabSz="1172261" rtl="0" eaLnBrk="1" latinLnBrk="0" hangingPunct="1">
              <a:defRPr sz="2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72261" algn="l" defTabSz="1172261" rtl="0" eaLnBrk="1" latinLnBrk="0" hangingPunct="1">
              <a:defRPr sz="2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758391" algn="l" defTabSz="1172261" rtl="0" eaLnBrk="1" latinLnBrk="0" hangingPunct="1">
              <a:defRPr sz="2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344522" algn="l" defTabSz="1172261" rtl="0" eaLnBrk="1" latinLnBrk="0" hangingPunct="1">
              <a:defRPr sz="2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930652" algn="l" defTabSz="1172261" rtl="0" eaLnBrk="1" latinLnBrk="0" hangingPunct="1">
              <a:defRPr sz="2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516782" algn="l" defTabSz="1172261" rtl="0" eaLnBrk="1" latinLnBrk="0" hangingPunct="1">
              <a:defRPr sz="2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102913" algn="l" defTabSz="1172261" rtl="0" eaLnBrk="1" latinLnBrk="0" hangingPunct="1">
              <a:defRPr sz="2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689043" algn="l" defTabSz="1172261" rtl="0" eaLnBrk="1" latinLnBrk="0" hangingPunct="1">
              <a:defRPr sz="2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ru-RU" dirty="0"/>
              <a:t>Октябрь</a:t>
            </a:r>
          </a:p>
          <a:p>
            <a:pPr algn="ctr"/>
            <a:r>
              <a:rPr lang="ru-RU" dirty="0"/>
              <a:t>2024 г. </a:t>
            </a:r>
            <a:endParaRPr lang="ru-RU" sz="2400" dirty="0"/>
          </a:p>
        </p:txBody>
      </p:sp>
      <p:sp>
        <p:nvSpPr>
          <p:cNvPr id="26" name="TextBox 42">
            <a:extLst>
              <a:ext uri="{FF2B5EF4-FFF2-40B4-BE49-F238E27FC236}">
                <a16:creationId xmlns:a16="http://schemas.microsoft.com/office/drawing/2014/main" id="{E4EB8175-9D77-4C3C-9E3D-2DA864A4F402}"/>
              </a:ext>
            </a:extLst>
          </p:cNvPr>
          <p:cNvSpPr txBox="1"/>
          <p:nvPr/>
        </p:nvSpPr>
        <p:spPr>
          <a:xfrm>
            <a:off x="898693" y="4237117"/>
            <a:ext cx="2990288" cy="19543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ru-RU"/>
            </a:defPPr>
            <a:lvl1pPr marL="0" algn="l" defTabSz="1172261" rtl="0" eaLnBrk="1" latinLnBrk="0" hangingPunct="1">
              <a:defRPr sz="2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86130" algn="l" defTabSz="1172261" rtl="0" eaLnBrk="1" latinLnBrk="0" hangingPunct="1">
              <a:defRPr sz="2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72261" algn="l" defTabSz="1172261" rtl="0" eaLnBrk="1" latinLnBrk="0" hangingPunct="1">
              <a:defRPr sz="2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758391" algn="l" defTabSz="1172261" rtl="0" eaLnBrk="1" latinLnBrk="0" hangingPunct="1">
              <a:defRPr sz="2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344522" algn="l" defTabSz="1172261" rtl="0" eaLnBrk="1" latinLnBrk="0" hangingPunct="1">
              <a:defRPr sz="2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930652" algn="l" defTabSz="1172261" rtl="0" eaLnBrk="1" latinLnBrk="0" hangingPunct="1">
              <a:defRPr sz="2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516782" algn="l" defTabSz="1172261" rtl="0" eaLnBrk="1" latinLnBrk="0" hangingPunct="1">
              <a:defRPr sz="2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102913" algn="l" defTabSz="1172261" rtl="0" eaLnBrk="1" latinLnBrk="0" hangingPunct="1">
              <a:defRPr sz="2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689043" algn="l" defTabSz="1172261" rtl="0" eaLnBrk="1" latinLnBrk="0" hangingPunct="1">
              <a:defRPr sz="2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71450" indent="-171450">
              <a:buFont typeface="Arial" panose="020B0604020202020204" pitchFamily="34" charset="0"/>
              <a:buChar char="•"/>
            </a:pPr>
            <a:r>
              <a:rPr lang="ru-RU" sz="1100" dirty="0">
                <a:cs typeface="Times New Roman" panose="02020603050405020304" pitchFamily="18" charset="0"/>
              </a:rPr>
              <a:t>Уточнение проблемы и формулировка идеи проекта.</a:t>
            </a:r>
          </a:p>
          <a:p>
            <a:pPr marL="285750" indent="-285750">
              <a:buFont typeface="Arial" pitchFamily="34" charset="0"/>
              <a:buChar char="•"/>
            </a:pPr>
            <a:endParaRPr lang="ru-RU" sz="1100" dirty="0">
              <a:cs typeface="Times New Roman" panose="02020603050405020304" pitchFamily="18" charset="0"/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ru-RU" sz="1100" dirty="0">
                <a:cs typeface="Times New Roman" panose="02020603050405020304" pitchFamily="18" charset="0"/>
              </a:rPr>
              <a:t>Расширить знания о законодательных нормативов.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endParaRPr lang="ru-RU" sz="1100" dirty="0">
              <a:cs typeface="Times New Roman" panose="02020603050405020304" pitchFamily="18" charset="0"/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ru-RU" sz="1100" dirty="0">
                <a:cs typeface="Times New Roman" panose="02020603050405020304" pitchFamily="18" charset="0"/>
              </a:rPr>
              <a:t>Провести анализ рынка и выявить конкурентов</a:t>
            </a:r>
          </a:p>
          <a:p>
            <a:pPr marL="285750" indent="-285750">
              <a:buFont typeface="Arial" pitchFamily="34" charset="0"/>
              <a:buChar char="•"/>
            </a:pPr>
            <a:endParaRPr lang="ru-RU" sz="1100" dirty="0">
              <a:cs typeface="Times New Roman" panose="02020603050405020304" pitchFamily="18" charset="0"/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ru-RU" sz="1100" dirty="0">
                <a:cs typeface="Times New Roman" panose="02020603050405020304" pitchFamily="18" charset="0"/>
              </a:rPr>
              <a:t>Составление и утверждение технического задания на проект</a:t>
            </a:r>
            <a:r>
              <a:rPr lang="ru-RU" sz="1100" dirty="0">
                <a:cs typeface="Traditional Arabic" panose="02020603050405020304" pitchFamily="18" charset="-78"/>
              </a:rPr>
              <a:t>а.</a:t>
            </a:r>
            <a:endParaRPr lang="ru-RU" sz="1100" dirty="0">
              <a:cs typeface="Times New Roman" panose="02020603050405020304" pitchFamily="18" charset="0"/>
            </a:endParaRPr>
          </a:p>
        </p:txBody>
      </p:sp>
      <p:sp>
        <p:nvSpPr>
          <p:cNvPr id="27" name="TextBox 43">
            <a:extLst>
              <a:ext uri="{FF2B5EF4-FFF2-40B4-BE49-F238E27FC236}">
                <a16:creationId xmlns:a16="http://schemas.microsoft.com/office/drawing/2014/main" id="{5E05A1CC-EDBC-45AD-8F13-F246A9B95BD6}"/>
              </a:ext>
            </a:extLst>
          </p:cNvPr>
          <p:cNvSpPr txBox="1"/>
          <p:nvPr/>
        </p:nvSpPr>
        <p:spPr>
          <a:xfrm>
            <a:off x="4144454" y="4250072"/>
            <a:ext cx="3933908" cy="12772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ru-RU"/>
            </a:defPPr>
            <a:lvl1pPr marL="0" algn="l" defTabSz="1172261" rtl="0" eaLnBrk="1" latinLnBrk="0" hangingPunct="1">
              <a:defRPr sz="2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86130" algn="l" defTabSz="1172261" rtl="0" eaLnBrk="1" latinLnBrk="0" hangingPunct="1">
              <a:defRPr sz="2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72261" algn="l" defTabSz="1172261" rtl="0" eaLnBrk="1" latinLnBrk="0" hangingPunct="1">
              <a:defRPr sz="2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758391" algn="l" defTabSz="1172261" rtl="0" eaLnBrk="1" latinLnBrk="0" hangingPunct="1">
              <a:defRPr sz="2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344522" algn="l" defTabSz="1172261" rtl="0" eaLnBrk="1" latinLnBrk="0" hangingPunct="1">
              <a:defRPr sz="2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930652" algn="l" defTabSz="1172261" rtl="0" eaLnBrk="1" latinLnBrk="0" hangingPunct="1">
              <a:defRPr sz="2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516782" algn="l" defTabSz="1172261" rtl="0" eaLnBrk="1" latinLnBrk="0" hangingPunct="1">
              <a:defRPr sz="2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102913" algn="l" defTabSz="1172261" rtl="0" eaLnBrk="1" latinLnBrk="0" hangingPunct="1">
              <a:defRPr sz="2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689043" algn="l" defTabSz="1172261" rtl="0" eaLnBrk="1" latinLnBrk="0" hangingPunct="1">
              <a:defRPr sz="2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85750" indent="-285750">
              <a:buFont typeface="Arial" pitchFamily="34" charset="0"/>
              <a:buChar char="•"/>
            </a:pPr>
            <a:r>
              <a:rPr lang="ru-RU" sz="1100" dirty="0">
                <a:cs typeface="Times New Roman" panose="02020603050405020304" pitchFamily="18" charset="0"/>
              </a:rPr>
              <a:t>Подготовка расчета стоимости проекта для предприятия</a:t>
            </a:r>
          </a:p>
          <a:p>
            <a:pPr marL="285750" indent="-285750">
              <a:buFont typeface="Arial" pitchFamily="34" charset="0"/>
              <a:buChar char="•"/>
            </a:pPr>
            <a:endParaRPr lang="ru-RU" sz="1100" dirty="0">
              <a:cs typeface="Times New Roman" panose="02020603050405020304" pitchFamily="18" charset="0"/>
            </a:endParaRPr>
          </a:p>
          <a:p>
            <a:pPr marL="285750" indent="-285750">
              <a:buFont typeface="Arial" pitchFamily="34" charset="0"/>
              <a:buChar char="•"/>
            </a:pPr>
            <a:r>
              <a:rPr lang="ru-RU" sz="1100" dirty="0">
                <a:cs typeface="Times New Roman" panose="02020603050405020304" pitchFamily="18" charset="0"/>
              </a:rPr>
              <a:t>Разработка состава.</a:t>
            </a:r>
          </a:p>
          <a:p>
            <a:pPr marL="285750" indent="-285750">
              <a:buFont typeface="Arial" pitchFamily="34" charset="0"/>
              <a:buChar char="•"/>
            </a:pPr>
            <a:endParaRPr lang="ru-RU" sz="1100" dirty="0">
              <a:cs typeface="Times New Roman" panose="02020603050405020304" pitchFamily="18" charset="0"/>
            </a:endParaRPr>
          </a:p>
          <a:p>
            <a:pPr marL="285750" indent="-285750">
              <a:buFont typeface="Arial" pitchFamily="34" charset="0"/>
              <a:buChar char="•"/>
            </a:pPr>
            <a:r>
              <a:rPr lang="ru-RU" sz="1100" dirty="0">
                <a:cs typeface="Times New Roman" panose="02020603050405020304" pitchFamily="18" charset="0"/>
              </a:rPr>
              <a:t>Проведение лабораторных исследований</a:t>
            </a:r>
          </a:p>
          <a:p>
            <a:endParaRPr lang="ru-RU" sz="1100" dirty="0">
              <a:cs typeface="Times New Roman" panose="02020603050405020304" pitchFamily="18" charset="0"/>
            </a:endParaRPr>
          </a:p>
        </p:txBody>
      </p:sp>
      <p:sp>
        <p:nvSpPr>
          <p:cNvPr id="28" name="TextBox 44">
            <a:extLst>
              <a:ext uri="{FF2B5EF4-FFF2-40B4-BE49-F238E27FC236}">
                <a16:creationId xmlns:a16="http://schemas.microsoft.com/office/drawing/2014/main" id="{0050CD0C-369E-42BE-8BCD-EFEDCCD5DDDC}"/>
              </a:ext>
            </a:extLst>
          </p:cNvPr>
          <p:cNvSpPr txBox="1"/>
          <p:nvPr/>
        </p:nvSpPr>
        <p:spPr>
          <a:xfrm>
            <a:off x="8086846" y="4175179"/>
            <a:ext cx="3153022" cy="21236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ru-RU"/>
            </a:defPPr>
            <a:lvl1pPr marL="0" algn="l" defTabSz="1172261" rtl="0" eaLnBrk="1" latinLnBrk="0" hangingPunct="1">
              <a:defRPr sz="2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86130" algn="l" defTabSz="1172261" rtl="0" eaLnBrk="1" latinLnBrk="0" hangingPunct="1">
              <a:defRPr sz="2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72261" algn="l" defTabSz="1172261" rtl="0" eaLnBrk="1" latinLnBrk="0" hangingPunct="1">
              <a:defRPr sz="2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758391" algn="l" defTabSz="1172261" rtl="0" eaLnBrk="1" latinLnBrk="0" hangingPunct="1">
              <a:defRPr sz="2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344522" algn="l" defTabSz="1172261" rtl="0" eaLnBrk="1" latinLnBrk="0" hangingPunct="1">
              <a:defRPr sz="2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930652" algn="l" defTabSz="1172261" rtl="0" eaLnBrk="1" latinLnBrk="0" hangingPunct="1">
              <a:defRPr sz="2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516782" algn="l" defTabSz="1172261" rtl="0" eaLnBrk="1" latinLnBrk="0" hangingPunct="1">
              <a:defRPr sz="2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102913" algn="l" defTabSz="1172261" rtl="0" eaLnBrk="1" latinLnBrk="0" hangingPunct="1">
              <a:defRPr sz="2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689043" algn="l" defTabSz="1172261" rtl="0" eaLnBrk="1" latinLnBrk="0" hangingPunct="1">
              <a:defRPr sz="2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ru-RU" sz="1100" dirty="0">
              <a:cs typeface="Times New Roman" panose="02020603050405020304" pitchFamily="18" charset="0"/>
            </a:endParaRPr>
          </a:p>
          <a:p>
            <a:pPr marL="285750" indent="-285750">
              <a:buFont typeface="Arial" pitchFamily="34" charset="0"/>
              <a:buChar char="•"/>
            </a:pPr>
            <a:r>
              <a:rPr lang="ru-RU" sz="1100" dirty="0">
                <a:cs typeface="Times New Roman" panose="02020603050405020304" pitchFamily="18" charset="0"/>
              </a:rPr>
              <a:t>Проведение повторных тестирований и сравнение с прошлыми результатами.</a:t>
            </a:r>
          </a:p>
          <a:p>
            <a:pPr marL="285750" indent="-285750">
              <a:buFont typeface="Arial" pitchFamily="34" charset="0"/>
              <a:buChar char="•"/>
            </a:pPr>
            <a:endParaRPr lang="ru-RU" sz="1100" dirty="0">
              <a:cs typeface="Times New Roman" panose="02020603050405020304" pitchFamily="18" charset="0"/>
            </a:endParaRPr>
          </a:p>
          <a:p>
            <a:pPr marL="285750" indent="-285750">
              <a:buFont typeface="Arial" pitchFamily="34" charset="0"/>
              <a:buChar char="•"/>
            </a:pPr>
            <a:r>
              <a:rPr lang="ru-RU" sz="1100" dirty="0">
                <a:cs typeface="Times New Roman" panose="02020603050405020304" pitchFamily="18" charset="0"/>
              </a:rPr>
              <a:t>Уточнение расчета стоимости </a:t>
            </a:r>
          </a:p>
          <a:p>
            <a:pPr marL="285750" indent="-285750">
              <a:buFont typeface="Arial" pitchFamily="34" charset="0"/>
              <a:buChar char="•"/>
            </a:pPr>
            <a:endParaRPr lang="ru-RU" sz="1100" dirty="0">
              <a:cs typeface="Times New Roman" panose="02020603050405020304" pitchFamily="18" charset="0"/>
            </a:endParaRPr>
          </a:p>
          <a:p>
            <a:pPr marL="285750" indent="-285750">
              <a:buFont typeface="Arial" pitchFamily="34" charset="0"/>
              <a:buChar char="•"/>
            </a:pPr>
            <a:r>
              <a:rPr lang="ru-RU" sz="1100" dirty="0">
                <a:cs typeface="Times New Roman" panose="02020603050405020304" pitchFamily="18" charset="0"/>
              </a:rPr>
              <a:t>Подготовка рабочей документации и модели</a:t>
            </a:r>
          </a:p>
          <a:p>
            <a:pPr marL="285750" indent="-285750">
              <a:buFont typeface="Arial" pitchFamily="34" charset="0"/>
              <a:buChar char="•"/>
            </a:pPr>
            <a:endParaRPr lang="ru-RU" sz="1100" dirty="0">
              <a:cs typeface="Times New Roman" panose="02020603050405020304" pitchFamily="18" charset="0"/>
            </a:endParaRPr>
          </a:p>
          <a:p>
            <a:pPr marL="285750" indent="-285750">
              <a:buFont typeface="Arial" pitchFamily="34" charset="0"/>
              <a:buChar char="•"/>
            </a:pPr>
            <a:r>
              <a:rPr lang="ru-RU" sz="1100" dirty="0">
                <a:cs typeface="Times New Roman" panose="02020603050405020304" pitchFamily="18" charset="0"/>
              </a:rPr>
              <a:t>Выход на рынок</a:t>
            </a:r>
          </a:p>
          <a:p>
            <a:pPr marL="285750" indent="-285750">
              <a:buFont typeface="Arial" pitchFamily="34" charset="0"/>
              <a:buChar char="•"/>
            </a:pPr>
            <a:endParaRPr lang="ru-RU" sz="1100" dirty="0">
              <a:cs typeface="Times New Roman" panose="02020603050405020304" pitchFamily="18" charset="0"/>
            </a:endParaRPr>
          </a:p>
          <a:p>
            <a:pPr marL="285750" indent="-285750">
              <a:buFont typeface="Arial" pitchFamily="34" charset="0"/>
              <a:buChar char="•"/>
            </a:pPr>
            <a:endParaRPr lang="ru-RU" sz="1100" dirty="0"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3100142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4C55D1-92A9-4B02-AD60-DEC4B6659F3A}" type="slidenum">
              <a:rPr lang="ru-RU" smtClean="0"/>
              <a:pPr/>
              <a:t>10</a:t>
            </a:fld>
            <a:endParaRPr lang="ru-RU"/>
          </a:p>
        </p:txBody>
      </p:sp>
      <p:sp>
        <p:nvSpPr>
          <p:cNvPr id="6" name="Заголовок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Предложение для инвестора</a:t>
            </a:r>
          </a:p>
        </p:txBody>
      </p:sp>
      <p:sp>
        <p:nvSpPr>
          <p:cNvPr id="2" name="Объект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/>
              <a:t>Необходимая сумма стартап-проекту – 335 000 руб.</a:t>
            </a:r>
          </a:p>
          <a:p>
            <a:r>
              <a:rPr lang="ru-RU" dirty="0"/>
              <a:t>На что необходимо данная сумма показать крупными блоками</a:t>
            </a:r>
          </a:p>
        </p:txBody>
      </p:sp>
      <p:graphicFrame>
        <p:nvGraphicFramePr>
          <p:cNvPr id="4" name="Таблица 3">
            <a:extLst>
              <a:ext uri="{FF2B5EF4-FFF2-40B4-BE49-F238E27FC236}">
                <a16:creationId xmlns:a16="http://schemas.microsoft.com/office/drawing/2014/main" id="{E47000B2-B52D-4A2E-8F89-88CC445ECD6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13549894"/>
              </p:ext>
            </p:extLst>
          </p:nvPr>
        </p:nvGraphicFramePr>
        <p:xfrm>
          <a:off x="228700" y="2094039"/>
          <a:ext cx="11269781" cy="3566160"/>
        </p:xfrm>
        <a:graphic>
          <a:graphicData uri="http://schemas.openxmlformats.org/drawingml/2006/table">
            <a:tbl>
              <a:tblPr firstRow="1" bandRow="1">
                <a:tableStyleId>{C4B1156A-380E-4F78-BDF5-A606A8083BF9}</a:tableStyleId>
              </a:tblPr>
              <a:tblGrid>
                <a:gridCol w="1732151">
                  <a:extLst>
                    <a:ext uri="{9D8B030D-6E8A-4147-A177-3AD203B41FA5}">
                      <a16:colId xmlns:a16="http://schemas.microsoft.com/office/drawing/2014/main" val="1425539731"/>
                    </a:ext>
                  </a:extLst>
                </a:gridCol>
                <a:gridCol w="7951064">
                  <a:extLst>
                    <a:ext uri="{9D8B030D-6E8A-4147-A177-3AD203B41FA5}">
                      <a16:colId xmlns:a16="http://schemas.microsoft.com/office/drawing/2014/main" val="1865601387"/>
                    </a:ext>
                  </a:extLst>
                </a:gridCol>
                <a:gridCol w="1586566">
                  <a:extLst>
                    <a:ext uri="{9D8B030D-6E8A-4147-A177-3AD203B41FA5}">
                      <a16:colId xmlns:a16="http://schemas.microsoft.com/office/drawing/2014/main" val="3413646710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algn="ctr"/>
                      <a:r>
                        <a:rPr lang="ru-RU" sz="1600" dirty="0"/>
                        <a:t>№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/>
                        <a:t>Наименование затрат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/>
                        <a:t>Общая стоимость, руб.(час)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242542393"/>
                  </a:ext>
                </a:extLst>
              </a:tr>
              <a:tr h="250528"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</a:pPr>
                      <a:r>
                        <a:rPr lang="ru-RU" sz="1400" dirty="0"/>
                        <a:t>1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indent="0" algn="l">
                        <a:buFont typeface="+mj-lt"/>
                        <a:buNone/>
                      </a:pPr>
                      <a:r>
                        <a:rPr lang="ru-RU" sz="1400" dirty="0"/>
                        <a:t>Выполнение расчетов состава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aseline="0" dirty="0"/>
                        <a:t>25 000</a:t>
                      </a:r>
                      <a:endParaRPr lang="ru-RU" sz="1400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99006733"/>
                  </a:ext>
                </a:extLst>
              </a:tr>
              <a:tr h="250528">
                <a:tc>
                  <a:txBody>
                    <a:bodyPr/>
                    <a:lstStyle/>
                    <a:p>
                      <a:pPr marL="0" marR="0" lvl="0" indent="0" algn="ctr" defTabSz="1172261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ru-RU" sz="1400" dirty="0">
                          <a:cs typeface="Times New Roman" panose="02020603050405020304" pitchFamily="18" charset="0"/>
                        </a:rPr>
                        <a:t>2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l" defTabSz="1172261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ru-RU" sz="1400" dirty="0">
                          <a:cs typeface="Times New Roman" panose="02020603050405020304" pitchFamily="18" charset="0"/>
                        </a:rPr>
                        <a:t>Составление и утверждение технического задания проект</a:t>
                      </a:r>
                      <a:r>
                        <a:rPr lang="ru-RU" sz="1400" dirty="0">
                          <a:cs typeface="Traditional Arabic" panose="02020603050405020304" pitchFamily="18" charset="-78"/>
                        </a:rPr>
                        <a:t>а</a:t>
                      </a:r>
                      <a:endParaRPr lang="ru-RU" sz="1400" dirty="0"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/>
                        <a:t>25 000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423738062"/>
                  </a:ext>
                </a:extLst>
              </a:tr>
              <a:tr h="250528"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</a:pPr>
                      <a:r>
                        <a:rPr lang="ru-RU" sz="1400" dirty="0"/>
                        <a:t>3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indent="0" algn="l">
                        <a:buFont typeface="+mj-lt"/>
                        <a:buNone/>
                      </a:pPr>
                      <a:r>
                        <a:rPr lang="ru-RU" sz="1400" dirty="0"/>
                        <a:t>Аренда помещения</a:t>
                      </a:r>
                      <a:r>
                        <a:rPr lang="ru-RU" sz="1400" baseline="0" dirty="0"/>
                        <a:t> и оборудования</a:t>
                      </a:r>
                      <a:endParaRPr lang="ru-RU" sz="1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/>
                        <a:t>100 000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926226482"/>
                  </a:ext>
                </a:extLst>
              </a:tr>
              <a:tr h="250528"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</a:pPr>
                      <a:r>
                        <a:rPr lang="ru-RU" sz="1400" dirty="0"/>
                        <a:t>4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indent="0" algn="l">
                        <a:buFont typeface="+mj-lt"/>
                        <a:buNone/>
                      </a:pPr>
                      <a:r>
                        <a:rPr lang="ru-RU" sz="1400" dirty="0"/>
                        <a:t>Покупка исходных материалов, веществ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/>
                        <a:t>20 000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016672534"/>
                  </a:ext>
                </a:extLst>
              </a:tr>
              <a:tr h="281016"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</a:pPr>
                      <a:r>
                        <a:rPr lang="ru-RU" sz="1400" dirty="0"/>
                        <a:t>5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l" defTabSz="1172261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ru-RU" sz="1400" dirty="0">
                          <a:cs typeface="Times New Roman" panose="02020603050405020304" pitchFamily="18" charset="0"/>
                        </a:rPr>
                        <a:t>Создание прототипа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aseline="0" dirty="0"/>
                        <a:t>20 </a:t>
                      </a:r>
                      <a:r>
                        <a:rPr lang="ru-RU" sz="1400" dirty="0"/>
                        <a:t>000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35719084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</a:pPr>
                      <a:r>
                        <a:rPr lang="ru-RU" sz="1400" dirty="0"/>
                        <a:t>6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l" defTabSz="1172261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ru-RU" sz="1400" dirty="0">
                          <a:cs typeface="Times New Roman" panose="02020603050405020304" pitchFamily="18" charset="0"/>
                        </a:rPr>
                        <a:t>Лабораторные испытания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/>
                        <a:t>60 000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717497148"/>
                  </a:ext>
                </a:extLst>
              </a:tr>
              <a:tr h="250528"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</a:pPr>
                      <a:r>
                        <a:rPr lang="ru-RU" sz="1400" dirty="0"/>
                        <a:t>7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indent="0" algn="l">
                        <a:buFont typeface="+mj-lt"/>
                        <a:buNone/>
                      </a:pPr>
                      <a:r>
                        <a:rPr lang="ru-RU" sz="1400" dirty="0"/>
                        <a:t>Проведение контрольной экспертизы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/>
                        <a:t>35 000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508675738"/>
                  </a:ext>
                </a:extLst>
              </a:tr>
              <a:tr h="250528"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</a:pPr>
                      <a:r>
                        <a:rPr lang="ru-RU" sz="1400" dirty="0"/>
                        <a:t>8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indent="0" algn="l">
                        <a:buFont typeface="+mj-lt"/>
                        <a:buNone/>
                      </a:pPr>
                      <a:r>
                        <a:rPr lang="ru-RU" sz="1400" dirty="0"/>
                        <a:t>Составление необходимой документации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/>
                        <a:t>25</a:t>
                      </a:r>
                      <a:r>
                        <a:rPr lang="ru-RU" sz="1400" baseline="0" dirty="0"/>
                        <a:t> 000</a:t>
                      </a:r>
                      <a:endParaRPr lang="ru-RU" sz="1400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007555007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/>
                      <a:endParaRPr lang="ru-RU" sz="1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/>
                        <a:t>Итого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/>
                        <a:t>335 000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220651498"/>
                  </a:ext>
                </a:extLst>
              </a:tr>
            </a:tbl>
          </a:graphicData>
        </a:graphic>
      </p:graphicFrame>
      <p:sp>
        <p:nvSpPr>
          <p:cNvPr id="8" name="TextBox 7">
            <a:extLst>
              <a:ext uri="{FF2B5EF4-FFF2-40B4-BE49-F238E27FC236}">
                <a16:creationId xmlns:a16="http://schemas.microsoft.com/office/drawing/2014/main" id="{1EE6ED7F-561C-494F-81F7-047A073CAD1A}"/>
              </a:ext>
            </a:extLst>
          </p:cNvPr>
          <p:cNvSpPr txBox="1"/>
          <p:nvPr/>
        </p:nvSpPr>
        <p:spPr>
          <a:xfrm>
            <a:off x="236872" y="5658950"/>
            <a:ext cx="11267666" cy="115416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dirty="0"/>
              <a:t>Предприятия будут получать колоссальную выгоду, не только из-за уменьшения затрат на огнеупоры (наш состав будет дешевле используемых на 30%) но и за счет повышения энергоэффективности производства. </a:t>
            </a:r>
          </a:p>
        </p:txBody>
      </p:sp>
    </p:spTree>
    <p:extLst>
      <p:ext uri="{BB962C8B-B14F-4D97-AF65-F5344CB8AC3E}">
        <p14:creationId xmlns:p14="http://schemas.microsoft.com/office/powerpoint/2010/main" val="416399945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4C55D1-92A9-4B02-AD60-DEC4B6659F3A}" type="slidenum">
              <a:rPr lang="ru-RU" smtClean="0"/>
              <a:pPr/>
              <a:t>11</a:t>
            </a:fld>
            <a:endParaRPr lang="ru-RU"/>
          </a:p>
        </p:txBody>
      </p:sp>
      <p:sp>
        <p:nvSpPr>
          <p:cNvPr id="4" name="Заголовок 3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dirty="0"/>
              <a:t>Команда</a:t>
            </a:r>
          </a:p>
        </p:txBody>
      </p:sp>
      <p:sp>
        <p:nvSpPr>
          <p:cNvPr id="43" name="Объект 1"/>
          <p:cNvSpPr txBox="1">
            <a:spLocks/>
          </p:cNvSpPr>
          <p:nvPr/>
        </p:nvSpPr>
        <p:spPr>
          <a:xfrm>
            <a:off x="550144" y="962542"/>
            <a:ext cx="10971372" cy="5740024"/>
          </a:xfrm>
          <a:prstGeom prst="rect">
            <a:avLst/>
          </a:prstGeom>
        </p:spPr>
        <p:txBody>
          <a:bodyPr>
            <a:normAutofit/>
          </a:bodyPr>
          <a:lstStyle>
            <a:lvl1pPr marL="2036" indent="-2036" algn="l" defTabSz="1172261" rtl="0" eaLnBrk="1" latinLnBrk="0" hangingPunct="1">
              <a:spcBef>
                <a:spcPct val="20000"/>
              </a:spcBef>
              <a:buFont typeface="Arial" pitchFamily="34" charset="0"/>
              <a:buNone/>
              <a:defRPr sz="2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61985" indent="-4070" algn="l" defTabSz="1172261" rtl="0" eaLnBrk="1" latinLnBrk="0" hangingPunct="1">
              <a:spcBef>
                <a:spcPct val="20000"/>
              </a:spcBef>
              <a:buFont typeface="Arial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373744" indent="2036" algn="l" defTabSz="1172261" rtl="0" eaLnBrk="1" latinLnBrk="0" hangingPunct="1">
              <a:spcBef>
                <a:spcPct val="20000"/>
              </a:spcBef>
              <a:buFont typeface="Arial" pitchFamily="34" charset="0"/>
              <a:buNone/>
              <a:defRPr sz="1500" kern="1200">
                <a:solidFill>
                  <a:schemeClr val="bg1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2051456" indent="-293065" algn="l" defTabSz="1172261" rtl="0" eaLnBrk="1" latinLnBrk="0" hangingPunct="1">
              <a:spcBef>
                <a:spcPct val="20000"/>
              </a:spcBef>
              <a:buFont typeface="Arial" pitchFamily="34" charset="0"/>
              <a:buNone/>
              <a:defRPr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637587" indent="-293065" algn="l" defTabSz="1172261" rtl="0" eaLnBrk="1" latinLnBrk="0" hangingPunct="1">
              <a:spcBef>
                <a:spcPct val="20000"/>
              </a:spcBef>
              <a:buFont typeface="Arial" pitchFamily="34" charset="0"/>
              <a:buNone/>
              <a:defRPr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223717" indent="-293065" algn="l" defTabSz="1172261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809848" indent="-293065" algn="l" defTabSz="1172261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395978" indent="-293065" algn="l" defTabSz="1172261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982108" indent="-293065" algn="l" defTabSz="1172261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ru-RU" dirty="0"/>
          </a:p>
        </p:txBody>
      </p:sp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2FC42905-DAF9-4B34-9C6E-82F3EB454EE7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52027" t="18458" r="34458" b="39896"/>
          <a:stretch/>
        </p:blipFill>
        <p:spPr>
          <a:xfrm>
            <a:off x="7756769" y="1446472"/>
            <a:ext cx="1391139" cy="2856860"/>
          </a:xfrm>
          <a:prstGeom prst="rect">
            <a:avLst/>
          </a:prstGeom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015239BB-DD96-4CB8-BC1D-EB62E0F22E96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39983" t="23641" r="48628" b="34712"/>
          <a:stretch/>
        </p:blipFill>
        <p:spPr>
          <a:xfrm>
            <a:off x="6471138" y="1446471"/>
            <a:ext cx="1172308" cy="2856860"/>
          </a:xfrm>
          <a:prstGeom prst="rect">
            <a:avLst/>
          </a:prstGeom>
        </p:spPr>
      </p:pic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240D7AD7-515F-4209-9A7F-07FF3BA599FE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6606" t="18283" r="60335" b="40071"/>
          <a:stretch/>
        </p:blipFill>
        <p:spPr>
          <a:xfrm>
            <a:off x="5013569" y="1446471"/>
            <a:ext cx="1344246" cy="2856861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DFC0A117-9B63-48D6-875E-AE9AA3FB08CF}"/>
              </a:ext>
            </a:extLst>
          </p:cNvPr>
          <p:cNvSpPr txBox="1"/>
          <p:nvPr/>
        </p:nvSpPr>
        <p:spPr>
          <a:xfrm>
            <a:off x="5167922" y="4488859"/>
            <a:ext cx="1035539" cy="6001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1100" dirty="0"/>
              <a:t>Бражкин В.К</a:t>
            </a:r>
          </a:p>
          <a:p>
            <a:r>
              <a:rPr lang="ru-RU" sz="1100" dirty="0"/>
              <a:t>Участник команды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3194016E-C070-4B8F-95E2-98E9D8400AEC}"/>
              </a:ext>
            </a:extLst>
          </p:cNvPr>
          <p:cNvSpPr txBox="1"/>
          <p:nvPr/>
        </p:nvSpPr>
        <p:spPr>
          <a:xfrm>
            <a:off x="6471138" y="4488859"/>
            <a:ext cx="1172308" cy="6001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1100" dirty="0"/>
              <a:t>Смирнова А.А.</a:t>
            </a:r>
          </a:p>
          <a:p>
            <a:r>
              <a:rPr lang="ru-RU" sz="1100" dirty="0"/>
              <a:t>Участник команды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38E256A2-150D-4299-9809-09EBF2F48F96}"/>
              </a:ext>
            </a:extLst>
          </p:cNvPr>
          <p:cNvSpPr txBox="1"/>
          <p:nvPr/>
        </p:nvSpPr>
        <p:spPr>
          <a:xfrm>
            <a:off x="7727461" y="4487180"/>
            <a:ext cx="1449754" cy="6001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1100" dirty="0" err="1"/>
              <a:t>Коряковский</a:t>
            </a:r>
            <a:r>
              <a:rPr lang="ru-RU" sz="1100" dirty="0"/>
              <a:t> М.А.</a:t>
            </a:r>
          </a:p>
          <a:p>
            <a:r>
              <a:rPr lang="ru-RU" sz="1100" dirty="0"/>
              <a:t>Участник</a:t>
            </a:r>
          </a:p>
          <a:p>
            <a:r>
              <a:rPr lang="ru-RU" sz="1100" dirty="0"/>
              <a:t>команды</a:t>
            </a:r>
          </a:p>
        </p:txBody>
      </p:sp>
      <p:pic>
        <p:nvPicPr>
          <p:cNvPr id="15" name="Рисунок 14">
            <a:extLst>
              <a:ext uri="{FF2B5EF4-FFF2-40B4-BE49-F238E27FC236}">
                <a16:creationId xmlns:a16="http://schemas.microsoft.com/office/drawing/2014/main" id="{64E0464D-3D6A-425B-9CEF-95C8A3C1D677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41608" t="48307" r="47846" b="23769"/>
          <a:stretch/>
        </p:blipFill>
        <p:spPr>
          <a:xfrm>
            <a:off x="1570892" y="2356338"/>
            <a:ext cx="1285630" cy="1914769"/>
          </a:xfrm>
          <a:prstGeom prst="rect">
            <a:avLst/>
          </a:prstGeom>
        </p:spPr>
      </p:pic>
      <p:sp>
        <p:nvSpPr>
          <p:cNvPr id="20" name="TextBox 19">
            <a:extLst>
              <a:ext uri="{FF2B5EF4-FFF2-40B4-BE49-F238E27FC236}">
                <a16:creationId xmlns:a16="http://schemas.microsoft.com/office/drawing/2014/main" id="{C556C3C7-92F2-419B-86DE-EF457804E2BF}"/>
              </a:ext>
            </a:extLst>
          </p:cNvPr>
          <p:cNvSpPr txBox="1"/>
          <p:nvPr/>
        </p:nvSpPr>
        <p:spPr>
          <a:xfrm>
            <a:off x="1570892" y="4371763"/>
            <a:ext cx="2209799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1200" dirty="0"/>
              <a:t>Поварова О.А</a:t>
            </a:r>
          </a:p>
          <a:p>
            <a:r>
              <a:rPr lang="ru-RU" sz="1200" dirty="0"/>
              <a:t>Руководитель</a:t>
            </a:r>
          </a:p>
        </p:txBody>
      </p:sp>
    </p:spTree>
    <p:extLst>
      <p:ext uri="{BB962C8B-B14F-4D97-AF65-F5344CB8AC3E}">
        <p14:creationId xmlns:p14="http://schemas.microsoft.com/office/powerpoint/2010/main" val="3069170245"/>
      </p:ext>
    </p:extLst>
  </p:cSld>
  <p:clrMapOvr>
    <a:masterClrMapping/>
  </p:clrMapOvr>
</p:sld>
</file>

<file path=ppt/theme/theme1.xml><?xml version="1.0" encoding="utf-8"?>
<a:theme xmlns:a="http://schemas.openxmlformats.org/drawingml/2006/main" name="Презентация">
  <a:themeElements>
    <a:clrScheme name="ЧГУ">
      <a:dk1>
        <a:srgbClr val="000000"/>
      </a:dk1>
      <a:lt1>
        <a:srgbClr val="FFFFFF"/>
      </a:lt1>
      <a:dk2>
        <a:srgbClr val="121314"/>
      </a:dk2>
      <a:lt2>
        <a:srgbClr val="F5F3F4"/>
      </a:lt2>
      <a:accent1>
        <a:srgbClr val="DA251D"/>
      </a:accent1>
      <a:accent2>
        <a:srgbClr val="A50E13"/>
      </a:accent2>
      <a:accent3>
        <a:srgbClr val="660102"/>
      </a:accent3>
      <a:accent4>
        <a:srgbClr val="E63538"/>
      </a:accent4>
      <a:accent5>
        <a:srgbClr val="B2A8A7"/>
      </a:accent5>
      <a:accent6>
        <a:srgbClr val="D4D4D4"/>
      </a:accent6>
      <a:hlink>
        <a:srgbClr val="DA251D"/>
      </a:hlink>
      <a:folHlink>
        <a:srgbClr val="B2A8A7"/>
      </a:folHlink>
    </a:clrScheme>
    <a:fontScheme name="ЧГУ">
      <a:majorFont>
        <a:latin typeface="Calibri"/>
        <a:ea typeface=""/>
        <a:cs typeface=""/>
      </a:majorFont>
      <a:minorFont>
        <a:latin typeface="Arial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Документ" ma:contentTypeID="0x0101003C87649E7524794AA35A456EA0EAADF8" ma:contentTypeVersion="15" ma:contentTypeDescription="Создание документа." ma:contentTypeScope="" ma:versionID="2dab7c0eba4859789521ec233c299425">
  <xsd:schema xmlns:xsd="http://www.w3.org/2001/XMLSchema" xmlns:xs="http://www.w3.org/2001/XMLSchema" xmlns:p="http://schemas.microsoft.com/office/2006/metadata/properties" xmlns:ns2="2b9d9955-93fb-4bd4-bcdb-8e7ddc259c20" xmlns:ns3="4c612441-9502-4d03-96ef-459065c861af" targetNamespace="http://schemas.microsoft.com/office/2006/metadata/properties" ma:root="true" ma:fieldsID="4956f9d603baee2021465d12568e22ee" ns2:_="" ns3:_="">
    <xsd:import namespace="2b9d9955-93fb-4bd4-bcdb-8e7ddc259c20"/>
    <xsd:import namespace="4c612441-9502-4d03-96ef-459065c861af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3:SharedWithUsers" minOccurs="0"/>
                <xsd:element ref="ns3:SharedWithDetails" minOccurs="0"/>
                <xsd:element ref="ns2:MediaServiceAutoTags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ServiceAutoKeyPoints" minOccurs="0"/>
                <xsd:element ref="ns2:MediaServiceKeyPoints" minOccurs="0"/>
                <xsd:element ref="ns2:MediaServiceDateTaken" minOccurs="0"/>
                <xsd:element ref="ns2:MediaLengthInSeconds" minOccurs="0"/>
                <xsd:element ref="ns2:lcf76f155ced4ddcb4097134ff3c332f" minOccurs="0"/>
                <xsd:element ref="ns3:TaxCatchAll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b9d9955-93fb-4bd4-bcdb-8e7ddc259c20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Tags" ma:index="12" nillable="true" ma:displayName="Tags" ma:internalName="MediaServiceAutoTags" ma:readOnly="true">
      <xsd:simpleType>
        <xsd:restriction base="dms:Text"/>
      </xsd:simpleType>
    </xsd:element>
    <xsd:element name="MediaServiceOCR" ma:index="13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4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5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AutoKeyPoints" ma:index="16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7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DateTaken" ma:index="18" nillable="true" ma:displayName="MediaServiceDateTaken" ma:hidden="true" ma:internalName="MediaServiceDateTaken" ma:readOnly="true">
      <xsd:simpleType>
        <xsd:restriction base="dms:Text"/>
      </xsd:simpleType>
    </xsd:element>
    <xsd:element name="MediaLengthInSeconds" ma:index="19" nillable="true" ma:displayName="MediaLengthInSeconds" ma:hidden="true" ma:internalName="MediaLengthInSeconds" ma:readOnly="true">
      <xsd:simpleType>
        <xsd:restriction base="dms:Unknown"/>
      </xsd:simpleType>
    </xsd:element>
    <xsd:element name="lcf76f155ced4ddcb4097134ff3c332f" ma:index="21" nillable="true" ma:taxonomy="true" ma:internalName="lcf76f155ced4ddcb4097134ff3c332f" ma:taxonomyFieldName="MediaServiceImageTags" ma:displayName="Теги изображений" ma:readOnly="false" ma:fieldId="{5cf76f15-5ced-4ddc-b409-7134ff3c332f}" ma:taxonomyMulti="true" ma:sspId="18b14e38-c1c0-4c10-a034-9890b754996d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c612441-9502-4d03-96ef-459065c861af" elementFormDefault="qualified">
    <xsd:import namespace="http://schemas.microsoft.com/office/2006/documentManagement/types"/>
    <xsd:import namespace="http://schemas.microsoft.com/office/infopath/2007/PartnerControls"/>
    <xsd:element name="SharedWithUsers" ma:index="10" nillable="true" ma:displayName="Общий доступ с использованием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1" nillable="true" ma:displayName="Совместно с подробностями" ma:internalName="SharedWithDetails" ma:readOnly="true">
      <xsd:simpleType>
        <xsd:restriction base="dms:Note">
          <xsd:maxLength value="255"/>
        </xsd:restriction>
      </xsd:simpleType>
    </xsd:element>
    <xsd:element name="TaxCatchAll" ma:index="22" nillable="true" ma:displayName="Taxonomy Catch All Column" ma:hidden="true" ma:list="{24f5d557-526c-428f-9913-5aeff0506f6f}" ma:internalName="TaxCatchAll" ma:showField="CatchAllData" ma:web="4c612441-9502-4d03-96ef-459065c861af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Тип контента"/>
        <xsd:element ref="dc:title" minOccurs="0" maxOccurs="1" ma:index="4" ma:displayName="Название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2b9d9955-93fb-4bd4-bcdb-8e7ddc259c20">
      <Terms xmlns="http://schemas.microsoft.com/office/infopath/2007/PartnerControls"/>
    </lcf76f155ced4ddcb4097134ff3c332f>
    <TaxCatchAll xmlns="4c612441-9502-4d03-96ef-459065c861af" xsi:nil="true"/>
  </documentManagement>
</p:properties>
</file>

<file path=customXml/itemProps1.xml><?xml version="1.0" encoding="utf-8"?>
<ds:datastoreItem xmlns:ds="http://schemas.openxmlformats.org/officeDocument/2006/customXml" ds:itemID="{FDA8685B-D433-4A50-82AE-0EE899E309F4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5A6CA5F9-3E3A-4EF6-9E87-40B7E5B5236E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2b9d9955-93fb-4bd4-bcdb-8e7ddc259c20"/>
    <ds:schemaRef ds:uri="4c612441-9502-4d03-96ef-459065c861af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E6200D7A-E42F-473E-ABEB-7993CB9305DC}">
  <ds:schemaRefs>
    <ds:schemaRef ds:uri="http://schemas.openxmlformats.org/package/2006/metadata/core-properties"/>
    <ds:schemaRef ds:uri="http://purl.org/dc/terms/"/>
    <ds:schemaRef ds:uri="http://schemas.microsoft.com/office/2006/documentManagement/types"/>
    <ds:schemaRef ds:uri="http://schemas.microsoft.com/office/2006/metadata/properties"/>
    <ds:schemaRef ds:uri="4c612441-9502-4d03-96ef-459065c861af"/>
    <ds:schemaRef ds:uri="http://purl.org/dc/elements/1.1/"/>
    <ds:schemaRef ds:uri="http://schemas.microsoft.com/office/infopath/2007/PartnerControls"/>
    <ds:schemaRef ds:uri="2b9d9955-93fb-4bd4-bcdb-8e7ddc259c20"/>
    <ds:schemaRef ds:uri="http://www.w3.org/XML/1998/namespace"/>
    <ds:schemaRef ds:uri="http://purl.org/dc/dcmitype/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2534</TotalTime>
  <Words>854</Words>
  <Application>Microsoft Office PowerPoint</Application>
  <PresentationFormat>Произвольный</PresentationFormat>
  <Paragraphs>174</Paragraphs>
  <Slides>11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11</vt:i4>
      </vt:variant>
    </vt:vector>
  </HeadingPairs>
  <TitlesOfParts>
    <vt:vector size="16" baseType="lpstr">
      <vt:lpstr>Arial</vt:lpstr>
      <vt:lpstr>Calibri</vt:lpstr>
      <vt:lpstr>Times New Roman</vt:lpstr>
      <vt:lpstr>Traditional Arabic</vt:lpstr>
      <vt:lpstr>Презентация</vt:lpstr>
      <vt:lpstr>Разработка новых сырьевых материалов для огнеупоров</vt:lpstr>
      <vt:lpstr>Актуальность проекта и проблема клиента</vt:lpstr>
      <vt:lpstr>Решение</vt:lpstr>
      <vt:lpstr>Целевая аудитория</vt:lpstr>
      <vt:lpstr>Бизнес-модель</vt:lpstr>
      <vt:lpstr>Рынок</vt:lpstr>
      <vt:lpstr>Конкуренты</vt:lpstr>
      <vt:lpstr>Текущие результаты команды</vt:lpstr>
      <vt:lpstr>План развития стартап-проекта</vt:lpstr>
      <vt:lpstr>Предложение для инвестора</vt:lpstr>
      <vt:lpstr>Команда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История и достижения кафедры химических технологий  1972-2022 гг.</dc:title>
  <dc:creator>Anastasia</dc:creator>
  <cp:lastModifiedBy>Пользователь</cp:lastModifiedBy>
  <cp:revision>296</cp:revision>
  <dcterms:created xsi:type="dcterms:W3CDTF">2022-04-04T12:37:27Z</dcterms:created>
  <dcterms:modified xsi:type="dcterms:W3CDTF">2023-11-17T19:37:07Z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0x0101003C87649E7524794AA35A456EA0EAADF8</vt:lpwstr>
  </property>
</Properties>
</file>