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Электронные образовательные ресурсы и сквозные технологии
</a:t>
            </a:r>
            <a:endParaRPr lang="en-US" sz="2509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роль ЭОР и сквозных технологий в современном образовании и педагогической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дистанционное обучение формируют запрос на электронные ресурсы. Законодательство активно поддерживает внедрение инновационных технологий в школы, создавая основу для эффективного внедрения ЭОР.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 образовании и технологические решения
</a:t>
            </a:r>
            <a:endParaRPr lang="en-US" sz="233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стандартных форматов и файлов гарантирует совместимость ресурсов с различными образовательными платформами и долговечность контента.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ЭОР включают мультимедийные материалы, интерактивные задания и системы оценки, обеспечивающие всестороннюю поддержку учебного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и доступность ЭОР важны для разных групп обучающихся, учитывая индивидуальные возможности и потребности.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электронных образовательных ресурсов
</a:t>
            </a:r>
            <a:endParaRPr lang="en-US" sz="181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сквозные технологии в образовании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для оптимизации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данных позволяет выявлять тенденции и адаптировать учебный процесс под нужды каждого ученика. Это повышает эффективность и персонализацию образования.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как помощник педагога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автоматизирует оценку знаний и предлагает рекомендательные системы, облегчая подготовку и повышение качества уроков.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технологии для гибкости и доступности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решения обеспечивают мобильный и круглосуточный доступ к ЭОР, упрощают совместную работу и обеспечивают масштабируемость образовательных ресурсов.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анализ показывает более активное внедрение сквозных технологий в крупных городах и центральных регионах.
</a:t>
            </a:r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ЭОР на 45% свидетельствует о возрастающем интересе и внедрении цифровых средств в обучении.
</a:t>
            </a:r>
            <a:endParaRPr lang="en-US" sz="119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электронных ресурсов педагогами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005921"/>
            <a:ext cx="4152000" cy="140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отчет «ЭдТек2024»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платформ по функциональности, цене и поддержке технологий для выбора оптимального инструмента педагогами.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EduTech Pro сочетает широкий функционал и удобство при умеренной цене, что делает её наиболее привлекательной для педагогов.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платформ для создания ЭОР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4625" y="1392850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курсов с интеграцией ИИ предполагает персонализацию и адаптивное обучение для повышения эффективности усвоения материала.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902425" y="13929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интерактивных заданий и тестов позволяет активизировать познавательную деятельность и развивать критическое мышление учащихся.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846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аналитики обеспечивает мониторинг прогресса и своевременную корректировку учебного процесса педагогами.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024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педагогов при использовании новых ЭОР требует систематического обучения и технической поддержки для успешного освоения технологий.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Методики разработки ЭОР с использованием сквозных технологий
</a:t>
            </a:r>
            <a:endParaRPr lang="en-US" sz="1763" dirty="0"/>
          </a:p>
        </p:txBody>
      </p:sp>
      <p:sp>
        <p:nvSpPr>
          <p:cNvPr id="8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московской школе создан адаптивный обучающий курс с использованием искусственного интеллекта и облачных сервисов, позволяющий учитывать индивидуальные особенности каждого ученика.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комплексного ресурса с применением сквозных технологий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использования успеваемость выросла на 20%. Ученики отмечают интересный формат, а педагоги — удобство интеграции и поддержку в работе.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отзывы педагогов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успешное внедрение ЭОР в московской школе
</a:t>
            </a:r>
            <a:endParaRPr lang="en-US" sz="22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образования и науки,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охватывает 150 школ, показав значимые улучшения в успеваемости благодаря регулярному использованию электронных ресурсов.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применение ЭОР обеспечивает средний прирост успеваемости на 15%, подтверждая их эффективность в обучении.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ЭОР на эффективность учебного процесса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электронных образовательных ресурсов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и профессиональное развитие педагогов обеспечат дальнейшее совершенствование качества образования с интеграцией новых сквозных технологий.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2025-11-20T08:56:57Z</dcterms:created>
  <dcterms:modified xsi:type="dcterms:W3CDTF">2025-11-20T08:56:57Z</dcterms:modified>
</cp:coreProperties>
</file>