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8" r:id="rId4"/>
    <p:sldId id="258" r:id="rId5"/>
    <p:sldId id="260" r:id="rId6"/>
    <p:sldId id="264" r:id="rId7"/>
    <p:sldId id="265" r:id="rId8"/>
    <p:sldId id="266" r:id="rId9"/>
  </p:sldIdLst>
  <p:sldSz cx="9144000" cy="5143500" type="screen16x9"/>
  <p:notesSz cx="6858000" cy="9144000"/>
  <p:embeddedFontLst>
    <p:embeddedFont>
      <p:font typeface="Montserrat" panose="00000800000000000000" pitchFamily="2" charset="-52"/>
      <p:regular r:id="rId11"/>
      <p:bold r:id="rId12"/>
      <p:italic r:id="rId13"/>
      <p:boldItalic r:id="rId14"/>
    </p:embeddedFont>
    <p:embeddedFont>
      <p:font typeface="Montserrat Light" panose="00000400000000000000" pitchFamily="2" charset="-52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gRiQsSii4gJX43dF6HaFpGCywA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3" d="100"/>
          <a:sy n="203" d="100"/>
        </p:scale>
        <p:origin x="594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3F0C7D4F-DCA6-BAA5-159E-F995AD862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>
            <a:extLst>
              <a:ext uri="{FF2B5EF4-FFF2-40B4-BE49-F238E27FC236}">
                <a16:creationId xmlns:a16="http://schemas.microsoft.com/office/drawing/2014/main" id="{FE58D2E8-79FC-D5A4-941A-6C55BD8449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>
            <a:extLst>
              <a:ext uri="{FF2B5EF4-FFF2-40B4-BE49-F238E27FC236}">
                <a16:creationId xmlns:a16="http://schemas.microsoft.com/office/drawing/2014/main" id="{7EB06999-112E-F474-D4ED-173FE07F3A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7182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19550" y="11600"/>
            <a:ext cx="46473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131664" y="2026805"/>
            <a:ext cx="4287000" cy="2037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sz="1200" b="0" i="0" dirty="0">
                <a:solidFill>
                  <a:srgbClr val="000000"/>
                </a:solidFill>
                <a:effectLst/>
                <a:latin typeface="Montserrat Light" panose="00000400000000000000" pitchFamily="2" charset="-52"/>
              </a:rPr>
              <a:t>Чат-бот который интегрируется в уже существующие маркетплейсы/интернет-магазины одежды.</a:t>
            </a:r>
            <a:br>
              <a:rPr lang="ru-RU" sz="1200" dirty="0">
                <a:latin typeface="Montserrat Light" panose="00000400000000000000" pitchFamily="2" charset="-52"/>
              </a:rPr>
            </a:br>
            <a:br>
              <a:rPr lang="ru-RU" sz="1200" dirty="0">
                <a:latin typeface="Montserrat Light" panose="00000400000000000000" pitchFamily="2" charset="-52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Montserrat Light" panose="00000400000000000000" pitchFamily="2" charset="-52"/>
              </a:rPr>
              <a:t>С помощью чат-бота будет возможность примерить одежду на 3d-модели, что позволит приобретать одежду, которая будет подходить покупателю. </a:t>
            </a:r>
            <a:endParaRPr sz="1050" b="0" i="0" u="none" strike="noStrike" cap="none" dirty="0">
              <a:solidFill>
                <a:schemeClr val="dk1"/>
              </a:solidFill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" name="Google Shape;57;p1"/>
          <p:cNvSpPr txBox="1">
            <a:spLocks noGrp="1"/>
          </p:cNvSpPr>
          <p:nvPr>
            <p:ph type="ctrTitle"/>
          </p:nvPr>
        </p:nvSpPr>
        <p:spPr>
          <a:xfrm>
            <a:off x="181980" y="310794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Умный гардероб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260778" y="169620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 чем проект</a:t>
            </a:r>
            <a:endParaRPr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181980" y="3848720"/>
            <a:ext cx="3295737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Бережанский Павел Александрович</a:t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dirty="0">
                <a:latin typeface="Montserrat Light"/>
                <a:ea typeface="Montserrat Light"/>
                <a:cs typeface="Montserrat Light"/>
                <a:sym typeface="Montserrat Light"/>
              </a:rPr>
              <a:t>+7(911)394-87-70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Целевая аудитория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328428" y="1154244"/>
            <a:ext cx="6169443" cy="3312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Возраст – от 16 до 55 лет (зависит от целевого рынка интернет-магазинов). Мужского и женского пола. Со средним уровнем дохода.</a:t>
            </a: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sz="12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Люди, которые испытывают трудности с выбором размера и посадки.</a:t>
            </a: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Магазины, которые хотят повысить конверсию продаж</a:t>
            </a:r>
            <a:endParaRPr lang="ru-RU" sz="12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Пример идеального клиента: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Екатерина, 28 лет, работает маркетологом:  любит шоппинг онлайн, часто покупает одежду в интернет-магазинах. Не всегда уверена в выборе размера, предпочитает возвращать одежду, которая не подходит.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Сергей, 35 лет, менеджер:  часто путешествует и покупает одежду в интернет-магазинах. Ищет качественную одежду, но боится ошибиться с размером.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8F27508B-D337-3E98-ADB3-6D5C1C115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>
            <a:extLst>
              <a:ext uri="{FF2B5EF4-FFF2-40B4-BE49-F238E27FC236}">
                <a16:creationId xmlns:a16="http://schemas.microsoft.com/office/drawing/2014/main" id="{DFB9E024-BBF7-AC63-0B8F-788300A4E1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2">
            <a:extLst>
              <a:ext uri="{FF2B5EF4-FFF2-40B4-BE49-F238E27FC236}">
                <a16:creationId xmlns:a16="http://schemas.microsoft.com/office/drawing/2014/main" id="{A8B6B025-A17C-49AD-FCA3-181486CE5FCC}"/>
              </a:ext>
            </a:extLst>
          </p:cNvPr>
          <p:cNvSpPr txBox="1"/>
          <p:nvPr/>
        </p:nvSpPr>
        <p:spPr>
          <a:xfrm>
            <a:off x="328428" y="1154244"/>
            <a:ext cx="7848706" cy="3312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Продукт решает проблему как клиента, так и интернет-площадок.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6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Преимущества для клиента: 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/>
                <a:ea typeface="Montserrat Light"/>
                <a:cs typeface="Montserrat Light"/>
                <a:sym typeface="Montserrat Light"/>
              </a:rPr>
              <a:t>Визуализация, которая снижает неопределенность выбора размера и посадки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/>
                <a:ea typeface="Montserrat Light"/>
                <a:cs typeface="Montserrat Light"/>
                <a:sym typeface="Montserrat Light"/>
              </a:rPr>
              <a:t>Делает процесс покупки более интерактивным и приятным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sz="160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Преимущества для магазинов: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Уменьшение количества возвратов 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/>
                <a:ea typeface="Montserrat Light"/>
                <a:cs typeface="Montserrat Light"/>
                <a:sym typeface="Montserrat Light"/>
              </a:rPr>
              <a:t>Улучшение опыта клиентов: более удобный и интерактивный способ примерки одежды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Решение проблемы с нехваткой кадров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sz="160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191993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2662857" y="116198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Инновационный инструмент для онлайн-магазинов одежды, позволяющий клиентам "примерить" одежду на 3D-модели. 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Устраняет неопределенность выбора размера и посадки:  предоставляет визуальное представление о том, как одежда будет сидеть на покупателе.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Снижение возвратов на 20-40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%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увеличение конверсии на 10-20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%</a:t>
            </a:r>
            <a:endParaRPr sz="18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1569903" y="4563299"/>
            <a:ext cx="6004193" cy="346551"/>
          </a:xfrm>
          <a:prstGeom prst="wedgeRectCallout">
            <a:avLst>
              <a:gd name="adj1" fmla="val -25469"/>
              <a:gd name="adj2" fmla="val -47485"/>
            </a:avLst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lin ang="5400012" scaled="0"/>
          </a:gradFill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07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Стадия проекта: идея</a:t>
            </a:r>
            <a:endParaRPr sz="11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B6C83E-5AC0-D606-3784-576DA64E5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79" y="749606"/>
            <a:ext cx="1764930" cy="32260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753B6B-23FF-0D00-002E-917553CDC652}"/>
              </a:ext>
            </a:extLst>
          </p:cNvPr>
          <p:cNvSpPr txBox="1"/>
          <p:nvPr/>
        </p:nvSpPr>
        <p:spPr>
          <a:xfrm>
            <a:off x="311700" y="392364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Пример интерфейса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311700" y="1001549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Наши конкуренты это такие же «онлайн-примерочные», например – эстонский проект 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Fits.me 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будем интересны русскому потребителю сосредоточением на интеграции с популярными в России маркетплейсами, адаптацией к российским размерам, поддержкой русского языка и партнерством с российскими брендами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9"/>
          <p:cNvSpPr txBox="1"/>
          <p:nvPr/>
        </p:nvSpPr>
        <p:spPr>
          <a:xfrm>
            <a:off x="0" y="681415"/>
            <a:ext cx="3960495" cy="146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Васильев Владислав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Маркетолог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Аналитические способности, креативность.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1A4759-BC4D-6544-D133-2D9E81362FA3}"/>
              </a:ext>
            </a:extLst>
          </p:cNvPr>
          <p:cNvSpPr txBox="1"/>
          <p:nvPr/>
        </p:nvSpPr>
        <p:spPr>
          <a:xfrm>
            <a:off x="4572000" y="735481"/>
            <a:ext cx="457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Ермолаев Артем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Генератор идей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Креативность, нестандартное мышление. </a:t>
            </a: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E1271F-A187-D8AD-ADBD-2C2600E05F37}"/>
              </a:ext>
            </a:extLst>
          </p:cNvPr>
          <p:cNvSpPr txBox="1"/>
          <p:nvPr/>
        </p:nvSpPr>
        <p:spPr>
          <a:xfrm>
            <a:off x="0" y="2172177"/>
            <a:ext cx="4572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Бойкова Дарья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Специалист по тестированию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Коммуникативные навыки (умение объяснять технические детали), выявление ошибок.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A320B2-FC56-47F4-6ADA-94CE825BC134}"/>
              </a:ext>
            </a:extLst>
          </p:cNvPr>
          <p:cNvSpPr txBox="1"/>
          <p:nvPr/>
        </p:nvSpPr>
        <p:spPr>
          <a:xfrm>
            <a:off x="4572000" y="2172178"/>
            <a:ext cx="4572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Антонов Сергей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Финансовый аналитик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Аналитические навыки, оценка экономической целесообразности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569A4-D6A5-EFC9-06A8-FAC81C5D590B}"/>
              </a:ext>
            </a:extLst>
          </p:cNvPr>
          <p:cNvSpPr txBox="1"/>
          <p:nvPr/>
        </p:nvSpPr>
        <p:spPr>
          <a:xfrm>
            <a:off x="2617657" y="3677173"/>
            <a:ext cx="465069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Бережанский Павел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Руководитель проекта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Стратегическое планирование, управление командой и реализация проекта</a:t>
            </a: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0"/>
          <p:cNvSpPr txBox="1"/>
          <p:nvPr/>
        </p:nvSpPr>
        <p:spPr>
          <a:xfrm>
            <a:off x="118565" y="1001549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Необходим опытный разработчик, владеющий языками программирования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для написания чат-бота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1"/>
          <p:cNvSpPr txBox="1"/>
          <p:nvPr/>
        </p:nvSpPr>
        <p:spPr>
          <a:xfrm>
            <a:off x="-2708550" y="2076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 txBox="1"/>
          <p:nvPr/>
        </p:nvSpPr>
        <p:spPr>
          <a:xfrm>
            <a:off x="407225" y="1577170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Благодарим за внимание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2" name="Google Shape;14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376" y="1312108"/>
            <a:ext cx="2445525" cy="24411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39E30D-F6E1-81C1-3305-0682B368C91B}"/>
              </a:ext>
            </a:extLst>
          </p:cNvPr>
          <p:cNvSpPr txBox="1"/>
          <p:nvPr/>
        </p:nvSpPr>
        <p:spPr>
          <a:xfrm>
            <a:off x="285574" y="3930847"/>
            <a:ext cx="592486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Бережанский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Павел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Телефон +7(911)394-87-70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05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Эл. Почта - </a:t>
            </a:r>
            <a:r>
              <a:rPr lang="en-US" sz="105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Alwarezteam@mail.ru</a:t>
            </a:r>
            <a:endParaRPr lang="ru-RU" sz="105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393</Words>
  <Application>Microsoft Office PowerPoint</Application>
  <PresentationFormat>Экран (16:9)</PresentationFormat>
  <Paragraphs>65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Montserrat Light</vt:lpstr>
      <vt:lpstr>Montserrat</vt:lpstr>
      <vt:lpstr>Arial</vt:lpstr>
      <vt:lpstr>Roboto</vt:lpstr>
      <vt:lpstr>Simple Light</vt:lpstr>
      <vt:lpstr>Умный гардероб</vt:lpstr>
      <vt:lpstr>Целевая аудитория </vt:lpstr>
      <vt:lpstr>Проблема</vt:lpstr>
      <vt:lpstr>Описание решения / продукт </vt:lpstr>
      <vt:lpstr>Сравнение с конкурентами</vt:lpstr>
      <vt:lpstr>Команда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Умный гардероб</dc:title>
  <dc:creator>Сергей</dc:creator>
  <cp:lastModifiedBy>user</cp:lastModifiedBy>
  <cp:revision>3</cp:revision>
  <dcterms:modified xsi:type="dcterms:W3CDTF">2024-12-16T11:58:18Z</dcterms:modified>
</cp:coreProperties>
</file>