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  <p:sldMasterId id="2147483672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73" r:id="rId7"/>
    <p:sldId id="261" r:id="rId8"/>
    <p:sldId id="263" r:id="rId9"/>
    <p:sldId id="264" r:id="rId10"/>
    <p:sldId id="265" r:id="rId11"/>
    <p:sldId id="268" r:id="rId12"/>
    <p:sldId id="277" r:id="rId13"/>
    <p:sldId id="266" r:id="rId14"/>
    <p:sldId id="267" r:id="rId15"/>
    <p:sldId id="276" r:id="rId16"/>
    <p:sldId id="269" r:id="rId17"/>
    <p:sldId id="270" r:id="rId18"/>
    <p:sldId id="271" r:id="rId19"/>
    <p:sldId id="272" r:id="rId20"/>
    <p:sldId id="275" r:id="rId21"/>
    <p:sldId id="278" r:id="rId22"/>
    <p:sldId id="274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AA8A"/>
    <a:srgbClr val="1171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B6F70B9-FCB6-41DE-B47A-890E228F8E4B}">
  <a:tblStyle styleId="{CB6F70B9-FCB6-41DE-B47A-890E228F8E4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F347C55-97F1-4656-BFC4-6EC5E4005DBD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63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настасия Куклина" userId="2bdfc3dc2f212088" providerId="LiveId" clId="{9329490B-276C-422B-9AC1-4CEB097FFBA0}"/>
    <pc:docChg chg="undo redo custSel addSld delSld modSld sldOrd">
      <pc:chgData name="Анастасия Куклина" userId="2bdfc3dc2f212088" providerId="LiveId" clId="{9329490B-276C-422B-9AC1-4CEB097FFBA0}" dt="2023-12-01T17:26:57.454" v="2998" actId="1076"/>
      <pc:docMkLst>
        <pc:docMk/>
      </pc:docMkLst>
      <pc:sldChg chg="modSp mod">
        <pc:chgData name="Анастасия Куклина" userId="2bdfc3dc2f212088" providerId="LiveId" clId="{9329490B-276C-422B-9AC1-4CEB097FFBA0}" dt="2023-12-01T16:03:30.048" v="300" actId="20577"/>
        <pc:sldMkLst>
          <pc:docMk/>
          <pc:sldMk cId="0" sldId="257"/>
        </pc:sldMkLst>
        <pc:spChg chg="mod">
          <ac:chgData name="Анастасия Куклина" userId="2bdfc3dc2f212088" providerId="LiveId" clId="{9329490B-276C-422B-9AC1-4CEB097FFBA0}" dt="2023-12-01T16:03:30.048" v="300" actId="20577"/>
          <ac:spMkLst>
            <pc:docMk/>
            <pc:sldMk cId="0" sldId="257"/>
            <ac:spMk id="118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5:56:41.384" v="95" actId="14100"/>
          <ac:spMkLst>
            <pc:docMk/>
            <pc:sldMk cId="0" sldId="257"/>
            <ac:spMk id="120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5:52:50.528" v="0" actId="14100"/>
          <ac:spMkLst>
            <pc:docMk/>
            <pc:sldMk cId="0" sldId="257"/>
            <ac:spMk id="123" creationId="{00000000-0000-0000-0000-000000000000}"/>
          </ac:spMkLst>
        </pc:spChg>
      </pc:sldChg>
      <pc:sldChg chg="modSp mod">
        <pc:chgData name="Анастасия Куклина" userId="2bdfc3dc2f212088" providerId="LiveId" clId="{9329490B-276C-422B-9AC1-4CEB097FFBA0}" dt="2023-12-01T16:06:57.210" v="318" actId="1076"/>
        <pc:sldMkLst>
          <pc:docMk/>
          <pc:sldMk cId="0" sldId="258"/>
        </pc:sldMkLst>
        <pc:spChg chg="mod">
          <ac:chgData name="Анастасия Куклина" userId="2bdfc3dc2f212088" providerId="LiveId" clId="{9329490B-276C-422B-9AC1-4CEB097FFBA0}" dt="2023-12-01T16:06:57.210" v="318" actId="1076"/>
          <ac:spMkLst>
            <pc:docMk/>
            <pc:sldMk cId="0" sldId="258"/>
            <ac:spMk id="131" creationId="{00000000-0000-0000-0000-000000000000}"/>
          </ac:spMkLst>
        </pc:spChg>
      </pc:sldChg>
      <pc:sldChg chg="addSp delSp modSp mod">
        <pc:chgData name="Анастасия Куклина" userId="2bdfc3dc2f212088" providerId="LiveId" clId="{9329490B-276C-422B-9AC1-4CEB097FFBA0}" dt="2023-12-01T16:52:33.917" v="1992" actId="1076"/>
        <pc:sldMkLst>
          <pc:docMk/>
          <pc:sldMk cId="0" sldId="259"/>
        </pc:sldMkLst>
        <pc:spChg chg="add mod">
          <ac:chgData name="Анастасия Куклина" userId="2bdfc3dc2f212088" providerId="LiveId" clId="{9329490B-276C-422B-9AC1-4CEB097FFBA0}" dt="2023-12-01T16:52:33.917" v="1992" actId="1076"/>
          <ac:spMkLst>
            <pc:docMk/>
            <pc:sldMk cId="0" sldId="259"/>
            <ac:spMk id="3" creationId="{2134645F-9673-C662-A0D9-377F8585F4B8}"/>
          </ac:spMkLst>
        </pc:spChg>
        <pc:spChg chg="del mod">
          <ac:chgData name="Анастасия Куклина" userId="2bdfc3dc2f212088" providerId="LiveId" clId="{9329490B-276C-422B-9AC1-4CEB097FFBA0}" dt="2023-12-01T16:45:18.961" v="1427" actId="478"/>
          <ac:spMkLst>
            <pc:docMk/>
            <pc:sldMk cId="0" sldId="259"/>
            <ac:spMk id="139" creationId="{00000000-0000-0000-0000-000000000000}"/>
          </ac:spMkLst>
        </pc:spChg>
        <pc:picChg chg="del">
          <ac:chgData name="Анастасия Куклина" userId="2bdfc3dc2f212088" providerId="LiveId" clId="{9329490B-276C-422B-9AC1-4CEB097FFBA0}" dt="2023-12-01T16:38:14.529" v="1071" actId="478"/>
          <ac:picMkLst>
            <pc:docMk/>
            <pc:sldMk cId="0" sldId="259"/>
            <ac:picMk id="138" creationId="{00000000-0000-0000-0000-000000000000}"/>
          </ac:picMkLst>
        </pc:picChg>
      </pc:sldChg>
      <pc:sldChg chg="modSp add del mod setBg">
        <pc:chgData name="Анастасия Куклина" userId="2bdfc3dc2f212088" providerId="LiveId" clId="{9329490B-276C-422B-9AC1-4CEB097FFBA0}" dt="2023-12-01T17:08:45.601" v="2801" actId="47"/>
        <pc:sldMkLst>
          <pc:docMk/>
          <pc:sldMk cId="0" sldId="260"/>
        </pc:sldMkLst>
        <pc:spChg chg="mod">
          <ac:chgData name="Анастасия Куклина" userId="2bdfc3dc2f212088" providerId="LiveId" clId="{9329490B-276C-422B-9AC1-4CEB097FFBA0}" dt="2023-12-01T16:55:05.335" v="2002" actId="1076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55:05.335" v="2002" actId="1076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55:05.335" v="2002" actId="1076"/>
          <ac:spMkLst>
            <pc:docMk/>
            <pc:sldMk cId="0" sldId="260"/>
            <ac:spMk id="142" creationId="{00000000-0000-0000-0000-000000000000}"/>
          </ac:spMkLst>
        </pc:spChg>
        <pc:picChg chg="mod">
          <ac:chgData name="Анастасия Куклина" userId="2bdfc3dc2f212088" providerId="LiveId" clId="{9329490B-276C-422B-9AC1-4CEB097FFBA0}" dt="2023-12-01T16:55:05.335" v="2002" actId="1076"/>
          <ac:picMkLst>
            <pc:docMk/>
            <pc:sldMk cId="0" sldId="260"/>
            <ac:picMk id="139" creationId="{00000000-0000-0000-0000-000000000000}"/>
          </ac:picMkLst>
        </pc:picChg>
        <pc:picChg chg="mod">
          <ac:chgData name="Анастасия Куклина" userId="2bdfc3dc2f212088" providerId="LiveId" clId="{9329490B-276C-422B-9AC1-4CEB097FFBA0}" dt="2023-12-01T16:55:05.335" v="2002" actId="1076"/>
          <ac:picMkLst>
            <pc:docMk/>
            <pc:sldMk cId="0" sldId="260"/>
            <ac:picMk id="140" creationId="{00000000-0000-0000-0000-000000000000}"/>
          </ac:picMkLst>
        </pc:picChg>
      </pc:sldChg>
      <pc:sldChg chg="addSp modSp mod">
        <pc:chgData name="Анастасия Куклина" userId="2bdfc3dc2f212088" providerId="LiveId" clId="{9329490B-276C-422B-9AC1-4CEB097FFBA0}" dt="2023-12-01T17:26:57.454" v="2998" actId="1076"/>
        <pc:sldMkLst>
          <pc:docMk/>
          <pc:sldMk cId="0" sldId="261"/>
        </pc:sldMkLst>
        <pc:spChg chg="mod">
          <ac:chgData name="Анастасия Куклина" userId="2bdfc3dc2f212088" providerId="LiveId" clId="{9329490B-276C-422B-9AC1-4CEB097FFBA0}" dt="2023-12-01T16:07:39.183" v="324" actId="2711"/>
          <ac:spMkLst>
            <pc:docMk/>
            <pc:sldMk cId="0" sldId="261"/>
            <ac:spMk id="154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39:36.877" v="1165" actId="20577"/>
          <ac:spMkLst>
            <pc:docMk/>
            <pc:sldMk cId="0" sldId="261"/>
            <ac:spMk id="155" creationId="{00000000-0000-0000-0000-000000000000}"/>
          </ac:spMkLst>
        </pc:spChg>
        <pc:picChg chg="add mod">
          <ac:chgData name="Анастасия Куклина" userId="2bdfc3dc2f212088" providerId="LiveId" clId="{9329490B-276C-422B-9AC1-4CEB097FFBA0}" dt="2023-12-01T17:26:57.454" v="2998" actId="1076"/>
          <ac:picMkLst>
            <pc:docMk/>
            <pc:sldMk cId="0" sldId="261"/>
            <ac:picMk id="3" creationId="{6A4FBF73-959B-9746-4F81-FBC4FE1F1681}"/>
          </ac:picMkLst>
        </pc:picChg>
      </pc:sldChg>
      <pc:sldChg chg="modSp mod">
        <pc:chgData name="Анастасия Куклина" userId="2bdfc3dc2f212088" providerId="LiveId" clId="{9329490B-276C-422B-9AC1-4CEB097FFBA0}" dt="2023-12-01T16:22:36.343" v="862" actId="20577"/>
        <pc:sldMkLst>
          <pc:docMk/>
          <pc:sldMk cId="0" sldId="263"/>
        </pc:sldMkLst>
        <pc:graphicFrameChg chg="mod modGraphic">
          <ac:chgData name="Анастасия Куклина" userId="2bdfc3dc2f212088" providerId="LiveId" clId="{9329490B-276C-422B-9AC1-4CEB097FFBA0}" dt="2023-12-01T16:22:36.343" v="862" actId="20577"/>
          <ac:graphicFrameMkLst>
            <pc:docMk/>
            <pc:sldMk cId="0" sldId="263"/>
            <ac:graphicFrameMk id="167" creationId="{00000000-0000-0000-0000-000000000000}"/>
          </ac:graphicFrameMkLst>
        </pc:graphicFrameChg>
      </pc:sldChg>
      <pc:sldChg chg="modSp mod">
        <pc:chgData name="Анастасия Куклина" userId="2bdfc3dc2f212088" providerId="LiveId" clId="{9329490B-276C-422B-9AC1-4CEB097FFBA0}" dt="2023-12-01T16:23:11.012" v="867" actId="1076"/>
        <pc:sldMkLst>
          <pc:docMk/>
          <pc:sldMk cId="0" sldId="264"/>
        </pc:sldMkLst>
        <pc:spChg chg="mod">
          <ac:chgData name="Анастасия Куклина" userId="2bdfc3dc2f212088" providerId="LiveId" clId="{9329490B-276C-422B-9AC1-4CEB097FFBA0}" dt="2023-12-01T16:23:11.012" v="867" actId="1076"/>
          <ac:spMkLst>
            <pc:docMk/>
            <pc:sldMk cId="0" sldId="264"/>
            <ac:spMk id="176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3:11.012" v="867" actId="1076"/>
          <ac:spMkLst>
            <pc:docMk/>
            <pc:sldMk cId="0" sldId="264"/>
            <ac:spMk id="177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3:11.012" v="867" actId="1076"/>
          <ac:spMkLst>
            <pc:docMk/>
            <pc:sldMk cId="0" sldId="264"/>
            <ac:spMk id="178" creationId="{00000000-0000-0000-0000-000000000000}"/>
          </ac:spMkLst>
        </pc:spChg>
        <pc:picChg chg="mod">
          <ac:chgData name="Анастасия Куклина" userId="2bdfc3dc2f212088" providerId="LiveId" clId="{9329490B-276C-422B-9AC1-4CEB097FFBA0}" dt="2023-12-01T16:23:11.012" v="867" actId="1076"/>
          <ac:picMkLst>
            <pc:docMk/>
            <pc:sldMk cId="0" sldId="264"/>
            <ac:picMk id="173" creationId="{00000000-0000-0000-0000-000000000000}"/>
          </ac:picMkLst>
        </pc:picChg>
        <pc:picChg chg="mod">
          <ac:chgData name="Анастасия Куклина" userId="2bdfc3dc2f212088" providerId="LiveId" clId="{9329490B-276C-422B-9AC1-4CEB097FFBA0}" dt="2023-12-01T16:23:11.012" v="867" actId="1076"/>
          <ac:picMkLst>
            <pc:docMk/>
            <pc:sldMk cId="0" sldId="264"/>
            <ac:picMk id="174" creationId="{00000000-0000-0000-0000-000000000000}"/>
          </ac:picMkLst>
        </pc:picChg>
        <pc:picChg chg="mod">
          <ac:chgData name="Анастасия Куклина" userId="2bdfc3dc2f212088" providerId="LiveId" clId="{9329490B-276C-422B-9AC1-4CEB097FFBA0}" dt="2023-12-01T16:23:11.012" v="867" actId="1076"/>
          <ac:picMkLst>
            <pc:docMk/>
            <pc:sldMk cId="0" sldId="264"/>
            <ac:picMk id="175" creationId="{00000000-0000-0000-0000-000000000000}"/>
          </ac:picMkLst>
        </pc:picChg>
      </pc:sldChg>
      <pc:sldChg chg="modSp mod">
        <pc:chgData name="Анастасия Куклина" userId="2bdfc3dc2f212088" providerId="LiveId" clId="{9329490B-276C-422B-9AC1-4CEB097FFBA0}" dt="2023-12-01T16:27:01.169" v="1068" actId="255"/>
        <pc:sldMkLst>
          <pc:docMk/>
          <pc:sldMk cId="0" sldId="266"/>
        </pc:sldMkLst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196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197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198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199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200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201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202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203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204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205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206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207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208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209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210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211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212" creationId="{00000000-0000-0000-0000-000000000000}"/>
          </ac:spMkLst>
        </pc:spChg>
        <pc:spChg chg="mod">
          <ac:chgData name="Анастасия Куклина" userId="2bdfc3dc2f212088" providerId="LiveId" clId="{9329490B-276C-422B-9AC1-4CEB097FFBA0}" dt="2023-12-01T16:27:01.169" v="1068" actId="255"/>
          <ac:spMkLst>
            <pc:docMk/>
            <pc:sldMk cId="0" sldId="266"/>
            <ac:spMk id="213" creationId="{00000000-0000-0000-0000-000000000000}"/>
          </ac:spMkLst>
        </pc:spChg>
        <pc:grpChg chg="mod">
          <ac:chgData name="Анастасия Куклина" userId="2bdfc3dc2f212088" providerId="LiveId" clId="{9329490B-276C-422B-9AC1-4CEB097FFBA0}" dt="2023-12-01T16:26:44.068" v="1067" actId="1076"/>
          <ac:grpSpMkLst>
            <pc:docMk/>
            <pc:sldMk cId="0" sldId="266"/>
            <ac:grpSpMk id="195" creationId="{00000000-0000-0000-0000-000000000000}"/>
          </ac:grpSpMkLst>
        </pc:grpChg>
      </pc:sldChg>
      <pc:sldChg chg="addSp delSp modSp mod ord">
        <pc:chgData name="Анастасия Куклина" userId="2bdfc3dc2f212088" providerId="LiveId" clId="{9329490B-276C-422B-9AC1-4CEB097FFBA0}" dt="2023-12-01T17:09:56.787" v="2810"/>
        <pc:sldMkLst>
          <pc:docMk/>
          <pc:sldMk cId="0" sldId="268"/>
        </pc:sldMkLst>
        <pc:spChg chg="add mod">
          <ac:chgData name="Анастасия Куклина" userId="2bdfc3dc2f212088" providerId="LiveId" clId="{9329490B-276C-422B-9AC1-4CEB097FFBA0}" dt="2023-12-01T17:09:56.787" v="2810"/>
          <ac:spMkLst>
            <pc:docMk/>
            <pc:sldMk cId="0" sldId="268"/>
            <ac:spMk id="2" creationId="{5458F25C-7E83-A235-256B-7654E7594E37}"/>
          </ac:spMkLst>
        </pc:spChg>
        <pc:spChg chg="add mod">
          <ac:chgData name="Анастасия Куклина" userId="2bdfc3dc2f212088" providerId="LiveId" clId="{9329490B-276C-422B-9AC1-4CEB097FFBA0}" dt="2023-12-01T17:09:56.787" v="2810"/>
          <ac:spMkLst>
            <pc:docMk/>
            <pc:sldMk cId="0" sldId="268"/>
            <ac:spMk id="4" creationId="{F7349F91-9DD8-F98B-4B3E-A8997F00A9BB}"/>
          </ac:spMkLst>
        </pc:spChg>
        <pc:spChg chg="add mod">
          <ac:chgData name="Анастасия Куклина" userId="2bdfc3dc2f212088" providerId="LiveId" clId="{9329490B-276C-422B-9AC1-4CEB097FFBA0}" dt="2023-12-01T17:09:56.787" v="2810"/>
          <ac:spMkLst>
            <pc:docMk/>
            <pc:sldMk cId="0" sldId="268"/>
            <ac:spMk id="6" creationId="{EF622C95-89DE-D908-94EB-DC003CDC014B}"/>
          </ac:spMkLst>
        </pc:spChg>
        <pc:spChg chg="add mod">
          <ac:chgData name="Анастасия Куклина" userId="2bdfc3dc2f212088" providerId="LiveId" clId="{9329490B-276C-422B-9AC1-4CEB097FFBA0}" dt="2023-12-01T17:09:56.787" v="2810"/>
          <ac:spMkLst>
            <pc:docMk/>
            <pc:sldMk cId="0" sldId="268"/>
            <ac:spMk id="8" creationId="{3A1D4A40-6B5B-9FBC-070B-C150232FCC99}"/>
          </ac:spMkLst>
        </pc:spChg>
        <pc:spChg chg="add mod">
          <ac:chgData name="Анастасия Куклина" userId="2bdfc3dc2f212088" providerId="LiveId" clId="{9329490B-276C-422B-9AC1-4CEB097FFBA0}" dt="2023-12-01T17:09:56.787" v="2810"/>
          <ac:spMkLst>
            <pc:docMk/>
            <pc:sldMk cId="0" sldId="268"/>
            <ac:spMk id="9" creationId="{44BFFFC4-6D04-243E-F5E4-D53DCA55DB71}"/>
          </ac:spMkLst>
        </pc:spChg>
        <pc:spChg chg="add mod">
          <ac:chgData name="Анастасия Куклина" userId="2bdfc3dc2f212088" providerId="LiveId" clId="{9329490B-276C-422B-9AC1-4CEB097FFBA0}" dt="2023-12-01T17:09:56.787" v="2810"/>
          <ac:spMkLst>
            <pc:docMk/>
            <pc:sldMk cId="0" sldId="268"/>
            <ac:spMk id="11" creationId="{61CCA56A-CDAE-CC75-C223-1091CBFC2733}"/>
          </ac:spMkLst>
        </pc:spChg>
        <pc:spChg chg="add mod">
          <ac:chgData name="Анастасия Куклина" userId="2bdfc3dc2f212088" providerId="LiveId" clId="{9329490B-276C-422B-9AC1-4CEB097FFBA0}" dt="2023-12-01T17:09:56.787" v="2810"/>
          <ac:spMkLst>
            <pc:docMk/>
            <pc:sldMk cId="0" sldId="268"/>
            <ac:spMk id="13" creationId="{2FB1D4EB-0350-3DCC-61C2-5AAE2F0BC52F}"/>
          </ac:spMkLst>
        </pc:spChg>
        <pc:spChg chg="del">
          <ac:chgData name="Анастасия Куклина" userId="2bdfc3dc2f212088" providerId="LiveId" clId="{9329490B-276C-422B-9AC1-4CEB097FFBA0}" dt="2023-12-01T17:09:41.927" v="2808" actId="478"/>
          <ac:spMkLst>
            <pc:docMk/>
            <pc:sldMk cId="0" sldId="268"/>
            <ac:spMk id="236" creationId="{00000000-0000-0000-0000-000000000000}"/>
          </ac:spMkLst>
        </pc:spChg>
        <pc:graphicFrameChg chg="del modGraphic">
          <ac:chgData name="Анастасия Куклина" userId="2bdfc3dc2f212088" providerId="LiveId" clId="{9329490B-276C-422B-9AC1-4CEB097FFBA0}" dt="2023-12-01T17:09:41.927" v="2808" actId="478"/>
          <ac:graphicFrameMkLst>
            <pc:docMk/>
            <pc:sldMk cId="0" sldId="268"/>
            <ac:graphicFrameMk id="237" creationId="{00000000-0000-0000-0000-000000000000}"/>
          </ac:graphicFrameMkLst>
        </pc:graphicFrameChg>
        <pc:picChg chg="add mod">
          <ac:chgData name="Анастасия Куклина" userId="2bdfc3dc2f212088" providerId="LiveId" clId="{9329490B-276C-422B-9AC1-4CEB097FFBA0}" dt="2023-12-01T17:09:56.787" v="2810"/>
          <ac:picMkLst>
            <pc:docMk/>
            <pc:sldMk cId="0" sldId="268"/>
            <ac:picMk id="3" creationId="{3D02CCF7-C9B9-1D29-6DB6-888558065F7D}"/>
          </ac:picMkLst>
        </pc:picChg>
        <pc:picChg chg="add mod">
          <ac:chgData name="Анастасия Куклина" userId="2bdfc3dc2f212088" providerId="LiveId" clId="{9329490B-276C-422B-9AC1-4CEB097FFBA0}" dt="2023-12-01T17:09:56.787" v="2810"/>
          <ac:picMkLst>
            <pc:docMk/>
            <pc:sldMk cId="0" sldId="268"/>
            <ac:picMk id="5" creationId="{BF12AE09-9973-84E9-7B31-63509BFA610C}"/>
          </ac:picMkLst>
        </pc:picChg>
        <pc:picChg chg="add mod">
          <ac:chgData name="Анастасия Куклина" userId="2bdfc3dc2f212088" providerId="LiveId" clId="{9329490B-276C-422B-9AC1-4CEB097FFBA0}" dt="2023-12-01T17:09:56.787" v="2810"/>
          <ac:picMkLst>
            <pc:docMk/>
            <pc:sldMk cId="0" sldId="268"/>
            <ac:picMk id="7" creationId="{BA1E0BFE-CA83-4EA9-786B-1BDA658FEA17}"/>
          </ac:picMkLst>
        </pc:picChg>
        <pc:picChg chg="add mod">
          <ac:chgData name="Анастасия Куклина" userId="2bdfc3dc2f212088" providerId="LiveId" clId="{9329490B-276C-422B-9AC1-4CEB097FFBA0}" dt="2023-12-01T17:09:56.787" v="2810"/>
          <ac:picMkLst>
            <pc:docMk/>
            <pc:sldMk cId="0" sldId="268"/>
            <ac:picMk id="10" creationId="{0A85ED6F-8004-9064-8012-74A4F7D64938}"/>
          </ac:picMkLst>
        </pc:picChg>
        <pc:picChg chg="add mod">
          <ac:chgData name="Анастасия Куклина" userId="2bdfc3dc2f212088" providerId="LiveId" clId="{9329490B-276C-422B-9AC1-4CEB097FFBA0}" dt="2023-12-01T17:09:56.787" v="2810"/>
          <ac:picMkLst>
            <pc:docMk/>
            <pc:sldMk cId="0" sldId="268"/>
            <ac:picMk id="12" creationId="{18864B1D-5CA8-8170-88E9-DB43011A36F8}"/>
          </ac:picMkLst>
        </pc:picChg>
      </pc:sldChg>
      <pc:sldChg chg="addSp delSp modSp mod ord">
        <pc:chgData name="Анастасия Куклина" userId="2bdfc3dc2f212088" providerId="LiveId" clId="{9329490B-276C-422B-9AC1-4CEB097FFBA0}" dt="2023-12-01T17:22:28.276" v="2890" actId="20577"/>
        <pc:sldMkLst>
          <pc:docMk/>
          <pc:sldMk cId="0" sldId="273"/>
        </pc:sldMkLst>
        <pc:spChg chg="add mod">
          <ac:chgData name="Анастасия Куклина" userId="2bdfc3dc2f212088" providerId="LiveId" clId="{9329490B-276C-422B-9AC1-4CEB097FFBA0}" dt="2023-12-01T16:55:30.402" v="2005"/>
          <ac:spMkLst>
            <pc:docMk/>
            <pc:sldMk cId="0" sldId="273"/>
            <ac:spMk id="2" creationId="{A5E7A21E-AAA5-D550-312A-8FC1EE63F2A6}"/>
          </ac:spMkLst>
        </pc:spChg>
        <pc:spChg chg="add mod">
          <ac:chgData name="Анастасия Куклина" userId="2bdfc3dc2f212088" providerId="LiveId" clId="{9329490B-276C-422B-9AC1-4CEB097FFBA0}" dt="2023-12-01T17:22:28.276" v="2890" actId="20577"/>
          <ac:spMkLst>
            <pc:docMk/>
            <pc:sldMk cId="0" sldId="273"/>
            <ac:spMk id="3" creationId="{4B402DCA-AE97-658D-7E2D-E210914CC40C}"/>
          </ac:spMkLst>
        </pc:spChg>
        <pc:spChg chg="add mod ord">
          <ac:chgData name="Анастасия Куклина" userId="2bdfc3dc2f212088" providerId="LiveId" clId="{9329490B-276C-422B-9AC1-4CEB097FFBA0}" dt="2023-12-01T16:57:06.631" v="2027" actId="20577"/>
          <ac:spMkLst>
            <pc:docMk/>
            <pc:sldMk cId="0" sldId="273"/>
            <ac:spMk id="6" creationId="{C83F754C-E2D4-9BE4-ED1A-E81BE82B67F9}"/>
          </ac:spMkLst>
        </pc:spChg>
        <pc:spChg chg="del">
          <ac:chgData name="Анастасия Куклина" userId="2bdfc3dc2f212088" providerId="LiveId" clId="{9329490B-276C-422B-9AC1-4CEB097FFBA0}" dt="2023-12-01T16:54:38.710" v="1999" actId="478"/>
          <ac:spMkLst>
            <pc:docMk/>
            <pc:sldMk cId="0" sldId="273"/>
            <ac:spMk id="274" creationId="{00000000-0000-0000-0000-000000000000}"/>
          </ac:spMkLst>
        </pc:spChg>
        <pc:spChg chg="del">
          <ac:chgData name="Анастасия Куклина" userId="2bdfc3dc2f212088" providerId="LiveId" clId="{9329490B-276C-422B-9AC1-4CEB097FFBA0}" dt="2023-12-01T16:54:34.699" v="1998" actId="478"/>
          <ac:spMkLst>
            <pc:docMk/>
            <pc:sldMk cId="0" sldId="273"/>
            <ac:spMk id="276" creationId="{00000000-0000-0000-0000-000000000000}"/>
          </ac:spMkLst>
        </pc:spChg>
        <pc:spChg chg="del">
          <ac:chgData name="Анастасия Куклина" userId="2bdfc3dc2f212088" providerId="LiveId" clId="{9329490B-276C-422B-9AC1-4CEB097FFBA0}" dt="2023-12-01T16:54:34.699" v="1998" actId="478"/>
          <ac:spMkLst>
            <pc:docMk/>
            <pc:sldMk cId="0" sldId="273"/>
            <ac:spMk id="277" creationId="{00000000-0000-0000-0000-000000000000}"/>
          </ac:spMkLst>
        </pc:spChg>
        <pc:spChg chg="del">
          <ac:chgData name="Анастасия Куклина" userId="2bdfc3dc2f212088" providerId="LiveId" clId="{9329490B-276C-422B-9AC1-4CEB097FFBA0}" dt="2023-12-01T16:54:34.699" v="1998" actId="478"/>
          <ac:spMkLst>
            <pc:docMk/>
            <pc:sldMk cId="0" sldId="273"/>
            <ac:spMk id="278" creationId="{00000000-0000-0000-0000-000000000000}"/>
          </ac:spMkLst>
        </pc:spChg>
        <pc:picChg chg="add del mod">
          <ac:chgData name="Анастасия Куклина" userId="2bdfc3dc2f212088" providerId="LiveId" clId="{9329490B-276C-422B-9AC1-4CEB097FFBA0}" dt="2023-12-01T16:57:14.120" v="2029" actId="478"/>
          <ac:picMkLst>
            <pc:docMk/>
            <pc:sldMk cId="0" sldId="273"/>
            <ac:picMk id="4" creationId="{ABDB3407-0ED1-9A08-EB1B-15C2D9C312F1}"/>
          </ac:picMkLst>
        </pc:picChg>
        <pc:picChg chg="add del mod">
          <ac:chgData name="Анастасия Куклина" userId="2bdfc3dc2f212088" providerId="LiveId" clId="{9329490B-276C-422B-9AC1-4CEB097FFBA0}" dt="2023-12-01T16:57:11.726" v="2028" actId="478"/>
          <ac:picMkLst>
            <pc:docMk/>
            <pc:sldMk cId="0" sldId="273"/>
            <ac:picMk id="5" creationId="{F839EE83-0B32-BD22-CFEA-A7B78E9B0903}"/>
          </ac:picMkLst>
        </pc:picChg>
        <pc:picChg chg="add mod">
          <ac:chgData name="Анастасия Куклина" userId="2bdfc3dc2f212088" providerId="LiveId" clId="{9329490B-276C-422B-9AC1-4CEB097FFBA0}" dt="2023-12-01T16:55:36.652" v="2006"/>
          <ac:picMkLst>
            <pc:docMk/>
            <pc:sldMk cId="0" sldId="273"/>
            <ac:picMk id="7" creationId="{EDCDAD6B-D942-097E-3BAE-EBB111E6D572}"/>
          </ac:picMkLst>
        </pc:picChg>
        <pc:picChg chg="del">
          <ac:chgData name="Анастасия Куклина" userId="2bdfc3dc2f212088" providerId="LiveId" clId="{9329490B-276C-422B-9AC1-4CEB097FFBA0}" dt="2023-12-01T16:54:34.699" v="1998" actId="478"/>
          <ac:picMkLst>
            <pc:docMk/>
            <pc:sldMk cId="0" sldId="273"/>
            <ac:picMk id="275" creationId="{00000000-0000-0000-0000-000000000000}"/>
          </ac:picMkLst>
        </pc:picChg>
        <pc:picChg chg="del">
          <ac:chgData name="Анастасия Куклина" userId="2bdfc3dc2f212088" providerId="LiveId" clId="{9329490B-276C-422B-9AC1-4CEB097FFBA0}" dt="2023-12-01T16:54:34.699" v="1998" actId="478"/>
          <ac:picMkLst>
            <pc:docMk/>
            <pc:sldMk cId="0" sldId="273"/>
            <ac:picMk id="279" creationId="{00000000-0000-0000-0000-000000000000}"/>
          </ac:picMkLst>
        </pc:picChg>
        <pc:picChg chg="del">
          <ac:chgData name="Анастасия Куклина" userId="2bdfc3dc2f212088" providerId="LiveId" clId="{9329490B-276C-422B-9AC1-4CEB097FFBA0}" dt="2023-12-01T16:54:34.699" v="1998" actId="478"/>
          <ac:picMkLst>
            <pc:docMk/>
            <pc:sldMk cId="0" sldId="273"/>
            <ac:picMk id="280" creationId="{00000000-0000-0000-0000-000000000000}"/>
          </ac:picMkLst>
        </pc:picChg>
      </pc:sldChg>
      <pc:sldChg chg="add">
        <pc:chgData name="Анастасия Куклина" userId="2bdfc3dc2f212088" providerId="LiveId" clId="{9329490B-276C-422B-9AC1-4CEB097FFBA0}" dt="2023-12-01T16:54:21.033" v="1995" actId="2890"/>
        <pc:sldMkLst>
          <pc:docMk/>
          <pc:sldMk cId="1873743451" sldId="275"/>
        </pc:sldMkLst>
      </pc:sldChg>
      <pc:sldChg chg="add">
        <pc:chgData name="Анастасия Куклина" userId="2bdfc3dc2f212088" providerId="LiveId" clId="{9329490B-276C-422B-9AC1-4CEB097FFBA0}" dt="2023-12-01T17:09:14.437" v="2802" actId="2890"/>
        <pc:sldMkLst>
          <pc:docMk/>
          <pc:sldMk cId="2274571251" sldId="276"/>
        </pc:sldMkLst>
      </pc:sldChg>
      <pc:sldChg chg="addSp delSp modSp add del mod ord setBg">
        <pc:chgData name="Анастасия Куклина" userId="2bdfc3dc2f212088" providerId="LiveId" clId="{9329490B-276C-422B-9AC1-4CEB097FFBA0}" dt="2023-12-01T17:19:18.942" v="2870" actId="14734"/>
        <pc:sldMkLst>
          <pc:docMk/>
          <pc:sldMk cId="1285075915" sldId="277"/>
        </pc:sldMkLst>
        <pc:spChg chg="add mod">
          <ac:chgData name="Анастасия Куклина" userId="2bdfc3dc2f212088" providerId="LiveId" clId="{9329490B-276C-422B-9AC1-4CEB097FFBA0}" dt="2023-12-01T17:18:40.697" v="2864" actId="1076"/>
          <ac:spMkLst>
            <pc:docMk/>
            <pc:sldMk cId="1285075915" sldId="277"/>
            <ac:spMk id="2" creationId="{F8A5A1B7-4A68-5FF4-4C7D-64C58B723CF9}"/>
          </ac:spMkLst>
        </pc:spChg>
        <pc:spChg chg="del">
          <ac:chgData name="Анастасия Куклина" userId="2bdfc3dc2f212088" providerId="LiveId" clId="{9329490B-276C-422B-9AC1-4CEB097FFBA0}" dt="2023-12-01T17:10:28.012" v="2815" actId="478"/>
          <ac:spMkLst>
            <pc:docMk/>
            <pc:sldMk cId="1285075915" sldId="277"/>
            <ac:spMk id="3" creationId="{2134645F-9673-C662-A0D9-377F8585F4B8}"/>
          </ac:spMkLst>
        </pc:spChg>
        <pc:spChg chg="del">
          <ac:chgData name="Анастасия Куклина" userId="2bdfc3dc2f212088" providerId="LiveId" clId="{9329490B-276C-422B-9AC1-4CEB097FFBA0}" dt="2023-12-01T17:10:30.014" v="2816" actId="478"/>
          <ac:spMkLst>
            <pc:docMk/>
            <pc:sldMk cId="1285075915" sldId="277"/>
            <ac:spMk id="137" creationId="{00000000-0000-0000-0000-000000000000}"/>
          </ac:spMkLst>
        </pc:spChg>
        <pc:graphicFrameChg chg="add mod modGraphic">
          <ac:chgData name="Анастасия Куклина" userId="2bdfc3dc2f212088" providerId="LiveId" clId="{9329490B-276C-422B-9AC1-4CEB097FFBA0}" dt="2023-12-01T17:19:18.942" v="2870" actId="14734"/>
          <ac:graphicFrameMkLst>
            <pc:docMk/>
            <pc:sldMk cId="1285075915" sldId="277"/>
            <ac:graphicFrameMk id="4" creationId="{8F31879F-4B52-DC86-F858-6D6F6F76C8C8}"/>
          </ac:graphicFrameMkLst>
        </pc:graphicFrameChg>
      </pc:sldChg>
      <pc:sldChg chg="addSp delSp modSp add del mod ord setBg">
        <pc:chgData name="Анастасия Куклина" userId="2bdfc3dc2f212088" providerId="LiveId" clId="{9329490B-276C-422B-9AC1-4CEB097FFBA0}" dt="2023-12-01T17:25:39.138" v="2978" actId="1076"/>
        <pc:sldMkLst>
          <pc:docMk/>
          <pc:sldMk cId="3676869811" sldId="278"/>
        </pc:sldMkLst>
        <pc:spChg chg="del">
          <ac:chgData name="Анастасия Куклина" userId="2bdfc3dc2f212088" providerId="LiveId" clId="{9329490B-276C-422B-9AC1-4CEB097FFBA0}" dt="2023-12-01T17:20:09.225" v="2874" actId="478"/>
          <ac:spMkLst>
            <pc:docMk/>
            <pc:sldMk cId="3676869811" sldId="278"/>
            <ac:spMk id="2" creationId="{5458F25C-7E83-A235-256B-7654E7594E37}"/>
          </ac:spMkLst>
        </pc:spChg>
        <pc:spChg chg="del">
          <ac:chgData name="Анастасия Куклина" userId="2bdfc3dc2f212088" providerId="LiveId" clId="{9329490B-276C-422B-9AC1-4CEB097FFBA0}" dt="2023-12-01T17:20:13.861" v="2875" actId="478"/>
          <ac:spMkLst>
            <pc:docMk/>
            <pc:sldMk cId="3676869811" sldId="278"/>
            <ac:spMk id="4" creationId="{F7349F91-9DD8-F98B-4B3E-A8997F00A9BB}"/>
          </ac:spMkLst>
        </pc:spChg>
        <pc:spChg chg="del">
          <ac:chgData name="Анастасия Куклина" userId="2bdfc3dc2f212088" providerId="LiveId" clId="{9329490B-276C-422B-9AC1-4CEB097FFBA0}" dt="2023-12-01T17:20:13.861" v="2875" actId="478"/>
          <ac:spMkLst>
            <pc:docMk/>
            <pc:sldMk cId="3676869811" sldId="278"/>
            <ac:spMk id="6" creationId="{EF622C95-89DE-D908-94EB-DC003CDC014B}"/>
          </ac:spMkLst>
        </pc:spChg>
        <pc:spChg chg="del">
          <ac:chgData name="Анастасия Куклина" userId="2bdfc3dc2f212088" providerId="LiveId" clId="{9329490B-276C-422B-9AC1-4CEB097FFBA0}" dt="2023-12-01T17:20:13.861" v="2875" actId="478"/>
          <ac:spMkLst>
            <pc:docMk/>
            <pc:sldMk cId="3676869811" sldId="278"/>
            <ac:spMk id="8" creationId="{3A1D4A40-6B5B-9FBC-070B-C150232FCC99}"/>
          </ac:spMkLst>
        </pc:spChg>
        <pc:spChg chg="del">
          <ac:chgData name="Анастасия Куклина" userId="2bdfc3dc2f212088" providerId="LiveId" clId="{9329490B-276C-422B-9AC1-4CEB097FFBA0}" dt="2023-12-01T17:20:13.861" v="2875" actId="478"/>
          <ac:spMkLst>
            <pc:docMk/>
            <pc:sldMk cId="3676869811" sldId="278"/>
            <ac:spMk id="9" creationId="{44BFFFC4-6D04-243E-F5E4-D53DCA55DB71}"/>
          </ac:spMkLst>
        </pc:spChg>
        <pc:spChg chg="del">
          <ac:chgData name="Анастасия Куклина" userId="2bdfc3dc2f212088" providerId="LiveId" clId="{9329490B-276C-422B-9AC1-4CEB097FFBA0}" dt="2023-12-01T17:20:13.861" v="2875" actId="478"/>
          <ac:spMkLst>
            <pc:docMk/>
            <pc:sldMk cId="3676869811" sldId="278"/>
            <ac:spMk id="11" creationId="{61CCA56A-CDAE-CC75-C223-1091CBFC2733}"/>
          </ac:spMkLst>
        </pc:spChg>
        <pc:spChg chg="del">
          <ac:chgData name="Анастасия Куклина" userId="2bdfc3dc2f212088" providerId="LiveId" clId="{9329490B-276C-422B-9AC1-4CEB097FFBA0}" dt="2023-12-01T17:20:13.861" v="2875" actId="478"/>
          <ac:spMkLst>
            <pc:docMk/>
            <pc:sldMk cId="3676869811" sldId="278"/>
            <ac:spMk id="13" creationId="{2FB1D4EB-0350-3DCC-61C2-5AAE2F0BC52F}"/>
          </ac:spMkLst>
        </pc:spChg>
        <pc:spChg chg="add mod">
          <ac:chgData name="Анастасия Куклина" userId="2bdfc3dc2f212088" providerId="LiveId" clId="{9329490B-276C-422B-9AC1-4CEB097FFBA0}" dt="2023-12-01T17:25:24.113" v="2975" actId="1076"/>
          <ac:spMkLst>
            <pc:docMk/>
            <pc:sldMk cId="3676869811" sldId="278"/>
            <ac:spMk id="18" creationId="{8EFF2356-431D-56D3-9873-B9DF06874795}"/>
          </ac:spMkLst>
        </pc:spChg>
        <pc:spChg chg="add mod">
          <ac:chgData name="Анастасия Куклина" userId="2bdfc3dc2f212088" providerId="LiveId" clId="{9329490B-276C-422B-9AC1-4CEB097FFBA0}" dt="2023-12-01T17:25:34.443" v="2977" actId="1076"/>
          <ac:spMkLst>
            <pc:docMk/>
            <pc:sldMk cId="3676869811" sldId="278"/>
            <ac:spMk id="22" creationId="{8A51F499-1526-5A00-8504-163C78CBD327}"/>
          </ac:spMkLst>
        </pc:spChg>
        <pc:spChg chg="add del mod">
          <ac:chgData name="Анастасия Куклина" userId="2bdfc3dc2f212088" providerId="LiveId" clId="{9329490B-276C-422B-9AC1-4CEB097FFBA0}" dt="2023-12-01T17:24:11.238" v="2929" actId="478"/>
          <ac:spMkLst>
            <pc:docMk/>
            <pc:sldMk cId="3676869811" sldId="278"/>
            <ac:spMk id="23" creationId="{89A11A0C-8689-E577-FB0F-D1850D8D244E}"/>
          </ac:spMkLst>
        </pc:spChg>
        <pc:spChg chg="add del mod">
          <ac:chgData name="Анастасия Куклина" userId="2bdfc3dc2f212088" providerId="LiveId" clId="{9329490B-276C-422B-9AC1-4CEB097FFBA0}" dt="2023-12-01T17:24:55.543" v="2967" actId="478"/>
          <ac:spMkLst>
            <pc:docMk/>
            <pc:sldMk cId="3676869811" sldId="278"/>
            <ac:spMk id="24" creationId="{439FFD7C-24B3-00DA-C50E-6CA7107A2226}"/>
          </ac:spMkLst>
        </pc:spChg>
        <pc:spChg chg="add mod">
          <ac:chgData name="Анастасия Куклина" userId="2bdfc3dc2f212088" providerId="LiveId" clId="{9329490B-276C-422B-9AC1-4CEB097FFBA0}" dt="2023-12-01T17:21:15.823" v="2882" actId="1076"/>
          <ac:spMkLst>
            <pc:docMk/>
            <pc:sldMk cId="3676869811" sldId="278"/>
            <ac:spMk id="26" creationId="{F695FB92-0138-C75B-95E0-1C4274B9618B}"/>
          </ac:spMkLst>
        </pc:spChg>
        <pc:graphicFrameChg chg="mod">
          <ac:chgData name="Анастасия Куклина" userId="2bdfc3dc2f212088" providerId="LiveId" clId="{9329490B-276C-422B-9AC1-4CEB097FFBA0}" dt="2023-12-01T17:10:30.961" v="2817"/>
          <ac:graphicFrameMkLst>
            <pc:docMk/>
            <pc:sldMk cId="3676869811" sldId="278"/>
            <ac:graphicFrameMk id="212" creationId="{00000000-0000-0000-0000-000000000000}"/>
          </ac:graphicFrameMkLst>
        </pc:graphicFrameChg>
        <pc:picChg chg="del">
          <ac:chgData name="Анастасия Куклина" userId="2bdfc3dc2f212088" providerId="LiveId" clId="{9329490B-276C-422B-9AC1-4CEB097FFBA0}" dt="2023-12-01T17:20:13.861" v="2875" actId="478"/>
          <ac:picMkLst>
            <pc:docMk/>
            <pc:sldMk cId="3676869811" sldId="278"/>
            <ac:picMk id="3" creationId="{3D02CCF7-C9B9-1D29-6DB6-888558065F7D}"/>
          </ac:picMkLst>
        </pc:picChg>
        <pc:picChg chg="del">
          <ac:chgData name="Анастасия Куклина" userId="2bdfc3dc2f212088" providerId="LiveId" clId="{9329490B-276C-422B-9AC1-4CEB097FFBA0}" dt="2023-12-01T17:20:13.861" v="2875" actId="478"/>
          <ac:picMkLst>
            <pc:docMk/>
            <pc:sldMk cId="3676869811" sldId="278"/>
            <ac:picMk id="5" creationId="{BF12AE09-9973-84E9-7B31-63509BFA610C}"/>
          </ac:picMkLst>
        </pc:picChg>
        <pc:picChg chg="del">
          <ac:chgData name="Анастасия Куклина" userId="2bdfc3dc2f212088" providerId="LiveId" clId="{9329490B-276C-422B-9AC1-4CEB097FFBA0}" dt="2023-12-01T17:20:13.861" v="2875" actId="478"/>
          <ac:picMkLst>
            <pc:docMk/>
            <pc:sldMk cId="3676869811" sldId="278"/>
            <ac:picMk id="7" creationId="{BA1E0BFE-CA83-4EA9-786B-1BDA658FEA17}"/>
          </ac:picMkLst>
        </pc:picChg>
        <pc:picChg chg="del">
          <ac:chgData name="Анастасия Куклина" userId="2bdfc3dc2f212088" providerId="LiveId" clId="{9329490B-276C-422B-9AC1-4CEB097FFBA0}" dt="2023-12-01T17:20:13.861" v="2875" actId="478"/>
          <ac:picMkLst>
            <pc:docMk/>
            <pc:sldMk cId="3676869811" sldId="278"/>
            <ac:picMk id="10" creationId="{0A85ED6F-8004-9064-8012-74A4F7D64938}"/>
          </ac:picMkLst>
        </pc:picChg>
        <pc:picChg chg="del">
          <ac:chgData name="Анастасия Куклина" userId="2bdfc3dc2f212088" providerId="LiveId" clId="{9329490B-276C-422B-9AC1-4CEB097FFBA0}" dt="2023-12-01T17:20:13.861" v="2875" actId="478"/>
          <ac:picMkLst>
            <pc:docMk/>
            <pc:sldMk cId="3676869811" sldId="278"/>
            <ac:picMk id="12" creationId="{18864B1D-5CA8-8170-88E9-DB43011A36F8}"/>
          </ac:picMkLst>
        </pc:picChg>
        <pc:picChg chg="add del mod">
          <ac:chgData name="Анастасия Куклина" userId="2bdfc3dc2f212088" providerId="LiveId" clId="{9329490B-276C-422B-9AC1-4CEB097FFBA0}" dt="2023-12-01T17:21:01.880" v="2879"/>
          <ac:picMkLst>
            <pc:docMk/>
            <pc:sldMk cId="3676869811" sldId="278"/>
            <ac:picMk id="14" creationId="{15D90E69-509A-4173-7CB6-1F5817906E44}"/>
          </ac:picMkLst>
        </pc:picChg>
        <pc:picChg chg="add del mod">
          <ac:chgData name="Анастасия Куклина" userId="2bdfc3dc2f212088" providerId="LiveId" clId="{9329490B-276C-422B-9AC1-4CEB097FFBA0}" dt="2023-12-01T17:21:01.880" v="2879"/>
          <ac:picMkLst>
            <pc:docMk/>
            <pc:sldMk cId="3676869811" sldId="278"/>
            <ac:picMk id="15" creationId="{8FD5B4F8-80EA-ED74-4D2C-93FD64A97B00}"/>
          </ac:picMkLst>
        </pc:picChg>
        <pc:picChg chg="add del mod">
          <ac:chgData name="Анастасия Куклина" userId="2bdfc3dc2f212088" providerId="LiveId" clId="{9329490B-276C-422B-9AC1-4CEB097FFBA0}" dt="2023-12-01T17:21:01.880" v="2879"/>
          <ac:picMkLst>
            <pc:docMk/>
            <pc:sldMk cId="3676869811" sldId="278"/>
            <ac:picMk id="16" creationId="{6839011C-320D-3B06-7632-73E0E723D41A}"/>
          </ac:picMkLst>
        </pc:picChg>
        <pc:picChg chg="add del mod">
          <ac:chgData name="Анастасия Куклина" userId="2bdfc3dc2f212088" providerId="LiveId" clId="{9329490B-276C-422B-9AC1-4CEB097FFBA0}" dt="2023-12-01T17:21:01.880" v="2879"/>
          <ac:picMkLst>
            <pc:docMk/>
            <pc:sldMk cId="3676869811" sldId="278"/>
            <ac:picMk id="17" creationId="{7C9BCBF8-3ED1-609B-9462-C4969C4AF279}"/>
          </ac:picMkLst>
        </pc:picChg>
        <pc:picChg chg="add mod">
          <ac:chgData name="Анастасия Куклина" userId="2bdfc3dc2f212088" providerId="LiveId" clId="{9329490B-276C-422B-9AC1-4CEB097FFBA0}" dt="2023-12-01T17:25:20.223" v="2974" actId="1076"/>
          <ac:picMkLst>
            <pc:docMk/>
            <pc:sldMk cId="3676869811" sldId="278"/>
            <ac:picMk id="19" creationId="{D182C6EE-B165-3B0B-7601-E9B65530F9FE}"/>
          </ac:picMkLst>
        </pc:picChg>
        <pc:picChg chg="add del mod">
          <ac:chgData name="Анастасия Куклина" userId="2bdfc3dc2f212088" providerId="LiveId" clId="{9329490B-276C-422B-9AC1-4CEB097FFBA0}" dt="2023-12-01T17:25:18.118" v="2973" actId="478"/>
          <ac:picMkLst>
            <pc:docMk/>
            <pc:sldMk cId="3676869811" sldId="278"/>
            <ac:picMk id="20" creationId="{B118BF58-8D1C-2902-1A89-4713476DBA8B}"/>
          </ac:picMkLst>
        </pc:picChg>
        <pc:picChg chg="add del mod">
          <ac:chgData name="Анастасия Куклина" userId="2bdfc3dc2f212088" providerId="LiveId" clId="{9329490B-276C-422B-9AC1-4CEB097FFBA0}" dt="2023-12-01T17:25:16.696" v="2972" actId="478"/>
          <ac:picMkLst>
            <pc:docMk/>
            <pc:sldMk cId="3676869811" sldId="278"/>
            <ac:picMk id="21" creationId="{1C428268-1B56-0F4F-4A0A-21F981FDD7F7}"/>
          </ac:picMkLst>
        </pc:picChg>
        <pc:picChg chg="add mod">
          <ac:chgData name="Анастасия Куклина" userId="2bdfc3dc2f212088" providerId="LiveId" clId="{9329490B-276C-422B-9AC1-4CEB097FFBA0}" dt="2023-12-01T17:25:39.138" v="2978" actId="1076"/>
          <ac:picMkLst>
            <pc:docMk/>
            <pc:sldMk cId="3676869811" sldId="278"/>
            <ac:picMk id="25" creationId="{411DA642-03E9-413C-D40F-A24A66F736A8}"/>
          </ac:picMkLst>
        </pc:picChg>
      </pc:sldChg>
      <pc:sldChg chg="add del setBg">
        <pc:chgData name="Анастасия Куклина" userId="2bdfc3dc2f212088" providerId="LiveId" clId="{9329490B-276C-422B-9AC1-4CEB097FFBA0}" dt="2023-12-01T17:21:18.860" v="2884" actId="47"/>
        <pc:sldMkLst>
          <pc:docMk/>
          <pc:sldMk cId="0" sldId="279"/>
        </pc:sldMkLst>
      </pc:sldChg>
      <pc:sldChg chg="add del setBg">
        <pc:chgData name="Анастасия Куклина" userId="2bdfc3dc2f212088" providerId="LiveId" clId="{9329490B-276C-422B-9AC1-4CEB097FFBA0}" dt="2023-12-01T17:21:17.982" v="2883" actId="47"/>
        <pc:sldMkLst>
          <pc:docMk/>
          <pc:sldMk cId="0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53512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5590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4588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8" name="Google Shape;12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4676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5" name="Google Shape;13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3298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8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2" name="Google Shape;27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0066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1" name="Google Shape;15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18974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91297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0491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102280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4" name="Google Shape;23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94381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5" name="Google Shape;13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34314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2" name="Google Shape;19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681642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1" name="Google Shape;22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17597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4" name="Google Shape;23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703391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4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90733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6" name="Google Shape;24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531467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6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5" name="Google Shape;25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966740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7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6" name="Google Shape;26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83433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8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2" name="Google Shape;27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161702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4" name="Google Shape;23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73609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9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3" name="Google Shape;28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96056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457110" y="1203390"/>
            <a:ext cx="822933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457110" y="1203390"/>
            <a:ext cx="822933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457110" y="1203390"/>
            <a:ext cx="401571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4673970" y="1203390"/>
            <a:ext cx="401571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subTitle" idx="1"/>
          </p:nvPr>
        </p:nvSpPr>
        <p:spPr>
          <a:xfrm>
            <a:off x="457110" y="205200"/>
            <a:ext cx="8229330" cy="398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body" idx="1"/>
          </p:nvPr>
        </p:nvSpPr>
        <p:spPr>
          <a:xfrm>
            <a:off x="457110" y="1203390"/>
            <a:ext cx="401571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2"/>
          </p:nvPr>
        </p:nvSpPr>
        <p:spPr>
          <a:xfrm>
            <a:off x="4673970" y="1203390"/>
            <a:ext cx="401571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3"/>
          </p:nvPr>
        </p:nvSpPr>
        <p:spPr>
          <a:xfrm>
            <a:off x="457110" y="2761560"/>
            <a:ext cx="401571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1"/>
          </p:nvPr>
        </p:nvSpPr>
        <p:spPr>
          <a:xfrm>
            <a:off x="457110" y="1203390"/>
            <a:ext cx="401571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body" idx="2"/>
          </p:nvPr>
        </p:nvSpPr>
        <p:spPr>
          <a:xfrm>
            <a:off x="4673970" y="1203390"/>
            <a:ext cx="401571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3"/>
          </p:nvPr>
        </p:nvSpPr>
        <p:spPr>
          <a:xfrm>
            <a:off x="4673970" y="2761560"/>
            <a:ext cx="401571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457110" y="1203390"/>
            <a:ext cx="401571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4673970" y="1203390"/>
            <a:ext cx="401571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457110" y="2761560"/>
            <a:ext cx="822933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457110" y="1203390"/>
            <a:ext cx="822933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2"/>
          </p:nvPr>
        </p:nvSpPr>
        <p:spPr>
          <a:xfrm>
            <a:off x="457110" y="2761560"/>
            <a:ext cx="822933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>
            <a:off x="457110" y="1203390"/>
            <a:ext cx="401571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2"/>
          </p:nvPr>
        </p:nvSpPr>
        <p:spPr>
          <a:xfrm>
            <a:off x="4673970" y="1203390"/>
            <a:ext cx="401571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body" idx="3"/>
          </p:nvPr>
        </p:nvSpPr>
        <p:spPr>
          <a:xfrm>
            <a:off x="457110" y="2761560"/>
            <a:ext cx="401571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4"/>
          </p:nvPr>
        </p:nvSpPr>
        <p:spPr>
          <a:xfrm>
            <a:off x="4673970" y="2761560"/>
            <a:ext cx="401571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457110" y="1203390"/>
            <a:ext cx="264978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2"/>
          </p:nvPr>
        </p:nvSpPr>
        <p:spPr>
          <a:xfrm>
            <a:off x="3239730" y="1203390"/>
            <a:ext cx="264978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3"/>
          </p:nvPr>
        </p:nvSpPr>
        <p:spPr>
          <a:xfrm>
            <a:off x="6022350" y="1203390"/>
            <a:ext cx="264978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4"/>
          </p:nvPr>
        </p:nvSpPr>
        <p:spPr>
          <a:xfrm>
            <a:off x="457110" y="2761560"/>
            <a:ext cx="264978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5"/>
          </p:nvPr>
        </p:nvSpPr>
        <p:spPr>
          <a:xfrm>
            <a:off x="3239730" y="2761560"/>
            <a:ext cx="264978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6"/>
          </p:nvPr>
        </p:nvSpPr>
        <p:spPr>
          <a:xfrm>
            <a:off x="6022350" y="2761560"/>
            <a:ext cx="2649780" cy="1422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0" name="Google Shape;100;p2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1" name="Google Shape;10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dt" idx="10"/>
          </p:nvPr>
        </p:nvSpPr>
        <p:spPr>
          <a:xfrm>
            <a:off x="628560" y="4767390"/>
            <a:ext cx="2057130" cy="2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ftr" idx="11"/>
          </p:nvPr>
        </p:nvSpPr>
        <p:spPr>
          <a:xfrm>
            <a:off x="3028860" y="4767390"/>
            <a:ext cx="3085830" cy="2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457860" y="4767390"/>
            <a:ext cx="2057130" cy="2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Google Shape;9;p1"/>
          <p:cNvSpPr txBox="1"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body" idx="1"/>
          </p:nvPr>
        </p:nvSpPr>
        <p:spPr>
          <a:xfrm>
            <a:off x="457110" y="1203390"/>
            <a:ext cx="822933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3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jpg"/><Relationship Id="rId4" Type="http://schemas.openxmlformats.org/officeDocument/2006/relationships/image" Target="../media/image42.png"/><Relationship Id="rId9" Type="http://schemas.openxmlformats.org/officeDocument/2006/relationships/image" Target="../media/image4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4000" y="95850"/>
            <a:ext cx="972000" cy="676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60590" y="166050"/>
            <a:ext cx="1111320" cy="536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46230" y="166050"/>
            <a:ext cx="1254690" cy="53622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6"/>
          <p:cNvSpPr/>
          <p:nvPr/>
        </p:nvSpPr>
        <p:spPr>
          <a:xfrm>
            <a:off x="945000" y="1350000"/>
            <a:ext cx="7560000" cy="1917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ru" sz="41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Впитывающие влагу, одноразовые и экологичные стельки</a:t>
            </a:r>
            <a:endParaRPr sz="4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6"/>
          <p:cNvSpPr/>
          <p:nvPr/>
        </p:nvSpPr>
        <p:spPr>
          <a:xfrm>
            <a:off x="4114800" y="4221720"/>
            <a:ext cx="2158380" cy="52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Команда:</a:t>
            </a:r>
            <a:endParaRPr sz="3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6"/>
          <p:cNvSpPr/>
          <p:nvPr/>
        </p:nvSpPr>
        <p:spPr>
          <a:xfrm>
            <a:off x="6100920" y="4263570"/>
            <a:ext cx="2904660" cy="447120"/>
          </a:xfrm>
          <a:prstGeom prst="roundRect">
            <a:avLst>
              <a:gd name="adj" fmla="val 50000"/>
            </a:avLst>
          </a:prstGeom>
          <a:solidFill>
            <a:srgbClr val="30BBAC"/>
          </a:solidFill>
          <a:ln>
            <a:noFill/>
          </a:ln>
        </p:spPr>
        <p:txBody>
          <a:bodyPr spcFirstLastPara="1" wrap="square" lIns="67500" tIns="33750" rIns="67500" bIns="33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ЭКО-MAKER</a:t>
            </a:r>
            <a:endParaRPr sz="3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7"/>
          <p:cNvSpPr/>
          <p:nvPr/>
        </p:nvSpPr>
        <p:spPr>
          <a:xfrm>
            <a:off x="811350" y="1980180"/>
            <a:ext cx="4309740" cy="221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lvl="0">
              <a:buSzPts val="1400"/>
            </a:pPr>
            <a:r>
              <a:rPr lang="ru" dirty="0">
                <a:latin typeface="Bookman Old Style"/>
                <a:ea typeface="Bookman Old Style"/>
                <a:cs typeface="Bookman Old Style"/>
                <a:sym typeface="Bookman Old Style"/>
              </a:rPr>
              <a:t>В нашей стране огромное количество людей страдают бактериальными  заболеваниями ног. Одноразовые экологичные стельки могут предотвратить заболевания ног, а также решить проблемы неприятного запаха и потливости ног. </a:t>
            </a:r>
          </a:p>
          <a:p>
            <a:pPr lvl="0">
              <a:buSzPts val="1400"/>
            </a:pPr>
            <a:r>
              <a:rPr lang="ru" dirty="0">
                <a:latin typeface="Bookman Old Style"/>
                <a:ea typeface="Bookman Old Style"/>
                <a:cs typeface="Bookman Old Style"/>
                <a:sym typeface="Bookman Old Style"/>
              </a:rPr>
              <a:t>Также наши стельки </a:t>
            </a:r>
            <a:r>
              <a:rPr lang="ru" sz="14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помогут уменьшить загрязнение окружающей среды</a:t>
            </a:r>
            <a:r>
              <a:rPr lang="ru" dirty="0">
                <a:latin typeface="Bookman Old Style"/>
                <a:ea typeface="Bookman Old Style"/>
                <a:cs typeface="Bookman Old Style"/>
                <a:sym typeface="Bookman Old Style"/>
              </a:rPr>
              <a:t>, т.к. </a:t>
            </a:r>
            <a:r>
              <a:rPr lang="ru-RU" dirty="0">
                <a:latin typeface="Bookman Old Style"/>
                <a:ea typeface="Bookman Old Style"/>
                <a:cs typeface="Bookman Old Style"/>
                <a:sym typeface="Bookman Old Style"/>
              </a:rPr>
              <a:t>с</a:t>
            </a:r>
            <a:r>
              <a:rPr lang="ru" dirty="0">
                <a:latin typeface="Bookman Old Style"/>
                <a:ea typeface="Bookman Old Style"/>
                <a:cs typeface="Bookman Old Style"/>
                <a:sym typeface="Bookman Old Style"/>
              </a:rPr>
              <a:t>деланы из макулатуры.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7"/>
          <p:cNvSpPr/>
          <p:nvPr/>
        </p:nvSpPr>
        <p:spPr>
          <a:xfrm>
            <a:off x="811350" y="1032750"/>
            <a:ext cx="3760560" cy="29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15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Сроки проекта: </a:t>
            </a:r>
            <a:r>
              <a:rPr lang="ru" sz="15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01.10.23-27.12.23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7"/>
          <p:cNvSpPr/>
          <p:nvPr/>
        </p:nvSpPr>
        <p:spPr>
          <a:xfrm>
            <a:off x="5218290" y="1973160"/>
            <a:ext cx="3547800" cy="221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Предлагаем производство одноразовых экологичных стелек из вторсырья. Они предотвращают появление запаха ног, особенно при проблемах с повышенным потоотделением. Стельки против запаха впитывающие влагу, обеспечат ногам сухость и комфорт, а также можно дать вторую жизнь использованной бумаге.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7"/>
          <p:cNvSpPr/>
          <p:nvPr/>
        </p:nvSpPr>
        <p:spPr>
          <a:xfrm>
            <a:off x="5218290" y="1510650"/>
            <a:ext cx="3114180" cy="29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15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Какое решение предлагаем: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7"/>
          <p:cNvSpPr/>
          <p:nvPr/>
        </p:nvSpPr>
        <p:spPr>
          <a:xfrm>
            <a:off x="811350" y="1506330"/>
            <a:ext cx="3114180" cy="29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15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Какую проблему решаем: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7"/>
          <p:cNvSpPr/>
          <p:nvPr/>
        </p:nvSpPr>
        <p:spPr>
          <a:xfrm>
            <a:off x="811349" y="693090"/>
            <a:ext cx="7759213" cy="29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1500" b="0" i="0" u="none" strike="noStrike" cap="none" dirty="0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Название проекта: </a:t>
            </a:r>
            <a:r>
              <a:rPr lang="ru" sz="15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Впитывающие влагу, одноразовые и экологичные стельки  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7"/>
          <p:cNvSpPr/>
          <p:nvPr/>
        </p:nvSpPr>
        <p:spPr>
          <a:xfrm>
            <a:off x="2899530" y="4674240"/>
            <a:ext cx="5159160" cy="29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1500" b="0" i="0" u="none" strike="noStrike" cap="none">
                <a:solidFill>
                  <a:srgbClr val="005C4A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Рынок НТИ: </a:t>
            </a:r>
            <a:r>
              <a:rPr lang="ru" sz="15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новые производственные технологии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7"/>
          <p:cNvSpPr/>
          <p:nvPr/>
        </p:nvSpPr>
        <p:spPr>
          <a:xfrm>
            <a:off x="660150" y="126900"/>
            <a:ext cx="782352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Паспорт проекта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8"/>
          <p:cNvSpPr/>
          <p:nvPr/>
        </p:nvSpPr>
        <p:spPr>
          <a:xfrm>
            <a:off x="435510" y="126900"/>
            <a:ext cx="804816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 dirty="0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Пользователи, целевая аудитория, потребители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8"/>
          <p:cNvSpPr/>
          <p:nvPr/>
        </p:nvSpPr>
        <p:spPr>
          <a:xfrm>
            <a:off x="573438" y="935594"/>
            <a:ext cx="5243100" cy="3799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36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- Люди разных возрастов, разной физической активности (спортсмены профессионалы и любители ), которые подвержены потливости ног в результате активной деятельности. Как следствие неприятный запах от обуви </a:t>
            </a:r>
          </a:p>
          <a:p>
            <a:pPr marL="0" marR="0" lvl="0" indent="36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- Люди, страдающие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сверхпотливостью</a:t>
            </a: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 ног даже при малой активности. Как следствие неприятный запах от обуви </a:t>
            </a:r>
          </a:p>
          <a:p>
            <a:pPr marL="0" marR="0" lvl="0" indent="36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- Люди с грибковым заболеванием стоп ног (для предотвращения распространения грибка по всем парам обуви </a:t>
            </a:r>
          </a:p>
          <a:p>
            <a:pPr marL="0" marR="0" lvl="0" indent="36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- Обувные фабрики с целью продления срока эксплуатации своей продукции, повышения уровня удовлетворенности своих покупателей</a:t>
            </a:r>
          </a:p>
          <a:p>
            <a:pPr marL="0" marR="0" lvl="0" indent="36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- Министерство обороны (для солдат)</a:t>
            </a:r>
            <a:endParaRPr lang="ru" sz="1400" b="0" i="0" u="none" strike="noStrike" cap="none" dirty="0">
              <a:solidFill>
                <a:srgbClr val="000000"/>
              </a:solidFill>
              <a:latin typeface="Bookman Old Style" panose="02050604050505020204" pitchFamily="18" charset="0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132" name="Google Shape;13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21330" y="1304640"/>
            <a:ext cx="3629340" cy="3607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9"/>
          <p:cNvSpPr/>
          <p:nvPr/>
        </p:nvSpPr>
        <p:spPr>
          <a:xfrm>
            <a:off x="660150" y="126900"/>
            <a:ext cx="782352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Инсайты, полученные из интервью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134645F-9673-C662-A0D9-377F8585F4B8}"/>
              </a:ext>
            </a:extLst>
          </p:cNvPr>
          <p:cNvSpPr txBox="1"/>
          <p:nvPr/>
        </p:nvSpPr>
        <p:spPr>
          <a:xfrm>
            <a:off x="1679584" y="802035"/>
            <a:ext cx="578465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В ходе исследования было опрошено 20 респондентов: спортсмены, подростки, дети и их родители, прохожие, солдаты.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- </a:t>
            </a:r>
            <a:r>
              <a:rPr lang="ru-RU" dirty="0">
                <a:latin typeface="Bookman Old Style"/>
                <a:ea typeface="Bookman Old Style"/>
                <a:cs typeface="Bookman Old Style"/>
                <a:sym typeface="Bookman Old Style"/>
              </a:rPr>
              <a:t>8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0% респондентов испытывали повышенную потливость ног и сталкивались с неприятным запахом от ног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dirty="0">
                <a:latin typeface="Bookman Old Style"/>
                <a:ea typeface="Bookman Old Style"/>
                <a:cs typeface="Bookman Old Style"/>
                <a:sym typeface="Bookman Old Style"/>
              </a:rPr>
              <a:t>- испытывают неудовлетворенность от имеющихся способов борьбы с данной проблемой (мази, крема, спреи)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- </a:t>
            </a:r>
            <a:r>
              <a:rPr lang="ru-RU" dirty="0">
                <a:latin typeface="Bookman Old Style"/>
                <a:ea typeface="Bookman Old Style"/>
                <a:cs typeface="Bookman Old Style"/>
                <a:sym typeface="Bookman Old Style"/>
              </a:rPr>
              <a:t>л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ишь 30% респондентов знают о способах избавления от неприятного запаха ног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dirty="0">
                <a:latin typeface="Bookman Old Style"/>
                <a:ea typeface="Bookman Old Style"/>
                <a:cs typeface="Bookman Old Style"/>
                <a:sym typeface="Bookman Old Style"/>
              </a:rPr>
              <a:t>- 10% респондентов знали о существовании одноразовых стелек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dirty="0"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dirty="0">
                <a:latin typeface="Bookman Old Style"/>
                <a:ea typeface="Bookman Old Style"/>
                <a:cs typeface="Bookman Old Style"/>
                <a:sym typeface="Bookman Old Style"/>
              </a:rPr>
              <a:t>Многие люди заинтересовались одноразовыми стельками, как способ решения проблемы гигиены ног, и захотели купить этот товар для себя и своих близких.</a:t>
            </a:r>
            <a:endParaRPr lang="ru-RU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6;p5">
            <a:extLst>
              <a:ext uri="{FF2B5EF4-FFF2-40B4-BE49-F238E27FC236}">
                <a16:creationId xmlns:a16="http://schemas.microsoft.com/office/drawing/2014/main" xmlns="" id="{A5E7A21E-AAA5-D550-312A-8FC1EE63F2A6}"/>
              </a:ext>
            </a:extLst>
          </p:cNvPr>
          <p:cNvSpPr txBox="1"/>
          <p:nvPr/>
        </p:nvSpPr>
        <p:spPr>
          <a:xfrm>
            <a:off x="660140" y="126858"/>
            <a:ext cx="7823719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" sz="2400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Объем рынка, его динамика</a:t>
            </a:r>
            <a:endParaRPr sz="2400">
              <a:solidFill>
                <a:srgbClr val="065849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" name="Google Shape;138;p5">
            <a:extLst>
              <a:ext uri="{FF2B5EF4-FFF2-40B4-BE49-F238E27FC236}">
                <a16:creationId xmlns:a16="http://schemas.microsoft.com/office/drawing/2014/main" xmlns="" id="{4B402DCA-AE97-658D-7E2D-E210914CC40C}"/>
              </a:ext>
            </a:extLst>
          </p:cNvPr>
          <p:cNvSpPr txBox="1"/>
          <p:nvPr/>
        </p:nvSpPr>
        <p:spPr>
          <a:xfrm>
            <a:off x="780469" y="663600"/>
            <a:ext cx="8157150" cy="1538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800"/>
            </a:pPr>
            <a:r>
              <a:rPr lang="ru" sz="1350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В России в год грибковыми заболеваниями стоп болеют около 45 600 000 человек,около 96 700 000 человек сталкиваются с неприятным запахом ног. 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800"/>
            </a:pP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В 2022 году российскими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производителми</a:t>
            </a: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 было выпущено 177 474 тыс. шт. одноразовых стелек, что на 50.3% больше по сравнению с результатами 2021 года. Среднегодовой прирост производства (CAGR) одноразовых стелек за период 2019-2022 гг. составил 12.9%.</a:t>
            </a:r>
            <a:endParaRPr lang="ru" dirty="0">
              <a:solidFill>
                <a:schemeClr val="dk1"/>
              </a:solidFill>
              <a:latin typeface="Bookman Old Style" panose="02050604050505020204" pitchFamily="18" charset="0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7" name="Google Shape;141;p5">
            <a:extLst>
              <a:ext uri="{FF2B5EF4-FFF2-40B4-BE49-F238E27FC236}">
                <a16:creationId xmlns:a16="http://schemas.microsoft.com/office/drawing/2014/main" xmlns="" id="{EDCDAD6B-D942-097E-3BAE-EBB111E6D57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2374500"/>
            <a:ext cx="3227846" cy="276900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42;p5">
            <a:extLst>
              <a:ext uri="{FF2B5EF4-FFF2-40B4-BE49-F238E27FC236}">
                <a16:creationId xmlns:a16="http://schemas.microsoft.com/office/drawing/2014/main" xmlns="" id="{C83F754C-E2D4-9BE4-ED1A-E81BE82B67F9}"/>
              </a:ext>
            </a:extLst>
          </p:cNvPr>
          <p:cNvSpPr txBox="1"/>
          <p:nvPr/>
        </p:nvSpPr>
        <p:spPr>
          <a:xfrm>
            <a:off x="1894331" y="3329607"/>
            <a:ext cx="2250000" cy="1384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lnSpc>
                <a:spcPct val="200000"/>
              </a:lnSpc>
            </a:pPr>
            <a:r>
              <a:rPr lang="ru" sz="1350" dirty="0">
                <a:solidFill>
                  <a:srgbClr val="FFFF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2,8 млрд. руб</a:t>
            </a:r>
            <a:endParaRPr sz="1350" dirty="0">
              <a:solidFill>
                <a:srgbClr val="FFFF00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>
              <a:lnSpc>
                <a:spcPct val="200000"/>
              </a:lnSpc>
            </a:pPr>
            <a:r>
              <a:rPr lang="ru" sz="1350" dirty="0">
                <a:solidFill>
                  <a:srgbClr val="FFFF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18 млн. руб</a:t>
            </a:r>
            <a:endParaRPr sz="1350" dirty="0">
              <a:solidFill>
                <a:srgbClr val="FFFF00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>
              <a:lnSpc>
                <a:spcPct val="200000"/>
              </a:lnSpc>
            </a:pPr>
            <a:r>
              <a:rPr lang="ru" sz="1350" dirty="0">
                <a:solidFill>
                  <a:srgbClr val="FFFF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7,2 млн. руб</a:t>
            </a:r>
            <a:endParaRPr sz="1350" dirty="0">
              <a:solidFill>
                <a:srgbClr val="FFFF00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1"/>
          <p:cNvSpPr/>
          <p:nvPr/>
        </p:nvSpPr>
        <p:spPr>
          <a:xfrm>
            <a:off x="660150" y="126900"/>
            <a:ext cx="782352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Описание продукта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31"/>
          <p:cNvSpPr/>
          <p:nvPr/>
        </p:nvSpPr>
        <p:spPr>
          <a:xfrm>
            <a:off x="1458810" y="786780"/>
            <a:ext cx="7445520" cy="684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lvl="0" algn="just">
              <a:buSzPts val="1400"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  <a:t> Наши стельки 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  <a:t>и</a:t>
            </a:r>
            <a:r>
              <a:rPr lang="ru-RU" dirty="0">
                <a:latin typeface="Bookman Old Style" panose="02050604050505020204" pitchFamily="18" charset="0"/>
              </a:rPr>
              <a:t>зготовлены – из переработанной бумаги и </a:t>
            </a:r>
            <a:r>
              <a:rPr lang="ru-RU" dirty="0" err="1">
                <a:latin typeface="Bookman Old Style" panose="02050604050505020204" pitchFamily="18" charset="0"/>
              </a:rPr>
              <a:t>спантбонда</a:t>
            </a:r>
            <a:r>
              <a:rPr lang="ru-RU" dirty="0">
                <a:latin typeface="Bookman Old Style" panose="02050604050505020204" pitchFamily="18" charset="0"/>
              </a:rPr>
              <a:t>, обладают высокой впитывающей способностью. В первые же минуты использования приобретают точную анатомическую форму стопы.</a:t>
            </a:r>
            <a:endParaRPr sz="1400" b="0" i="0" u="none" strike="noStrike" cap="none" dirty="0">
              <a:solidFill>
                <a:srgbClr val="000000"/>
              </a:solidFill>
              <a:latin typeface="Bookman Old Style" panose="02050604050505020204" pitchFamily="18" charset="0"/>
              <a:sym typeface="Arial"/>
            </a:endParaRPr>
          </a:p>
        </p:txBody>
      </p:sp>
      <p:sp>
        <p:nvSpPr>
          <p:cNvPr id="155" name="Google Shape;155;p31"/>
          <p:cNvSpPr/>
          <p:nvPr/>
        </p:nvSpPr>
        <p:spPr>
          <a:xfrm>
            <a:off x="171008" y="1471770"/>
            <a:ext cx="6291785" cy="354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lvl="0" indent="457200" algn="just">
              <a:buSzPts val="1400"/>
            </a:pPr>
            <a:r>
              <a:rPr lang="ru-RU" dirty="0">
                <a:latin typeface="Bookman Old Style" panose="02050604050505020204" pitchFamily="18" charset="0"/>
              </a:rPr>
              <a:t>Значимые преимущества: </a:t>
            </a:r>
          </a:p>
          <a:p>
            <a:pPr lvl="0" indent="457200" algn="just">
              <a:buSzPts val="1400"/>
            </a:pPr>
            <a:r>
              <a:rPr lang="ru-RU" dirty="0">
                <a:latin typeface="Bookman Old Style" panose="02050604050505020204" pitchFamily="18" charset="0"/>
              </a:rPr>
              <a:t>Поглощают токсины, шлаки, тяжелые металлы, кислоты, соли и прочие вещества, попадающие в обувь с </a:t>
            </a:r>
            <a:r>
              <a:rPr lang="ru-RU" dirty="0" err="1">
                <a:latin typeface="Bookman Old Style" panose="02050604050505020204" pitchFamily="18" charset="0"/>
              </a:rPr>
              <a:t>потовыделениями</a:t>
            </a:r>
            <a:r>
              <a:rPr lang="ru-RU" dirty="0">
                <a:latin typeface="Bookman Old Style" panose="02050604050505020204" pitchFamily="18" charset="0"/>
              </a:rPr>
              <a:t>, а также сырость. </a:t>
            </a:r>
          </a:p>
          <a:p>
            <a:pPr lvl="0" indent="457200" algn="just">
              <a:buSzPts val="1400"/>
            </a:pPr>
            <a:r>
              <a:rPr lang="ru-RU" dirty="0">
                <a:latin typeface="Bookman Old Style" panose="02050604050505020204" pitchFamily="18" charset="0"/>
              </a:rPr>
              <a:t>Устраняют среду размножения болезнетворных бактерий, не позволяя органическим веществам в обуви разлагаться и перегнивать. </a:t>
            </a:r>
          </a:p>
          <a:p>
            <a:pPr lvl="0" indent="457200" algn="just">
              <a:buSzPts val="1400"/>
            </a:pPr>
            <a:r>
              <a:rPr lang="ru-RU" dirty="0">
                <a:latin typeface="Bookman Old Style" panose="02050604050505020204" pitchFamily="18" charset="0"/>
              </a:rPr>
              <a:t>Сохраняют высокий уровень гигиенической чистоты обуви на протяжении всего срока её службы - они дышат и имеют защиту от бактерий, поглощают запах. </a:t>
            </a:r>
          </a:p>
          <a:p>
            <a:pPr indent="457200" algn="just">
              <a:buSzPts val="1400"/>
            </a:pP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Подходят взрослым и детям для ежедневного использования в повседневной, рабочей и спортивной обуви (включая коньки).</a:t>
            </a:r>
            <a:r>
              <a:rPr lang="ru" dirty="0"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  <a:t> </a:t>
            </a:r>
          </a:p>
          <a:p>
            <a:pPr indent="457200" algn="just">
              <a:buSzPts val="1400"/>
            </a:pPr>
            <a:r>
              <a:rPr lang="ru" dirty="0"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  <a:t>Наши стельки экологичны и несут вклад в природу. Стелька с легкостью разлагается без создания определенных условий. В полевых условиях их можно использовать в качестве розжига костра. </a:t>
            </a:r>
          </a:p>
          <a:p>
            <a:pPr lvl="0" indent="457200" algn="just">
              <a:buSzPts val="1400"/>
            </a:pPr>
            <a:endParaRPr sz="1400" b="0" i="0" u="none" strike="noStrike" cap="none" dirty="0">
              <a:solidFill>
                <a:srgbClr val="000000"/>
              </a:solidFill>
              <a:latin typeface="Bookman Old Style" panose="02050604050505020204" pitchFamily="18" charset="0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A4FBF73-959B-9746-4F81-FBC4FE1F16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00" b="97891" l="6875" r="90208">
                        <a14:foregroundMark x1="25104" y1="19453" x2="20417" y2="58750"/>
                        <a14:foregroundMark x1="20417" y1="58750" x2="25104" y2="83594"/>
                        <a14:foregroundMark x1="68438" y1="6328" x2="68438" y2="6328"/>
                        <a14:foregroundMark x1="68854" y1="6328" x2="77917" y2="6641"/>
                        <a14:foregroundMark x1="72292" y1="2734" x2="72292" y2="2734"/>
                        <a14:foregroundMark x1="72292" y1="2734" x2="72292" y2="2734"/>
                        <a14:foregroundMark x1="72292" y1="2734" x2="72292" y2="2734"/>
                        <a14:foregroundMark x1="72292" y1="2734" x2="72292" y2="2734"/>
                        <a14:foregroundMark x1="88542" y1="36172" x2="88542" y2="36172"/>
                        <a14:foregroundMark x1="88542" y1="36172" x2="88542" y2="36172"/>
                        <a14:foregroundMark x1="56667" y1="93828" x2="56667" y2="93828"/>
                        <a14:foregroundMark x1="56667" y1="93828" x2="56667" y2="93828"/>
                        <a14:foregroundMark x1="56667" y1="93828" x2="56979" y2="97891"/>
                        <a14:foregroundMark x1="7604" y1="32969" x2="6979" y2="42891"/>
                        <a14:foregroundMark x1="6979" y1="42891" x2="8229" y2="46406"/>
                        <a14:foregroundMark x1="90208" y1="31641" x2="89375" y2="410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68473" y="1245240"/>
            <a:ext cx="2564244" cy="34189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3"/>
          <p:cNvSpPr/>
          <p:nvPr/>
        </p:nvSpPr>
        <p:spPr>
          <a:xfrm>
            <a:off x="660213" y="93825"/>
            <a:ext cx="78234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Конкуренты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7" name="Google Shape;167;p33"/>
          <p:cNvGraphicFramePr/>
          <p:nvPr>
            <p:extLst>
              <p:ext uri="{D42A27DB-BD31-4B8C-83A1-F6EECF244321}">
                <p14:modId xmlns:p14="http://schemas.microsoft.com/office/powerpoint/2010/main" val="3193304153"/>
              </p:ext>
            </p:extLst>
          </p:nvPr>
        </p:nvGraphicFramePr>
        <p:xfrm>
          <a:off x="464862" y="933717"/>
          <a:ext cx="8214101" cy="3558692"/>
        </p:xfrm>
        <a:graphic>
          <a:graphicData uri="http://schemas.openxmlformats.org/drawingml/2006/table">
            <a:tbl>
              <a:tblPr>
                <a:noFill/>
                <a:tableStyleId>{CB6F70B9-FCB6-41DE-B47A-890E228F8E4B}</a:tableStyleId>
              </a:tblPr>
              <a:tblGrid>
                <a:gridCol w="14753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570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465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351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823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dirty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Аналогичный продукт</a:t>
                      </a:r>
                      <a:endParaRPr sz="1200" b="1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91425" marR="91425" marT="91425" marB="91425">
                    <a:solidFill>
                      <a:srgbClr val="58AA8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dirty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Описание</a:t>
                      </a:r>
                      <a:endParaRPr sz="1200" b="1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91425" marR="91425" marT="91425" marB="91425">
                    <a:solidFill>
                      <a:srgbClr val="58AA8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Чем понравилось?</a:t>
                      </a:r>
                      <a:endParaRPr sz="1200" b="1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91425" marR="91425" marT="91425" marB="91425">
                    <a:solidFill>
                      <a:srgbClr val="58AA8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dirty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Чем не понравилось </a:t>
                      </a:r>
                      <a:endParaRPr sz="1200" b="1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91425" marR="91425" marT="91425" marB="91425">
                    <a:solidFill>
                      <a:srgbClr val="58A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8040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ЗДОРОВЫЕ НОГИ</a:t>
                      </a:r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Bookman Old Style" panose="02050604050505020204" pitchFamily="18" charset="0"/>
                          <a:ea typeface="Arial"/>
                          <a:cs typeface="Arial"/>
                          <a:sym typeface="Arial"/>
                        </a:rPr>
                        <a:t>Противогрибковые. Имеют двуслойную структуру: нижний слой из специальной пены, верхний из хлопчатобумажной ткани с противогрибковой пропиткой</a:t>
                      </a:r>
                      <a:r>
                        <a:rPr lang="ru" sz="1200" dirty="0">
                          <a:solidFill>
                            <a:srgbClr val="242424"/>
                          </a:solidFill>
                          <a:highlight>
                            <a:srgbClr val="FFFFFF"/>
                          </a:highlight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.</a:t>
                      </a:r>
                      <a:endParaRPr sz="120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Использование ткани с противогрибковой пропиткой</a:t>
                      </a:r>
                      <a:endParaRPr sz="120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Arial"/>
                          <a:cs typeface="Arial"/>
                          <a:sym typeface="Arial"/>
                        </a:rPr>
                        <a:t>неудобная форма, собираются при использовании </a:t>
                      </a:r>
                      <a:endParaRPr sz="120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91425" marR="91425" marT="91425" marB="914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5622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Bookman Old Style" panose="02050604050505020204" pitchFamily="18" charset="0"/>
                          <a:ea typeface="Arial"/>
                          <a:cs typeface="Arial"/>
                          <a:sym typeface="Arial"/>
                        </a:rPr>
                        <a:t>FOOTBED</a:t>
                      </a:r>
                      <a:endParaRPr sz="120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Bookman Old Style" panose="02050604050505020204" pitchFamily="18" charset="0"/>
                          <a:ea typeface="Arial"/>
                          <a:cs typeface="Arial"/>
                          <a:sym typeface="Arial"/>
                        </a:rPr>
                        <a:t>Льняные. Натуральная ткань, обладающая антисептическими свойствами.</a:t>
                      </a:r>
                      <a:endParaRPr sz="120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в составе компоненты, обладающие дезинфицирующим свойством</a:t>
                      </a:r>
                      <a:endParaRPr sz="120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состав, не экологично</a:t>
                      </a:r>
                      <a:endParaRPr lang="ru-RU" sz="120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91425" marR="91425" marT="91425" marB="914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1558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all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Bookman Old Style" panose="02050604050505020204" pitchFamily="18" charset="0"/>
                          <a:ea typeface="Arial"/>
                          <a:cs typeface="Arial"/>
                          <a:sym typeface="Arial"/>
                        </a:rPr>
                        <a:t>ALLBUYSHOP</a:t>
                      </a:r>
                      <a:endParaRPr sz="1200" b="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dirty="0">
                          <a:solidFill>
                            <a:srgbClr val="242424"/>
                          </a:solidFill>
                          <a:highlight>
                            <a:srgbClr val="FFFFFF"/>
                          </a:highlight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Тонкие и мягкие стельки из древесной целлюлозы с антибактериальными пропитками. </a:t>
                      </a:r>
                      <a:endParaRPr sz="120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в составе древесная целлюлоза</a:t>
                      </a:r>
                      <a:endParaRPr sz="120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Очень тонкие, ломаются, рвутся</a:t>
                      </a:r>
                      <a:endParaRPr sz="120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91425" marR="91425" marT="91425" marB="914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4"/>
          <p:cNvSpPr/>
          <p:nvPr/>
        </p:nvSpPr>
        <p:spPr>
          <a:xfrm>
            <a:off x="660150" y="126900"/>
            <a:ext cx="782352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Наши преимущества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1647" y="1280940"/>
            <a:ext cx="283230" cy="28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1647" y="2117598"/>
            <a:ext cx="283231" cy="28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1647" y="2954255"/>
            <a:ext cx="283231" cy="28323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4"/>
          <p:cNvSpPr/>
          <p:nvPr/>
        </p:nvSpPr>
        <p:spPr>
          <a:xfrm>
            <a:off x="1236227" y="1152150"/>
            <a:ext cx="7541910" cy="540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889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u="sng">
                <a:latin typeface="Bookman Old Style"/>
                <a:ea typeface="Bookman Old Style"/>
                <a:cs typeface="Bookman Old Style"/>
                <a:sym typeface="Bookman Old Style"/>
              </a:rPr>
              <a:t>Экологичность. </a:t>
            </a:r>
            <a:r>
              <a:rPr lang="ru">
                <a:latin typeface="Bookman Old Style"/>
                <a:ea typeface="Bookman Old Style"/>
                <a:cs typeface="Bookman Old Style"/>
                <a:sym typeface="Bookman Old Style"/>
              </a:rPr>
              <a:t>Наш продукт получает целлюлозу из макулатуры, </a:t>
            </a:r>
            <a:endParaRPr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889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>
                <a:latin typeface="Bookman Old Style"/>
                <a:ea typeface="Bookman Old Style"/>
                <a:cs typeface="Bookman Old Style"/>
                <a:sym typeface="Bookman Old Style"/>
              </a:rPr>
              <a:t>а не дерева</a:t>
            </a:r>
            <a:r>
              <a:rPr lang="ru" sz="14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4"/>
          <p:cNvSpPr/>
          <p:nvPr/>
        </p:nvSpPr>
        <p:spPr>
          <a:xfrm>
            <a:off x="1236227" y="1868431"/>
            <a:ext cx="7542000" cy="7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889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sng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Отсутствие крупных вложений. </a:t>
            </a:r>
            <a:r>
              <a:rPr lang="ru" sz="14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Ощутимых финансовых инвестиций на первых порах не потребуется. Позже, чтобы расширять бизнес, будут необходимы транспорт, оборудование, помещение под склад, персонал.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4"/>
          <p:cNvSpPr/>
          <p:nvPr/>
        </p:nvSpPr>
        <p:spPr>
          <a:xfrm>
            <a:off x="1297771" y="2820602"/>
            <a:ext cx="7542000" cy="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889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sng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Реализацию без НДС. </a:t>
            </a:r>
            <a:r>
              <a:rPr lang="ru" sz="14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С 1 октября 2016 года в силу вступил закон, освобождающий лиц, реализующих макулатуру, от уплаты НДС.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5"/>
          <p:cNvSpPr/>
          <p:nvPr/>
        </p:nvSpPr>
        <p:spPr>
          <a:xfrm>
            <a:off x="660150" y="126900"/>
            <a:ext cx="782352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Технологические риски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61340" y="1219860"/>
            <a:ext cx="490590" cy="43821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5"/>
          <p:cNvSpPr/>
          <p:nvPr/>
        </p:nvSpPr>
        <p:spPr>
          <a:xfrm>
            <a:off x="2213460" y="1289790"/>
            <a:ext cx="4570020" cy="30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Несовершенство технологического процесса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5"/>
          <p:cNvSpPr/>
          <p:nvPr/>
        </p:nvSpPr>
        <p:spPr>
          <a:xfrm>
            <a:off x="2213460" y="2157570"/>
            <a:ext cx="6270210" cy="30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Риск потери преимущества в результате деятельности конкурентов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5"/>
          <p:cNvSpPr/>
          <p:nvPr/>
        </p:nvSpPr>
        <p:spPr>
          <a:xfrm>
            <a:off x="2213460" y="2900340"/>
            <a:ext cx="6779700" cy="30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Несовместимость технологии при изменении масштаба производства стелек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61340" y="2083860"/>
            <a:ext cx="490590" cy="438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61340" y="2947590"/>
            <a:ext cx="490590" cy="438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5;g25294deb0c1_0_39">
            <a:extLst>
              <a:ext uri="{FF2B5EF4-FFF2-40B4-BE49-F238E27FC236}">
                <a16:creationId xmlns:a16="http://schemas.microsoft.com/office/drawing/2014/main" xmlns="" id="{5458F25C-7E83-A235-256B-7654E7594E37}"/>
              </a:ext>
            </a:extLst>
          </p:cNvPr>
          <p:cNvSpPr txBox="1"/>
          <p:nvPr/>
        </p:nvSpPr>
        <p:spPr>
          <a:xfrm>
            <a:off x="660158" y="242564"/>
            <a:ext cx="7823700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" sz="2400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Монетизация, модель коммерциализации</a:t>
            </a:r>
            <a:endParaRPr sz="2400">
              <a:solidFill>
                <a:srgbClr val="065849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3" name="Google Shape;196;g25294deb0c1_0_39">
            <a:extLst>
              <a:ext uri="{FF2B5EF4-FFF2-40B4-BE49-F238E27FC236}">
                <a16:creationId xmlns:a16="http://schemas.microsoft.com/office/drawing/2014/main" xmlns="" id="{3D02CCF7-C9B9-1D29-6DB6-888558065F7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6656" y="1911750"/>
            <a:ext cx="558819" cy="3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97;g25294deb0c1_0_39">
            <a:extLst>
              <a:ext uri="{FF2B5EF4-FFF2-40B4-BE49-F238E27FC236}">
                <a16:creationId xmlns:a16="http://schemas.microsoft.com/office/drawing/2014/main" xmlns="" id="{F7349F91-9DD8-F98B-4B3E-A8997F00A9BB}"/>
              </a:ext>
            </a:extLst>
          </p:cNvPr>
          <p:cNvSpPr txBox="1"/>
          <p:nvPr/>
        </p:nvSpPr>
        <p:spPr>
          <a:xfrm>
            <a:off x="1950506" y="1700213"/>
            <a:ext cx="3594825" cy="785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ru" sz="135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Фиксированная стоимость за покупку- единоразовая оплата при покупке продукта</a:t>
            </a:r>
            <a:endParaRPr sz="135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5" name="Google Shape;198;g25294deb0c1_0_39">
            <a:extLst>
              <a:ext uri="{FF2B5EF4-FFF2-40B4-BE49-F238E27FC236}">
                <a16:creationId xmlns:a16="http://schemas.microsoft.com/office/drawing/2014/main" xmlns="" id="{BF12AE09-9973-84E9-7B31-63509BFA610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2188" y="3148575"/>
            <a:ext cx="558819" cy="3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99;g25294deb0c1_0_39">
            <a:extLst>
              <a:ext uri="{FF2B5EF4-FFF2-40B4-BE49-F238E27FC236}">
                <a16:creationId xmlns:a16="http://schemas.microsoft.com/office/drawing/2014/main" xmlns="" id="{EF622C95-89DE-D908-94EB-DC003CDC014B}"/>
              </a:ext>
            </a:extLst>
          </p:cNvPr>
          <p:cNvSpPr txBox="1"/>
          <p:nvPr/>
        </p:nvSpPr>
        <p:spPr>
          <a:xfrm>
            <a:off x="1950506" y="3148575"/>
            <a:ext cx="3373875" cy="785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ru" sz="135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Рплатное размещение рекламы сторонних продуктов и услуг на собственном сайте </a:t>
            </a:r>
            <a:endParaRPr sz="135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7" name="Google Shape;200;g25294deb0c1_0_39">
            <a:extLst>
              <a:ext uri="{FF2B5EF4-FFF2-40B4-BE49-F238E27FC236}">
                <a16:creationId xmlns:a16="http://schemas.microsoft.com/office/drawing/2014/main" xmlns="" id="{BA1E0BFE-CA83-4EA9-786B-1BDA658FEA1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54936" y="730957"/>
            <a:ext cx="4183875" cy="3807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01;g25294deb0c1_0_39">
            <a:extLst>
              <a:ext uri="{FF2B5EF4-FFF2-40B4-BE49-F238E27FC236}">
                <a16:creationId xmlns:a16="http://schemas.microsoft.com/office/drawing/2014/main" xmlns="" id="{3A1D4A40-6B5B-9FBC-070B-C150232FCC99}"/>
              </a:ext>
            </a:extLst>
          </p:cNvPr>
          <p:cNvSpPr/>
          <p:nvPr/>
        </p:nvSpPr>
        <p:spPr>
          <a:xfrm>
            <a:off x="6555056" y="3024131"/>
            <a:ext cx="915075" cy="883575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rgbClr val="EBECE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/>
          </a:p>
        </p:txBody>
      </p:sp>
      <p:sp>
        <p:nvSpPr>
          <p:cNvPr id="9" name="Google Shape;202;g25294deb0c1_0_39">
            <a:extLst>
              <a:ext uri="{FF2B5EF4-FFF2-40B4-BE49-F238E27FC236}">
                <a16:creationId xmlns:a16="http://schemas.microsoft.com/office/drawing/2014/main" xmlns="" id="{44BFFFC4-6D04-243E-F5E4-D53DCA55DB71}"/>
              </a:ext>
            </a:extLst>
          </p:cNvPr>
          <p:cNvSpPr/>
          <p:nvPr/>
        </p:nvSpPr>
        <p:spPr>
          <a:xfrm>
            <a:off x="6186956" y="1579875"/>
            <a:ext cx="410175" cy="438750"/>
          </a:xfrm>
          <a:prstGeom prst="ellipse">
            <a:avLst/>
          </a:prstGeom>
          <a:solidFill>
            <a:srgbClr val="93B96F"/>
          </a:solidFill>
          <a:ln w="9525" cap="flat" cmpd="sng">
            <a:solidFill>
              <a:srgbClr val="93B9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/>
          </a:p>
        </p:txBody>
      </p:sp>
      <p:pic>
        <p:nvPicPr>
          <p:cNvPr id="10" name="Google Shape;203;g25294deb0c1_0_39">
            <a:extLst>
              <a:ext uri="{FF2B5EF4-FFF2-40B4-BE49-F238E27FC236}">
                <a16:creationId xmlns:a16="http://schemas.microsoft.com/office/drawing/2014/main" xmlns="" id="{0A85ED6F-8004-9064-8012-74A4F7D6493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2188" y="2530163"/>
            <a:ext cx="558819" cy="3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04;g25294deb0c1_0_39">
            <a:extLst>
              <a:ext uri="{FF2B5EF4-FFF2-40B4-BE49-F238E27FC236}">
                <a16:creationId xmlns:a16="http://schemas.microsoft.com/office/drawing/2014/main" xmlns="" id="{61CCA56A-CDAE-CC75-C223-1091CBFC2733}"/>
              </a:ext>
            </a:extLst>
          </p:cNvPr>
          <p:cNvSpPr txBox="1"/>
          <p:nvPr/>
        </p:nvSpPr>
        <p:spPr>
          <a:xfrm>
            <a:off x="1993913" y="2584988"/>
            <a:ext cx="3594825" cy="547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ru" sz="135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Сборное предложение (сложи свою картинку)</a:t>
            </a:r>
            <a:endParaRPr sz="135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12" name="Google Shape;205;g25294deb0c1_0_39">
            <a:extLst>
              <a:ext uri="{FF2B5EF4-FFF2-40B4-BE49-F238E27FC236}">
                <a16:creationId xmlns:a16="http://schemas.microsoft.com/office/drawing/2014/main" xmlns="" id="{18864B1D-5CA8-8170-88E9-DB43011A36F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2188" y="3907706"/>
            <a:ext cx="558819" cy="3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06;g25294deb0c1_0_39">
            <a:extLst>
              <a:ext uri="{FF2B5EF4-FFF2-40B4-BE49-F238E27FC236}">
                <a16:creationId xmlns:a16="http://schemas.microsoft.com/office/drawing/2014/main" xmlns="" id="{2FB1D4EB-0350-3DCC-61C2-5AAE2F0BC52F}"/>
              </a:ext>
            </a:extLst>
          </p:cNvPr>
          <p:cNvSpPr txBox="1"/>
          <p:nvPr/>
        </p:nvSpPr>
        <p:spPr>
          <a:xfrm>
            <a:off x="1993913" y="3951113"/>
            <a:ext cx="3594825" cy="308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ru" sz="135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Коллаборация с партнёрами</a:t>
            </a:r>
            <a:endParaRPr sz="135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1;g25294deb0c1_0_67">
            <a:extLst>
              <a:ext uri="{FF2B5EF4-FFF2-40B4-BE49-F238E27FC236}">
                <a16:creationId xmlns:a16="http://schemas.microsoft.com/office/drawing/2014/main" xmlns="" id="{F8A5A1B7-4A68-5FF4-4C7D-64C58B723CF9}"/>
              </a:ext>
            </a:extLst>
          </p:cNvPr>
          <p:cNvSpPr txBox="1"/>
          <p:nvPr/>
        </p:nvSpPr>
        <p:spPr>
          <a:xfrm>
            <a:off x="660150" y="-59121"/>
            <a:ext cx="7823700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" sz="2400" dirty="0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Бизнес-модель</a:t>
            </a:r>
            <a:endParaRPr sz="2400" dirty="0">
              <a:solidFill>
                <a:srgbClr val="065849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graphicFrame>
        <p:nvGraphicFramePr>
          <p:cNvPr id="4" name="Google Shape;212;g25294deb0c1_0_67">
            <a:extLst>
              <a:ext uri="{FF2B5EF4-FFF2-40B4-BE49-F238E27FC236}">
                <a16:creationId xmlns:a16="http://schemas.microsoft.com/office/drawing/2014/main" xmlns="" id="{8F31879F-4B52-DC86-F858-6D6F6F76C8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2908042"/>
              </p:ext>
            </p:extLst>
          </p:nvPr>
        </p:nvGraphicFramePr>
        <p:xfrm>
          <a:off x="163218" y="379430"/>
          <a:ext cx="8817563" cy="560210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950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402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147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921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753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54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1. ПРОБЛЕМА</a:t>
                      </a:r>
                      <a:br>
                        <a:rPr lang="ru" sz="70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</a:br>
                      <a:endParaRPr sz="700">
                        <a:latin typeface="Bookman Old Style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AF8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4. РЕШЕНИЕ</a:t>
                      </a:r>
                      <a:br>
                        <a:rPr lang="ru" sz="70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</a:br>
                      <a:endParaRPr sz="700">
                        <a:latin typeface="Bookman Old Style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AF8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3. ЦЕННОСТНОЕ ПРЕДЛОЖЕНИЕ</a:t>
                      </a:r>
                      <a:br>
                        <a:rPr lang="ru" sz="700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</a:br>
                      <a:endParaRPr sz="700" dirty="0">
                        <a:latin typeface="Bookman Old Style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AF8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9.СКРЫТОЕ ПРЕИМУЩЕСТВО</a:t>
                      </a:r>
                      <a:br>
                        <a:rPr lang="ru" sz="70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</a:br>
                      <a:endParaRPr sz="700">
                        <a:latin typeface="Bookman Old Style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AF8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2. ПОТРЕБИТЕЛЬСКИЙ СЕГМЕНТ</a:t>
                      </a:r>
                      <a:br>
                        <a:rPr lang="ru" sz="700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</a:br>
                      <a:endParaRPr sz="700" dirty="0">
                        <a:latin typeface="Bookman Old Style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AF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5902">
                <a:tc rowSpan="5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1. повышенное потоотделение ног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2. неприятный запах от обуви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3. быстрое изнашивание обуви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4. заболевания стоп ног (грибок)</a:t>
                      </a:r>
                      <a:endParaRPr sz="800" b="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одноразовая впитывающая стелька для краткосрочного использования</a:t>
                      </a:r>
                      <a:endParaRPr sz="800" b="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5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Мы делаем впитывающие влагу, одноразовые и экологичные стельки для спортсменов, туристов, военных, подростков, обычных людей, чтобы они могли защитить свои ноги от повышенного потоотделения, неприятного запаха и развития грибковых заболеваний, а также наши стельки помогают сохранить обувь от быстрого </a:t>
                      </a:r>
                      <a:r>
                        <a:rPr lang="ru-RU" sz="8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изнашиания</a:t>
                      </a: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. Людям не придется стирать часто обувь, так как стельки впитывают влагу и пот за короткий промежуток времени.</a:t>
                      </a:r>
                      <a:endParaRPr sz="800" b="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из переработанной бумаги без добавления иных неэкологичных материалов и пропиток</a:t>
                      </a:r>
                      <a:endParaRPr sz="800" b="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5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люди разных возрастов, разной физической активности, с заболеванием стоп ног (грибок, повышенное потоотделение)</a:t>
                      </a:r>
                      <a:endParaRPr sz="800" b="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90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b="0" dirty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8. КЛЮЧЕВЫЕ МЕТРИКИ</a:t>
                      </a:r>
                      <a:br>
                        <a:rPr lang="ru" sz="800" b="0" dirty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</a:br>
                      <a:endParaRPr sz="800" b="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AF8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5633068"/>
                  </a:ext>
                </a:extLst>
              </a:tr>
              <a:tr h="1652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b="0" dirty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8. КЛЮЧЕВЫЕ МЕТРИКИ</a:t>
                      </a:r>
                      <a:br>
                        <a:rPr lang="ru" sz="800" b="0" dirty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</a:br>
                      <a:endParaRPr sz="800" b="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AF8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b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5. КАНАЛЫ РАСПРОСТРАНЕНИЯ</a:t>
                      </a:r>
                      <a:br>
                        <a:rPr lang="ru" sz="800" b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</a:br>
                      <a:endParaRPr sz="800" b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AF8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76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1. рост клиентской базы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2. рост конвертации в повторные покупки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3. положительные отзывы (&gt;70%)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4. рост покупок по рекомендациям действующих клиентов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5. </a:t>
                      </a:r>
                      <a:r>
                        <a:rPr lang="ru-RU" sz="8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звапросы</a:t>
                      </a: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 от обувных фабрик на сотрудничество/</a:t>
                      </a:r>
                      <a:r>
                        <a:rPr lang="ru-RU" sz="8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колоборацию</a:t>
                      </a: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/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6. рост прибыли</a:t>
                      </a:r>
                      <a:endParaRPr sz="800" b="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AF8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6063959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1. рост клиентской базы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2. рост конвертации в повторные покупки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3. положительные отзывы (&gt;70%)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4. рост покупок по рекомендациям действующих клиентов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5. </a:t>
                      </a:r>
                      <a:r>
                        <a:rPr lang="ru-RU" sz="8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звапросы</a:t>
                      </a: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 от обувных фабрик на сотрудничество/</a:t>
                      </a:r>
                      <a:r>
                        <a:rPr lang="ru-RU" sz="8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колоборацию</a:t>
                      </a: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/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6. рост прибыли</a:t>
                      </a:r>
                      <a:endParaRPr sz="800" b="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1. соцсети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2. таргетированная реклама в интернете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3. </a:t>
                      </a:r>
                      <a:r>
                        <a:rPr lang="ru-RU" sz="8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собсвенный</a:t>
                      </a: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 сайт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4. презентации на обувных фабриках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5. посты в тематических группах в соцсетях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endParaRPr sz="800" b="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1438"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b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7. СТРУКТУРА ИЗДЕРЖЕК</a:t>
                      </a:r>
                      <a:endParaRPr sz="800" b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AF8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b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6а. МОДЕЛЬ МОНЕТИЗАЦИИ</a:t>
                      </a:r>
                      <a:endParaRPr sz="800" b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AF8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b="0" dirty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6. ПОТОКИ ПОСТУПЛЕНИЯ ДОХОДОВ</a:t>
                      </a:r>
                      <a:endParaRPr sz="800" b="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AF8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508738"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Затраты на разработку: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1. бумага и </a:t>
                      </a:r>
                      <a:r>
                        <a:rPr lang="ru-RU" sz="800" b="0" i="0" u="none" strike="noStrike" cap="none" dirty="0" err="1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спантбонд</a:t>
                      </a: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/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2. миксер производственный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3.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/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Постоянные затраты: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- зарплата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- налоги и сборы за штатных сотрудников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- аренда производственного помещения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- аренда складского помещения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- закупка сырья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- банковское обслуживание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- оплата коммунальных платежей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- организация доставки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Переменные затраты: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1. налоги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2. реклама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3. замена, докупка, обслуживание оборудования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4. услуги бухгалтера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5. услуги юриста</a:t>
                      </a:r>
                      <a:endParaRPr sz="800" b="0" dirty="0">
                        <a:highlight>
                          <a:schemeClr val="lt1"/>
                        </a:highlight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b="0" dirty="0">
                          <a:latin typeface="Bookman Old Style" panose="02050604050505020204" pitchFamily="18" charset="0"/>
                          <a:ea typeface="Bookman Old Style"/>
                          <a:cs typeface="Bookman Old Style"/>
                          <a:sym typeface="Bookman Old Style"/>
                        </a:rPr>
                        <a:t>Фиксированная стоимость за покупку - единоразовая оплата при покупке продукта</a:t>
                      </a:r>
                      <a:endParaRPr sz="800" b="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продажа продукта</a:t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колоборация</a:t>
                      </a: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/>
                      </a:r>
                      <a:b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ru-RU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реклама на стельках</a:t>
                      </a:r>
                      <a:endParaRPr sz="800" b="0" dirty="0">
                        <a:latin typeface="Bookman Old Style" panose="02050604050505020204" pitchFamily="18" charset="0"/>
                        <a:ea typeface="Bookman Old Style"/>
                        <a:cs typeface="Bookman Old Style"/>
                        <a:sym typeface="Bookman Old Style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075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6"/>
          <p:cNvSpPr/>
          <p:nvPr/>
        </p:nvSpPr>
        <p:spPr>
          <a:xfrm>
            <a:off x="660150" y="126900"/>
            <a:ext cx="7823520" cy="798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Стратегия выход на рынок</a:t>
            </a: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24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Организация продаж и продвижение продукта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" name="Google Shape;195;p36"/>
          <p:cNvGrpSpPr/>
          <p:nvPr/>
        </p:nvGrpSpPr>
        <p:grpSpPr>
          <a:xfrm>
            <a:off x="2049134" y="1294108"/>
            <a:ext cx="4729921" cy="3226587"/>
            <a:chOff x="3312720" y="1902960"/>
            <a:chExt cx="5395320" cy="3825000"/>
          </a:xfrm>
        </p:grpSpPr>
        <p:sp>
          <p:nvSpPr>
            <p:cNvPr id="196" name="Google Shape;196;p36"/>
            <p:cNvSpPr/>
            <p:nvPr/>
          </p:nvSpPr>
          <p:spPr>
            <a:xfrm>
              <a:off x="6703560" y="4504320"/>
              <a:ext cx="2004480" cy="122364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411"/>
              </a:schemeClr>
            </a:solidFill>
            <a:ln w="9525" cap="flat" cmpd="sng">
              <a:solidFill>
                <a:srgbClr val="57AF8C">
                  <a:alpha val="62352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900" b="0" i="0" u="none" strike="noStrike" cap="none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197" name="Google Shape;197;p36"/>
            <p:cNvSpPr/>
            <p:nvPr/>
          </p:nvSpPr>
          <p:spPr>
            <a:xfrm>
              <a:off x="7331760" y="4837320"/>
              <a:ext cx="1349280" cy="86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325" tIns="31325" rIns="31325" bIns="31325" anchor="t" anchorCtr="0">
              <a:noAutofit/>
            </a:bodyPr>
            <a:lstStyle/>
            <a:p>
              <a:pPr marL="38100" marR="0" lvl="1" indent="-381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Char char="•"/>
              </a:pPr>
              <a:r>
                <a:rPr lang="ru" sz="900" dirty="0">
                  <a:latin typeface="Bookman Old Style" panose="02050604050505020204" pitchFamily="18" charset="0"/>
                  <a:ea typeface="Bookman Old Style"/>
                  <a:cs typeface="Bookman Old Style"/>
                  <a:sym typeface="Bookman Old Style"/>
                </a:rPr>
                <a:t>Таргетированная реклама</a:t>
              </a:r>
            </a:p>
            <a:p>
              <a:pPr marL="38100" marR="0" lvl="1" indent="-381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Char char="•"/>
              </a:pPr>
              <a:r>
                <a:rPr lang="ru" sz="900" b="0" i="0" u="none" strike="noStrike" cap="none" dirty="0">
                  <a:solidFill>
                    <a:srgbClr val="000000"/>
                  </a:solidFill>
                  <a:latin typeface="Bookman Old Style" panose="02050604050505020204" pitchFamily="18" charset="0"/>
                  <a:ea typeface="Bookman Old Style"/>
                  <a:cs typeface="Bookman Old Style"/>
                  <a:sym typeface="Bookman Old Style"/>
                </a:rPr>
                <a:t>Посты в тематических группах  </a:t>
              </a:r>
              <a:endParaRPr sz="900" b="0" i="0" u="none" strike="noStrike" cap="none" dirty="0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198" name="Google Shape;198;p36"/>
            <p:cNvSpPr/>
            <p:nvPr/>
          </p:nvSpPr>
          <p:spPr>
            <a:xfrm>
              <a:off x="3312720" y="4504320"/>
              <a:ext cx="2024640" cy="122364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411"/>
              </a:schemeClr>
            </a:solidFill>
            <a:ln w="9525" cap="flat" cmpd="sng">
              <a:solidFill>
                <a:srgbClr val="57AF8C">
                  <a:alpha val="49411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900" b="0" i="0" u="none" strike="noStrike" cap="none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199" name="Google Shape;199;p36"/>
            <p:cNvSpPr/>
            <p:nvPr/>
          </p:nvSpPr>
          <p:spPr>
            <a:xfrm>
              <a:off x="3339720" y="4837320"/>
              <a:ext cx="1363320" cy="86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325" tIns="31325" rIns="31325" bIns="31325" anchor="t" anchorCtr="0">
              <a:noAutofit/>
            </a:bodyPr>
            <a:lstStyle/>
            <a:p>
              <a:pPr marL="38100" marR="0" lvl="1" indent="-381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Char char="•"/>
              </a:pPr>
              <a:r>
                <a:rPr lang="ru" sz="900" b="0" i="0" u="none" strike="noStrike" cap="none">
                  <a:solidFill>
                    <a:srgbClr val="000000"/>
                  </a:solidFill>
                  <a:latin typeface="Bookman Old Style" panose="02050604050505020204" pitchFamily="18" charset="0"/>
                  <a:ea typeface="Bookman Old Style"/>
                  <a:cs typeface="Bookman Old Style"/>
                  <a:sym typeface="Bookman Old Style"/>
                </a:rPr>
                <a:t>Распространение и продажа продукции </a:t>
              </a:r>
              <a:endParaRPr sz="900" b="0" i="0" u="none" strike="noStrike" cap="none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200" name="Google Shape;200;p36"/>
            <p:cNvSpPr/>
            <p:nvPr/>
          </p:nvSpPr>
          <p:spPr>
            <a:xfrm>
              <a:off x="6715080" y="1902960"/>
              <a:ext cx="1889280" cy="122364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411"/>
              </a:schemeClr>
            </a:solidFill>
            <a:ln w="9525" cap="flat" cmpd="sng">
              <a:solidFill>
                <a:srgbClr val="57AF8C">
                  <a:alpha val="7647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900" b="0" i="0" u="none" strike="noStrike" cap="none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201" name="Google Shape;201;p36"/>
            <p:cNvSpPr/>
            <p:nvPr/>
          </p:nvSpPr>
          <p:spPr>
            <a:xfrm>
              <a:off x="7308720" y="1929960"/>
              <a:ext cx="1268640" cy="86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325" tIns="31325" rIns="31325" bIns="31325" anchor="t" anchorCtr="0">
              <a:noAutofit/>
            </a:bodyPr>
            <a:lstStyle/>
            <a:p>
              <a:pPr marL="38100" marR="0" lvl="1" indent="-381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Char char="•"/>
              </a:pPr>
              <a:r>
                <a:rPr lang="ru" sz="900" dirty="0">
                  <a:latin typeface="Bookman Old Style" panose="02050604050505020204" pitchFamily="18" charset="0"/>
                  <a:sym typeface="Bookman Old Style"/>
                </a:rPr>
                <a:t>На обувных фабриках</a:t>
              </a:r>
            </a:p>
            <a:p>
              <a:pPr marL="38100" marR="0" lvl="1" indent="-381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Char char="•"/>
              </a:pPr>
              <a:r>
                <a:rPr lang="ru" sz="900" b="0" i="0" u="none" strike="noStrike" cap="none" dirty="0">
                  <a:solidFill>
                    <a:srgbClr val="000000"/>
                  </a:solidFill>
                  <a:latin typeface="Bookman Old Style" panose="02050604050505020204" pitchFamily="18" charset="0"/>
                  <a:sym typeface="Bookman Old Style"/>
                </a:rPr>
                <a:t>Медицинских учреждениях </a:t>
              </a:r>
              <a:endParaRPr sz="900" b="0" i="0" u="none" strike="noStrike" cap="none" dirty="0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202" name="Google Shape;202;p36"/>
            <p:cNvSpPr/>
            <p:nvPr/>
          </p:nvSpPr>
          <p:spPr>
            <a:xfrm>
              <a:off x="3363120" y="1902960"/>
              <a:ext cx="2076120" cy="122364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411"/>
              </a:schemeClr>
            </a:solidFill>
            <a:ln w="9525" cap="flat" cmpd="sng">
              <a:solidFill>
                <a:srgbClr val="57AF8C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900" b="0" i="0" u="none" strike="noStrike" cap="none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203" name="Google Shape;203;p36"/>
            <p:cNvSpPr/>
            <p:nvPr/>
          </p:nvSpPr>
          <p:spPr>
            <a:xfrm>
              <a:off x="3390120" y="1929960"/>
              <a:ext cx="1399320" cy="86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325" tIns="31325" rIns="31325" bIns="31325" anchor="t" anchorCtr="0">
              <a:noAutofit/>
            </a:bodyPr>
            <a:lstStyle/>
            <a:p>
              <a:pPr marL="38100" marR="0" lvl="1" indent="-381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Char char="•"/>
              </a:pPr>
              <a:r>
                <a:rPr lang="ru" sz="900" b="0" i="0" u="none" strike="noStrike" cap="none">
                  <a:solidFill>
                    <a:srgbClr val="000000"/>
                  </a:solidFill>
                  <a:latin typeface="Bookman Old Style" panose="02050604050505020204" pitchFamily="18" charset="0"/>
                  <a:ea typeface="Bookman Old Style"/>
                  <a:cs typeface="Bookman Old Style"/>
                  <a:sym typeface="Bookman Old Style"/>
                </a:rPr>
                <a:t>Научно-просветительский контент</a:t>
              </a:r>
              <a:endParaRPr sz="900" b="0" i="0" u="none" strike="noStrike" cap="none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  <a:p>
              <a:pPr marL="38100" marR="0" lvl="1" indent="-38100" algn="l" rtl="0">
                <a:lnSpc>
                  <a:spcPct val="90000"/>
                </a:lnSpc>
                <a:spcBef>
                  <a:spcPts val="10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Char char="•"/>
              </a:pPr>
              <a:r>
                <a:rPr lang="ru" sz="900" b="0" i="0" u="none" strike="noStrike" cap="none">
                  <a:solidFill>
                    <a:srgbClr val="000000"/>
                  </a:solidFill>
                  <a:latin typeface="Bookman Old Style" panose="02050604050505020204" pitchFamily="18" charset="0"/>
                  <a:ea typeface="Bookman Old Style"/>
                  <a:cs typeface="Bookman Old Style"/>
                  <a:sym typeface="Bookman Old Style"/>
                </a:rPr>
                <a:t>Экологический флешмоб</a:t>
              </a:r>
              <a:endParaRPr sz="900" b="0" i="0" u="none" strike="noStrike" cap="none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204" name="Google Shape;204;p36"/>
            <p:cNvSpPr/>
            <p:nvPr/>
          </p:nvSpPr>
          <p:spPr>
            <a:xfrm>
              <a:off x="4192560" y="2121120"/>
              <a:ext cx="1656000" cy="165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lt1"/>
            </a:solidFill>
            <a:ln w="25400" cap="flat" cmpd="sng">
              <a:solidFill>
                <a:srgbClr val="57AF8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900" b="0" i="0" u="none" strike="noStrike" cap="none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205" name="Google Shape;205;p36"/>
            <p:cNvSpPr/>
            <p:nvPr/>
          </p:nvSpPr>
          <p:spPr>
            <a:xfrm>
              <a:off x="4677480" y="2606400"/>
              <a:ext cx="1170720" cy="11707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3975" tIns="63975" rIns="63975" bIns="639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000000"/>
                  </a:solidFill>
                  <a:latin typeface="Bookman Old Style" panose="02050604050505020204" pitchFamily="18" charset="0"/>
                  <a:ea typeface="Bookman Old Style"/>
                  <a:cs typeface="Bookman Old Style"/>
                  <a:sym typeface="Bookman Old Style"/>
                </a:rPr>
                <a:t>Социальные сети</a:t>
              </a:r>
              <a:endParaRPr sz="900" b="0" i="0" u="none" strike="noStrike" cap="none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206" name="Google Shape;206;p36"/>
            <p:cNvSpPr/>
            <p:nvPr/>
          </p:nvSpPr>
          <p:spPr>
            <a:xfrm rot="5400000">
              <a:off x="5925600" y="2121120"/>
              <a:ext cx="1656000" cy="165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lt1"/>
            </a:solidFill>
            <a:ln w="25400" cap="flat" cmpd="sng">
              <a:solidFill>
                <a:srgbClr val="57AF8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900" b="0" i="0" u="none" strike="noStrike" cap="none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207" name="Google Shape;207;p36"/>
            <p:cNvSpPr/>
            <p:nvPr/>
          </p:nvSpPr>
          <p:spPr>
            <a:xfrm>
              <a:off x="5925240" y="2606400"/>
              <a:ext cx="1170720" cy="11707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3975" tIns="63975" rIns="63975" bIns="639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ru-RU" sz="900" b="0" i="0" u="none" strike="noStrike" cap="none" dirty="0">
                  <a:solidFill>
                    <a:srgbClr val="000000"/>
                  </a:solidFill>
                  <a:latin typeface="Bookman Old Style" panose="02050604050505020204" pitchFamily="18" charset="0"/>
                  <a:sym typeface="Arial"/>
                </a:rPr>
                <a:t>Презентация</a:t>
              </a:r>
              <a:endParaRPr sz="900" b="0" i="0" u="none" strike="noStrike" cap="none" dirty="0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208" name="Google Shape;208;p36"/>
            <p:cNvSpPr/>
            <p:nvPr/>
          </p:nvSpPr>
          <p:spPr>
            <a:xfrm rot="10800000">
              <a:off x="5925600" y="3854160"/>
              <a:ext cx="1656000" cy="165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lt1"/>
            </a:solidFill>
            <a:ln w="25400" cap="flat" cmpd="sng">
              <a:solidFill>
                <a:srgbClr val="57AF8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900" b="0" i="0" u="none" strike="noStrike" cap="none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209" name="Google Shape;209;p36"/>
            <p:cNvSpPr/>
            <p:nvPr/>
          </p:nvSpPr>
          <p:spPr>
            <a:xfrm>
              <a:off x="5925240" y="3853800"/>
              <a:ext cx="1170720" cy="11707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3975" tIns="63975" rIns="63975" bIns="639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000000"/>
                  </a:solidFill>
                  <a:latin typeface="Bookman Old Style" panose="02050604050505020204" pitchFamily="18" charset="0"/>
                  <a:ea typeface="Bookman Old Style"/>
                  <a:cs typeface="Bookman Old Style"/>
                  <a:sym typeface="Bookman Old Style"/>
                </a:rPr>
                <a:t>Реклама в социальных сетях</a:t>
              </a:r>
              <a:endParaRPr sz="900" b="0" i="0" u="none" strike="noStrike" cap="none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210" name="Google Shape;210;p36"/>
            <p:cNvSpPr/>
            <p:nvPr/>
          </p:nvSpPr>
          <p:spPr>
            <a:xfrm rot="-5400000">
              <a:off x="4192560" y="3854160"/>
              <a:ext cx="1656000" cy="165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lt1"/>
            </a:solidFill>
            <a:ln w="25400" cap="flat" cmpd="sng">
              <a:solidFill>
                <a:srgbClr val="57AF8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900" b="0" i="0" u="none" strike="noStrike" cap="none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211" name="Google Shape;211;p36"/>
            <p:cNvSpPr/>
            <p:nvPr/>
          </p:nvSpPr>
          <p:spPr>
            <a:xfrm>
              <a:off x="4677480" y="3853800"/>
              <a:ext cx="1170720" cy="11707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3975" tIns="63975" rIns="63975" bIns="639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000000"/>
                  </a:solidFill>
                  <a:latin typeface="Bookman Old Style" panose="02050604050505020204" pitchFamily="18" charset="0"/>
                  <a:ea typeface="Bookman Old Style"/>
                  <a:cs typeface="Bookman Old Style"/>
                  <a:sym typeface="Bookman Old Style"/>
                </a:rPr>
                <a:t>Создание сайта</a:t>
              </a:r>
              <a:endParaRPr sz="900" b="0" i="0" u="none" strike="noStrike" cap="none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212" name="Google Shape;212;p36"/>
            <p:cNvSpPr/>
            <p:nvPr/>
          </p:nvSpPr>
          <p:spPr>
            <a:xfrm>
              <a:off x="5601240" y="3471480"/>
              <a:ext cx="571680" cy="49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522" y="60000"/>
                  </a:moveTo>
                  <a:lnTo>
                    <a:pt x="6522" y="60000"/>
                  </a:lnTo>
                  <a:cubicBezTo>
                    <a:pt x="6522" y="34374"/>
                    <a:pt x="25367" y="12492"/>
                    <a:pt x="51107" y="8231"/>
                  </a:cubicBezTo>
                  <a:cubicBezTo>
                    <a:pt x="76848" y="3970"/>
                    <a:pt x="101961" y="18574"/>
                    <a:pt x="110521" y="42783"/>
                  </a:cubicBezTo>
                  <a:lnTo>
                    <a:pt x="116427" y="42783"/>
                  </a:lnTo>
                  <a:lnTo>
                    <a:pt x="106957" y="60000"/>
                  </a:lnTo>
                  <a:lnTo>
                    <a:pt x="90340" y="42783"/>
                  </a:lnTo>
                  <a:lnTo>
                    <a:pt x="95921" y="42783"/>
                  </a:lnTo>
                  <a:lnTo>
                    <a:pt x="95921" y="42783"/>
                  </a:lnTo>
                  <a:cubicBezTo>
                    <a:pt x="87358" y="27416"/>
                    <a:pt x="68572" y="19475"/>
                    <a:pt x="50448" y="23561"/>
                  </a:cubicBezTo>
                  <a:cubicBezTo>
                    <a:pt x="32324" y="27648"/>
                    <a:pt x="19565" y="42702"/>
                    <a:pt x="19565" y="60000"/>
                  </a:cubicBezTo>
                  <a:close/>
                </a:path>
              </a:pathLst>
            </a:custGeom>
            <a:solidFill>
              <a:srgbClr val="E1EFD8"/>
            </a:solidFill>
            <a:ln w="9525" cap="flat" cmpd="sng">
              <a:solidFill>
                <a:srgbClr val="57AF8C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39960" dist="2016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900" b="0" i="0" u="none" strike="noStrike" cap="none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  <p:sp>
          <p:nvSpPr>
            <p:cNvPr id="213" name="Google Shape;213;p36"/>
            <p:cNvSpPr/>
            <p:nvPr/>
          </p:nvSpPr>
          <p:spPr>
            <a:xfrm rot="10800000">
              <a:off x="5601240" y="3663360"/>
              <a:ext cx="571680" cy="49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522" y="60000"/>
                  </a:moveTo>
                  <a:lnTo>
                    <a:pt x="6522" y="60000"/>
                  </a:lnTo>
                  <a:cubicBezTo>
                    <a:pt x="6522" y="34374"/>
                    <a:pt x="25367" y="12492"/>
                    <a:pt x="51107" y="8231"/>
                  </a:cubicBezTo>
                  <a:cubicBezTo>
                    <a:pt x="76848" y="3970"/>
                    <a:pt x="101961" y="18574"/>
                    <a:pt x="110521" y="42783"/>
                  </a:cubicBezTo>
                  <a:lnTo>
                    <a:pt x="116427" y="42783"/>
                  </a:lnTo>
                  <a:lnTo>
                    <a:pt x="106957" y="60000"/>
                  </a:lnTo>
                  <a:lnTo>
                    <a:pt x="90340" y="42783"/>
                  </a:lnTo>
                  <a:lnTo>
                    <a:pt x="95921" y="42783"/>
                  </a:lnTo>
                  <a:lnTo>
                    <a:pt x="95921" y="42783"/>
                  </a:lnTo>
                  <a:cubicBezTo>
                    <a:pt x="87358" y="27416"/>
                    <a:pt x="68572" y="19475"/>
                    <a:pt x="50448" y="23561"/>
                  </a:cubicBezTo>
                  <a:cubicBezTo>
                    <a:pt x="32324" y="27648"/>
                    <a:pt x="19565" y="42702"/>
                    <a:pt x="19565" y="60000"/>
                  </a:cubicBezTo>
                  <a:close/>
                </a:path>
              </a:pathLst>
            </a:custGeom>
            <a:solidFill>
              <a:srgbClr val="E1EFD8"/>
            </a:solidFill>
            <a:ln w="9525" cap="flat" cmpd="sng">
              <a:solidFill>
                <a:srgbClr val="57AF8C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39960" dist="2016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900" b="0" i="0" u="none" strike="noStrike" cap="none">
                <a:solidFill>
                  <a:srgbClr val="000000"/>
                </a:solidFill>
                <a:latin typeface="Bookman Old Style" panose="02050604050505020204" pitchFamily="18" charset="0"/>
                <a:sym typeface="Arial"/>
              </a:endParaRPr>
            </a:p>
          </p:txBody>
        </p:sp>
      </p:grpSp>
      <p:sp>
        <p:nvSpPr>
          <p:cNvPr id="214" name="Google Shape;214;p36"/>
          <p:cNvSpPr/>
          <p:nvPr/>
        </p:nvSpPr>
        <p:spPr>
          <a:xfrm>
            <a:off x="6836940" y="1213650"/>
            <a:ext cx="1279800" cy="111105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0880" dist="291960" dir="5400000" sx="-80000" sy="-18000" rotWithShape="0">
              <a:srgbClr val="000000">
                <a:alpha val="21568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6"/>
          <p:cNvSpPr/>
          <p:nvPr/>
        </p:nvSpPr>
        <p:spPr>
          <a:xfrm>
            <a:off x="711450" y="1234170"/>
            <a:ext cx="1262790" cy="1111050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 w="1905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0880" dist="291960" dir="5400000" sx="-80000" sy="-18000" rotWithShape="0">
              <a:srgbClr val="000000">
                <a:alpha val="21568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6"/>
          <p:cNvSpPr/>
          <p:nvPr/>
        </p:nvSpPr>
        <p:spPr>
          <a:xfrm>
            <a:off x="6836940" y="3171150"/>
            <a:ext cx="1279800" cy="1195290"/>
          </a:xfrm>
          <a:prstGeom prst="ellipse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 w="127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0880" dist="291960" dir="5400000" sx="-80000" sy="-18000" rotWithShape="0">
              <a:srgbClr val="000000">
                <a:alpha val="21568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6"/>
          <p:cNvSpPr/>
          <p:nvPr/>
        </p:nvSpPr>
        <p:spPr>
          <a:xfrm>
            <a:off x="711450" y="3235410"/>
            <a:ext cx="1279800" cy="1203390"/>
          </a:xfrm>
          <a:prstGeom prst="ellipse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 w="1905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0880" dist="291960" dir="5400000" sx="-80000" sy="-18000" rotWithShape="0">
              <a:srgbClr val="000000">
                <a:alpha val="21568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3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8200" y="3087720"/>
            <a:ext cx="376650" cy="51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7"/>
          <p:cNvSpPr/>
          <p:nvPr/>
        </p:nvSpPr>
        <p:spPr>
          <a:xfrm>
            <a:off x="660150" y="126900"/>
            <a:ext cx="782352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Технология производства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3000" y="1085670"/>
            <a:ext cx="2143530" cy="1793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86530" y="1865970"/>
            <a:ext cx="1845720" cy="1965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32520" y="1085670"/>
            <a:ext cx="189648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29270" y="1998270"/>
            <a:ext cx="2666520" cy="160407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7"/>
          <p:cNvSpPr/>
          <p:nvPr/>
        </p:nvSpPr>
        <p:spPr>
          <a:xfrm>
            <a:off x="418770" y="2939760"/>
            <a:ext cx="2038500" cy="274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1 этап - подготовка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7"/>
          <p:cNvSpPr/>
          <p:nvPr/>
        </p:nvSpPr>
        <p:spPr>
          <a:xfrm>
            <a:off x="2315520" y="3892050"/>
            <a:ext cx="1988010" cy="48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2 этап – </a:t>
            </a:r>
            <a:r>
              <a:rPr lang="ru" dirty="0">
                <a:latin typeface="Bookman Old Style"/>
                <a:ea typeface="Bookman Old Style"/>
                <a:cs typeface="Bookman Old Style"/>
                <a:sym typeface="Bookman Old Style"/>
              </a:rPr>
              <a:t>замешивание бумажной массы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7"/>
          <p:cNvSpPr/>
          <p:nvPr/>
        </p:nvSpPr>
        <p:spPr>
          <a:xfrm>
            <a:off x="4303800" y="2818800"/>
            <a:ext cx="2089530" cy="274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3 этап – заливка формы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7"/>
          <p:cNvSpPr/>
          <p:nvPr/>
        </p:nvSpPr>
        <p:spPr>
          <a:xfrm>
            <a:off x="6740550" y="3615030"/>
            <a:ext cx="2489400" cy="274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4 этап – просушка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8"/>
          <p:cNvSpPr/>
          <p:nvPr/>
        </p:nvSpPr>
        <p:spPr>
          <a:xfrm>
            <a:off x="660150" y="126900"/>
            <a:ext cx="782352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dirty="0">
                <a:solidFill>
                  <a:srgbClr val="065849"/>
                </a:solidFill>
                <a:latin typeface="Bookman Old Style"/>
                <a:sym typeface="Bookman Old Style"/>
              </a:rPr>
              <a:t>Расчет себестоимости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7" name="Google Shape;237;p38"/>
          <p:cNvGraphicFramePr/>
          <p:nvPr/>
        </p:nvGraphicFramePr>
        <p:xfrm>
          <a:off x="602910" y="1044900"/>
          <a:ext cx="8091875" cy="3697850"/>
        </p:xfrm>
        <a:graphic>
          <a:graphicData uri="http://schemas.openxmlformats.org/drawingml/2006/table">
            <a:tbl>
              <a:tblPr>
                <a:noFill/>
                <a:tableStyleId>{CF347C55-97F1-4656-BFC4-6EC5E4005DBD}</a:tableStyleId>
              </a:tblPr>
              <a:tblGrid>
                <a:gridCol w="22574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371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7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2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</a:txBody>
                  <a:tcPr marL="68575" marR="68575" marT="68575" marB="68575">
                    <a:lnL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AF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Бумага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AF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Картон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AF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6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Стоимость сырья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7 руб/кг 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9 руб/кг 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1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С</a:t>
                      </a:r>
                      <a:r>
                        <a:rPr lang="ru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панбонд 10*3,2 м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250</a:t>
                      </a:r>
                      <a:r>
                        <a:rPr lang="ru" baseline="0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 </a:t>
                      </a:r>
                      <a:r>
                        <a:rPr lang="ru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руб</a:t>
                      </a:r>
                      <a:endParaRPr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250 руб </a:t>
                      </a:r>
                      <a:endParaRPr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41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Стоимость на 1 кг бумаги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1 кг бумаги и 60</a:t>
                      </a:r>
                      <a:r>
                        <a:rPr lang="ru" sz="1400" b="0" u="none" strike="noStrike" cap="none" baseline="0" dirty="0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 </a:t>
                      </a:r>
                      <a:r>
                        <a:rPr lang="ru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м^2 спанбонда</a:t>
                      </a:r>
                      <a:endParaRPr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475 рублей</a:t>
                      </a:r>
                      <a:endParaRPr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1 кг картона и </a:t>
                      </a:r>
                      <a:r>
                        <a:rPr lang="ru" dirty="0">
                          <a:solidFill>
                            <a:schemeClr val="dk1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60 м^2 спанбонда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dirty="0">
                          <a:solidFill>
                            <a:schemeClr val="dk1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477 рублей</a:t>
                      </a:r>
                      <a:endParaRPr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41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Количество </a:t>
                      </a:r>
                      <a:r>
                        <a:rPr lang="ru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стелек</a:t>
                      </a: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 </a:t>
                      </a:r>
                      <a:r>
                        <a:rPr lang="ru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универсального размера</a:t>
                      </a: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 из 1 кг сырья</a:t>
                      </a:r>
                      <a:endParaRPr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100 штук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80</a:t>
                      </a: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 штук</a:t>
                      </a:r>
                      <a:endParaRPr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41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Bookman Old Style"/>
                          <a:ea typeface="Arial"/>
                          <a:cs typeface="Arial"/>
                          <a:sym typeface="Bookman Old Style"/>
                        </a:rPr>
                        <a:t>Себестоимость</a:t>
                      </a:r>
                      <a:r>
                        <a:rPr lang="ru" sz="1400" b="0" u="none" strike="noStrike" cap="none" baseline="0" dirty="0">
                          <a:solidFill>
                            <a:srgbClr val="000000"/>
                          </a:solidFill>
                          <a:latin typeface="Bookman Old Style"/>
                          <a:ea typeface="Arial"/>
                          <a:cs typeface="Arial"/>
                          <a:sym typeface="Bookman Old Style"/>
                        </a:rPr>
                        <a:t> 1 пары стелек</a:t>
                      </a:r>
                      <a:endParaRPr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9,5 рублей</a:t>
                      </a:r>
                      <a:endParaRPr lang="ru-RU"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dirty="0"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11,9 рублей</a:t>
                      </a:r>
                      <a:endParaRPr lang="ru-RU"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lnL w="1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6693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4571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9"/>
          <p:cNvSpPr/>
          <p:nvPr/>
        </p:nvSpPr>
        <p:spPr>
          <a:xfrm>
            <a:off x="1282230" y="126900"/>
            <a:ext cx="746901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Кадровая политика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3" name="Google Shape;243;p39"/>
          <p:cNvGraphicFramePr/>
          <p:nvPr/>
        </p:nvGraphicFramePr>
        <p:xfrm>
          <a:off x="980370" y="1251180"/>
          <a:ext cx="7325900" cy="2853145"/>
        </p:xfrm>
        <a:graphic>
          <a:graphicData uri="http://schemas.openxmlformats.org/drawingml/2006/table">
            <a:tbl>
              <a:tblPr>
                <a:noFill/>
                <a:tableStyleId>{CF347C55-97F1-4656-BFC4-6EC5E4005DBD}</a:tableStyleId>
              </a:tblPr>
              <a:tblGrid>
                <a:gridCol w="24418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418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421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7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1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Персонал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>
                    <a:solidFill>
                      <a:srgbClr val="57AF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1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Количество, чел.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>
                    <a:solidFill>
                      <a:srgbClr val="57AF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1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Размер з/п, руб.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>
                    <a:solidFill>
                      <a:srgbClr val="57AF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Администратор предприятия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1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35 000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Водитель 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1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20 000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Работники цеха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1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20 000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Бухгалтер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1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25 000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2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ИТОГО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4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100 000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0"/>
          <p:cNvSpPr/>
          <p:nvPr/>
        </p:nvSpPr>
        <p:spPr>
          <a:xfrm>
            <a:off x="660150" y="126900"/>
            <a:ext cx="782352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Требование к рабочей площади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40"/>
          <p:cNvSpPr/>
          <p:nvPr/>
        </p:nvSpPr>
        <p:spPr>
          <a:xfrm>
            <a:off x="-91800" y="560250"/>
            <a:ext cx="3763260" cy="26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88900" marR="0" lvl="0" indent="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Помещение, подходящее для использования под склад,  должно быть: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2300" marR="0" lvl="0" indent="-330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-"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небольшим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2300" marR="0" lvl="0" indent="-330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-"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сухим – макулатура имеет свойство впитывать влагу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2300" marR="0" lvl="0" indent="-330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-"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Огнеупорное покрытие стен – продукция легко воспламеняема, поэтому требует дополнительных мер безопасности.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2300" marR="0" lvl="0" indent="-330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-"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Наличие водоснабжения, канализации, электричества и хорошей системы вентиляции.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40"/>
          <p:cNvSpPr/>
          <p:nvPr/>
        </p:nvSpPr>
        <p:spPr>
          <a:xfrm>
            <a:off x="2377080" y="3740423"/>
            <a:ext cx="6106590" cy="777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Аренда такой площади в первый месяц обойдется от 5 тыс. руб за гараж.</a:t>
            </a:r>
            <a:r>
              <a:rPr lang="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14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Аренда помещения для производства в районе 12 тыс. руб.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Последующая месячная оплата – не менее 17тыс. руб.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56170" y="1260900"/>
            <a:ext cx="2738340" cy="1671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2600" y="1515240"/>
            <a:ext cx="2260170" cy="189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1"/>
          <p:cNvSpPr/>
          <p:nvPr/>
        </p:nvSpPr>
        <p:spPr>
          <a:xfrm>
            <a:off x="660150" y="126900"/>
            <a:ext cx="782352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Оснащение производства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2670" y="842940"/>
            <a:ext cx="1999080" cy="289143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41"/>
          <p:cNvSpPr/>
          <p:nvPr/>
        </p:nvSpPr>
        <p:spPr>
          <a:xfrm>
            <a:off x="3542670" y="3934980"/>
            <a:ext cx="2167830" cy="48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Промышленный блендер – 10 тыс. руб.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4770" y="842940"/>
            <a:ext cx="2367900" cy="249507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1"/>
          <p:cNvSpPr/>
          <p:nvPr/>
        </p:nvSpPr>
        <p:spPr>
          <a:xfrm>
            <a:off x="1658340" y="3934980"/>
            <a:ext cx="1726650" cy="48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Резак для бумаги – 2500 руб.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41"/>
          <p:cNvSpPr/>
          <p:nvPr/>
        </p:nvSpPr>
        <p:spPr>
          <a:xfrm>
            <a:off x="5868450" y="3929040"/>
            <a:ext cx="2449170" cy="48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Рамки для формирования листа – 1000 руб. (5 штук)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41"/>
          <p:cNvPicPr preferRelativeResize="0"/>
          <p:nvPr/>
        </p:nvPicPr>
        <p:blipFill rotWithShape="1">
          <a:blip r:embed="rId6">
            <a:alphaModFix/>
          </a:blip>
          <a:srcRect t="20702" b="29253"/>
          <a:stretch/>
        </p:blipFill>
        <p:spPr>
          <a:xfrm>
            <a:off x="5542020" y="847530"/>
            <a:ext cx="2449170" cy="24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2"/>
          <p:cNvSpPr/>
          <p:nvPr/>
        </p:nvSpPr>
        <p:spPr>
          <a:xfrm>
            <a:off x="660150" y="126900"/>
            <a:ext cx="782352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Стартовый капитал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9" name="Google Shape;269;p42"/>
          <p:cNvGraphicFramePr/>
          <p:nvPr>
            <p:extLst>
              <p:ext uri="{D42A27DB-BD31-4B8C-83A1-F6EECF244321}">
                <p14:modId xmlns:p14="http://schemas.microsoft.com/office/powerpoint/2010/main" val="3646031093"/>
              </p:ext>
            </p:extLst>
          </p:nvPr>
        </p:nvGraphicFramePr>
        <p:xfrm>
          <a:off x="1036800" y="1020600"/>
          <a:ext cx="7338325" cy="3292615"/>
        </p:xfrm>
        <a:graphic>
          <a:graphicData uri="http://schemas.openxmlformats.org/drawingml/2006/table">
            <a:tbl>
              <a:tblPr>
                <a:noFill/>
                <a:tableStyleId>{CF347C55-97F1-4656-BFC4-6EC5E4005DBD}</a:tableStyleId>
              </a:tblPr>
              <a:tblGrid>
                <a:gridCol w="36690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693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36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1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Первоначальные затраты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>
                    <a:solidFill>
                      <a:srgbClr val="57AF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1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Сумма, руб.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>
                    <a:solidFill>
                      <a:srgbClr val="57AF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6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Промышленный блендер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10000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9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Резак для бумаги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2500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9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Аренда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17000</a:t>
                      </a:r>
                      <a:endParaRPr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9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Закупка сырья (бумаги)</a:t>
                      </a:r>
                      <a:r>
                        <a:rPr lang="ru-RU" sz="1400" b="0" u="none" strike="noStrike" cap="none" dirty="0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, кг</a:t>
                      </a:r>
                      <a:endParaRPr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Bookman Old Style"/>
                          <a:ea typeface="Arial"/>
                          <a:cs typeface="Arial"/>
                          <a:sym typeface="Bookman Old Style"/>
                        </a:rPr>
                        <a:t>7-9</a:t>
                      </a:r>
                      <a:endParaRPr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6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Закупка сырья (спанбонд), 1м²</a:t>
                      </a:r>
                      <a:endParaRPr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7,8</a:t>
                      </a:r>
                      <a:endParaRPr lang="ru"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9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Выплата з/п сотрудникам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100000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0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Вафельные полотенца, 10шт.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1000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1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Рамка для формирования листа, 5шт.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1000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2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1" u="none" strike="noStrike" cap="none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Итого: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  <a:sym typeface="Bookman Old Style"/>
                        </a:rPr>
                        <a:t>131 500</a:t>
                      </a:r>
                      <a:endParaRPr sz="14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9650" marR="79650" marT="34300" marB="34300"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3"/>
          <p:cNvSpPr/>
          <p:nvPr/>
        </p:nvSpPr>
        <p:spPr>
          <a:xfrm>
            <a:off x="1684800" y="126900"/>
            <a:ext cx="735723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Предполагаемые источники финансирования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8100" y="1189350"/>
            <a:ext cx="564840" cy="36666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43"/>
          <p:cNvSpPr/>
          <p:nvPr/>
        </p:nvSpPr>
        <p:spPr>
          <a:xfrm>
            <a:off x="2407860" y="1107810"/>
            <a:ext cx="5933250" cy="540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Проект «Стельки » может самостоятельно выиграть грант на начало производства в Тамбовском регионе.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43"/>
          <p:cNvSpPr/>
          <p:nvPr/>
        </p:nvSpPr>
        <p:spPr>
          <a:xfrm>
            <a:off x="2407860" y="2017980"/>
            <a:ext cx="6354180" cy="777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В России существуют различные цифровые платформы для поддержки малого безнеса и индивидуальных предпринимателей, которые могут не просто профинансировать проект, но и помочь с бизнес-обучением.</a:t>
            </a:r>
            <a:r>
              <a:rPr lang="ru" sz="1400" b="0" i="1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43"/>
          <p:cNvSpPr/>
          <p:nvPr/>
        </p:nvSpPr>
        <p:spPr>
          <a:xfrm>
            <a:off x="2407860" y="3424410"/>
            <a:ext cx="6075540" cy="47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Классический краудфандинг. Это сбор денег на реализацию проекта от большого числа мелких инвесторов, заинтересованных в вашем продукте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9" name="Google Shape;279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8100" y="2338740"/>
            <a:ext cx="564840" cy="366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8100" y="3587220"/>
            <a:ext cx="564840" cy="366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3743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309;g252d2281c2a_0_3">
            <a:extLst>
              <a:ext uri="{FF2B5EF4-FFF2-40B4-BE49-F238E27FC236}">
                <a16:creationId xmlns:a16="http://schemas.microsoft.com/office/drawing/2014/main" xmlns="" id="{8EFF2356-431D-56D3-9873-B9DF06874795}"/>
              </a:ext>
            </a:extLst>
          </p:cNvPr>
          <p:cNvSpPr txBox="1"/>
          <p:nvPr/>
        </p:nvSpPr>
        <p:spPr>
          <a:xfrm>
            <a:off x="2024438" y="1181991"/>
            <a:ext cx="6662250" cy="1361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SzPts val="1200"/>
            </a:pPr>
            <a:r>
              <a:rPr lang="ru-RU" dirty="0"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  <a:t>Я</a:t>
            </a:r>
            <a:r>
              <a:rPr lang="ru" dirty="0"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  <a:t>нварь- февраль 2024г.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</a:p>
          <a:p>
            <a:pPr>
              <a:buSzPts val="1200"/>
            </a:pPr>
            <a:r>
              <a:rPr lang="ru-RU" dirty="0">
                <a:latin typeface="Bookman Old Style" panose="02050604050505020204" pitchFamily="18" charset="0"/>
              </a:rPr>
              <a:t>1. Определение основных функциональных требований и обратной связи от потенциальных пользователей.</a:t>
            </a:r>
            <a:br>
              <a:rPr lang="ru-RU" dirty="0">
                <a:latin typeface="Bookman Old Style" panose="02050604050505020204" pitchFamily="18" charset="0"/>
              </a:rPr>
            </a:br>
            <a:r>
              <a:rPr lang="ru-RU" dirty="0">
                <a:latin typeface="Bookman Old Style" panose="02050604050505020204" pitchFamily="18" charset="0"/>
              </a:rPr>
              <a:t>2. Разработка общего дизайна изделия</a:t>
            </a:r>
            <a:br>
              <a:rPr lang="ru-RU" dirty="0">
                <a:latin typeface="Bookman Old Style" panose="02050604050505020204" pitchFamily="18" charset="0"/>
              </a:rPr>
            </a:br>
            <a:r>
              <a:rPr lang="ru-RU" dirty="0">
                <a:latin typeface="Bookman Old Style" panose="02050604050505020204" pitchFamily="18" charset="0"/>
              </a:rPr>
              <a:t>3. Описание технических параметров изделия.</a:t>
            </a:r>
            <a:br>
              <a:rPr lang="ru-RU" dirty="0">
                <a:latin typeface="Bookman Old Style" panose="02050604050505020204" pitchFamily="18" charset="0"/>
              </a:rPr>
            </a:br>
            <a:r>
              <a:rPr lang="ru-RU" dirty="0">
                <a:latin typeface="Bookman Old Style" panose="02050604050505020204" pitchFamily="18" charset="0"/>
              </a:rPr>
              <a:t>4. Тестирование изделия на 50 пользователях</a:t>
            </a:r>
            <a:r>
              <a:rPr lang="ru" dirty="0"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  <a:t>- доработка MVP</a:t>
            </a:r>
            <a:endParaRPr dirty="0">
              <a:latin typeface="Bookman Old Style" panose="02050604050505020204" pitchFamily="18" charset="0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19" name="Google Shape;310;g252d2281c2a_0_3">
            <a:extLst>
              <a:ext uri="{FF2B5EF4-FFF2-40B4-BE49-F238E27FC236}">
                <a16:creationId xmlns:a16="http://schemas.microsoft.com/office/drawing/2014/main" xmlns="" id="{D182C6EE-B165-3B0B-7601-E9B65530F9F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8638" y="1181991"/>
            <a:ext cx="342900" cy="40719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313;g252d2281c2a_0_3">
            <a:extLst>
              <a:ext uri="{FF2B5EF4-FFF2-40B4-BE49-F238E27FC236}">
                <a16:creationId xmlns:a16="http://schemas.microsoft.com/office/drawing/2014/main" xmlns="" id="{8A51F499-1526-5A00-8504-163C78CBD327}"/>
              </a:ext>
            </a:extLst>
          </p:cNvPr>
          <p:cNvSpPr txBox="1"/>
          <p:nvPr/>
        </p:nvSpPr>
        <p:spPr>
          <a:xfrm>
            <a:off x="2024438" y="2977933"/>
            <a:ext cx="6662250" cy="1785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SzPts val="1200"/>
            </a:pPr>
            <a:r>
              <a:rPr lang="ru" dirty="0"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  <a:t>Март-май 2024г.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</a:p>
          <a:p>
            <a:pPr>
              <a:buSzPts val="1200"/>
            </a:pPr>
            <a:r>
              <a:rPr lang="ru-RU" dirty="0">
                <a:latin typeface="Bookman Old Style" panose="02050604050505020204" pitchFamily="18" charset="0"/>
              </a:rPr>
              <a:t>1. Разработка и реализация маркетинговой стратегии для привлечения новых пользователей</a:t>
            </a:r>
            <a:br>
              <a:rPr lang="ru-RU" dirty="0">
                <a:latin typeface="Bookman Old Style" panose="02050604050505020204" pitchFamily="18" charset="0"/>
              </a:rPr>
            </a:br>
            <a:r>
              <a:rPr lang="ru-RU" dirty="0">
                <a:latin typeface="Bookman Old Style" panose="02050604050505020204" pitchFamily="18" charset="0"/>
              </a:rPr>
              <a:t>2. подписание сотрудничества с маркетплейсами, где пользователи смогут покупать изделия.</a:t>
            </a:r>
            <a:br>
              <a:rPr lang="ru-RU" dirty="0">
                <a:latin typeface="Bookman Old Style" panose="02050604050505020204" pitchFamily="18" charset="0"/>
              </a:rPr>
            </a:br>
            <a:r>
              <a:rPr lang="ru-RU" dirty="0">
                <a:latin typeface="Bookman Old Style" panose="02050604050505020204" pitchFamily="18" charset="0"/>
              </a:rPr>
              <a:t>2. Реализация функций, связанных с заказами и доставкой.</a:t>
            </a:r>
            <a:br>
              <a:rPr lang="ru-RU" dirty="0">
                <a:latin typeface="Bookman Old Style" panose="02050604050505020204" pitchFamily="18" charset="0"/>
              </a:rPr>
            </a:br>
            <a:r>
              <a:rPr lang="ru-RU" dirty="0">
                <a:latin typeface="Bookman Old Style" panose="02050604050505020204" pitchFamily="18" charset="0"/>
              </a:rPr>
              <a:t>3. Разработка системы обратной связи и поддержки пользователей</a:t>
            </a:r>
            <a:br>
              <a:rPr lang="ru-RU" dirty="0">
                <a:latin typeface="Bookman Old Style" panose="02050604050505020204" pitchFamily="18" charset="0"/>
              </a:rPr>
            </a:br>
            <a:r>
              <a:rPr lang="ru" dirty="0"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  <a:t>- проведение рекламных кампаний </a:t>
            </a:r>
            <a:endParaRPr dirty="0">
              <a:latin typeface="Bookman Old Style" panose="02050604050505020204" pitchFamily="18" charset="0"/>
            </a:endParaRPr>
          </a:p>
        </p:txBody>
      </p:sp>
      <p:pic>
        <p:nvPicPr>
          <p:cNvPr id="25" name="Google Shape;316;g252d2281c2a_0_3">
            <a:extLst>
              <a:ext uri="{FF2B5EF4-FFF2-40B4-BE49-F238E27FC236}">
                <a16:creationId xmlns:a16="http://schemas.microsoft.com/office/drawing/2014/main" xmlns="" id="{411DA642-03E9-413C-D40F-A24A66F736A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8638" y="2977933"/>
            <a:ext cx="342900" cy="40719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308;g252d2281c2a_0_3">
            <a:extLst>
              <a:ext uri="{FF2B5EF4-FFF2-40B4-BE49-F238E27FC236}">
                <a16:creationId xmlns:a16="http://schemas.microsoft.com/office/drawing/2014/main" xmlns="" id="{F695FB92-0138-C75B-95E0-1C4274B9618B}"/>
              </a:ext>
            </a:extLst>
          </p:cNvPr>
          <p:cNvSpPr txBox="1"/>
          <p:nvPr/>
        </p:nvSpPr>
        <p:spPr>
          <a:xfrm>
            <a:off x="178230" y="380493"/>
            <a:ext cx="8376525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" sz="2400" dirty="0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Календарный план развития проекта</a:t>
            </a:r>
            <a:endParaRPr sz="2400" dirty="0">
              <a:solidFill>
                <a:srgbClr val="065849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676869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4"/>
          <p:cNvSpPr/>
          <p:nvPr/>
        </p:nvSpPr>
        <p:spPr>
          <a:xfrm>
            <a:off x="660150" y="126900"/>
            <a:ext cx="782352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Команда проекта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44"/>
          <p:cNvSpPr/>
          <p:nvPr/>
        </p:nvSpPr>
        <p:spPr>
          <a:xfrm>
            <a:off x="4682340" y="4303260"/>
            <a:ext cx="2228310" cy="21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725" tIns="18350" rIns="36725" bIns="183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Титенев Вячеслав Владимирович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44"/>
          <p:cNvSpPr/>
          <p:nvPr/>
        </p:nvSpPr>
        <p:spPr>
          <a:xfrm>
            <a:off x="1604340" y="2669220"/>
            <a:ext cx="162054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44"/>
          <p:cNvSpPr/>
          <p:nvPr/>
        </p:nvSpPr>
        <p:spPr>
          <a:xfrm>
            <a:off x="1592460" y="2210760"/>
            <a:ext cx="1119690" cy="23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44"/>
          <p:cNvSpPr/>
          <p:nvPr/>
        </p:nvSpPr>
        <p:spPr>
          <a:xfrm>
            <a:off x="2785590" y="2244780"/>
            <a:ext cx="1880550" cy="669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725" tIns="18350" rIns="36725" bIns="183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Куклина Анастасия Андреевна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44"/>
          <p:cNvSpPr/>
          <p:nvPr/>
        </p:nvSpPr>
        <p:spPr>
          <a:xfrm>
            <a:off x="3463830" y="2669220"/>
            <a:ext cx="162054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44"/>
          <p:cNvSpPr/>
          <p:nvPr/>
        </p:nvSpPr>
        <p:spPr>
          <a:xfrm>
            <a:off x="4670190" y="2233980"/>
            <a:ext cx="2412990" cy="47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725" tIns="18350" rIns="36725" bIns="183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Подъяпольская Наталия Викторовна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44"/>
          <p:cNvSpPr/>
          <p:nvPr/>
        </p:nvSpPr>
        <p:spPr>
          <a:xfrm>
            <a:off x="5391360" y="2669220"/>
            <a:ext cx="162054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44"/>
          <p:cNvSpPr/>
          <p:nvPr/>
        </p:nvSpPr>
        <p:spPr>
          <a:xfrm>
            <a:off x="5379480" y="2210760"/>
            <a:ext cx="1119690" cy="23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44"/>
          <p:cNvSpPr/>
          <p:nvPr/>
        </p:nvSpPr>
        <p:spPr>
          <a:xfrm>
            <a:off x="902070" y="2248560"/>
            <a:ext cx="2163510" cy="488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725" tIns="18350" rIns="36725" bIns="183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Слеткова Диана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Давидовна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44"/>
          <p:cNvSpPr/>
          <p:nvPr/>
        </p:nvSpPr>
        <p:spPr>
          <a:xfrm>
            <a:off x="1500930" y="4409100"/>
            <a:ext cx="162054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44"/>
          <p:cNvSpPr/>
          <p:nvPr/>
        </p:nvSpPr>
        <p:spPr>
          <a:xfrm>
            <a:off x="1592460" y="3141450"/>
            <a:ext cx="1119690" cy="23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44"/>
          <p:cNvSpPr/>
          <p:nvPr/>
        </p:nvSpPr>
        <p:spPr>
          <a:xfrm>
            <a:off x="902070" y="4303260"/>
            <a:ext cx="1765800" cy="21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725" tIns="18350" rIns="36725" bIns="183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Кузьмин Кирилл Вадимович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44"/>
          <p:cNvSpPr/>
          <p:nvPr/>
        </p:nvSpPr>
        <p:spPr>
          <a:xfrm>
            <a:off x="3463830" y="4409100"/>
            <a:ext cx="162054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44"/>
          <p:cNvSpPr/>
          <p:nvPr/>
        </p:nvSpPr>
        <p:spPr>
          <a:xfrm>
            <a:off x="2785590" y="4285440"/>
            <a:ext cx="1260630" cy="21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725" tIns="18350" rIns="36725" bIns="183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Макеев Илья Игоревич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44"/>
          <p:cNvSpPr/>
          <p:nvPr/>
        </p:nvSpPr>
        <p:spPr>
          <a:xfrm>
            <a:off x="5334660" y="4409100"/>
            <a:ext cx="162054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44"/>
          <p:cNvSpPr/>
          <p:nvPr/>
        </p:nvSpPr>
        <p:spPr>
          <a:xfrm>
            <a:off x="5398110" y="3141450"/>
            <a:ext cx="1119690" cy="23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24000" y="569160"/>
            <a:ext cx="1276290" cy="1614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84640" y="569160"/>
            <a:ext cx="1178820" cy="1614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1690" y="2707290"/>
            <a:ext cx="1131030" cy="152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81540" y="2707290"/>
            <a:ext cx="1249830" cy="150174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4"/>
          <p:cNvSpPr/>
          <p:nvPr/>
        </p:nvSpPr>
        <p:spPr>
          <a:xfrm>
            <a:off x="7251660" y="3470310"/>
            <a:ext cx="1530630" cy="798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065849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Руководитель проекта – Хорохорина Ирина Владимировна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p4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2070" y="569430"/>
            <a:ext cx="1415610" cy="1596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4"/>
          <p:cNvPicPr preferRelativeResize="0"/>
          <p:nvPr/>
        </p:nvPicPr>
        <p:blipFill rotWithShape="1">
          <a:blip r:embed="rId9">
            <a:alphaModFix/>
          </a:blip>
          <a:srcRect l="31569" t="8287" r="9997" b="42104"/>
          <a:stretch/>
        </p:blipFill>
        <p:spPr>
          <a:xfrm>
            <a:off x="7220880" y="1681560"/>
            <a:ext cx="1423710" cy="1788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44"/>
          <p:cNvPicPr preferRelativeResize="0"/>
          <p:nvPr/>
        </p:nvPicPr>
        <p:blipFill rotWithShape="1">
          <a:blip r:embed="rId10">
            <a:alphaModFix/>
          </a:blip>
          <a:srcRect l="10669" t="17318"/>
          <a:stretch/>
        </p:blipFill>
        <p:spPr>
          <a:xfrm rot="6600">
            <a:off x="4687470" y="2640060"/>
            <a:ext cx="1346220" cy="1661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1310</Words>
  <Application>Microsoft Office PowerPoint</Application>
  <PresentationFormat>Экран (16:9)</PresentationFormat>
  <Paragraphs>200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Bookman Old Style</vt:lpstr>
      <vt:lpstr>Calibri</vt:lpstr>
      <vt:lpstr>Noto Sans Symbols</vt:lpstr>
      <vt:lpstr>Times New Roman</vt:lpstr>
      <vt:lpstr>Office Theme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 Подъяпольская</dc:creator>
  <cp:lastModifiedBy>Учетная запись Майкрософт</cp:lastModifiedBy>
  <cp:revision>8</cp:revision>
  <dcterms:modified xsi:type="dcterms:W3CDTF">2023-12-01T20:20:14Z</dcterms:modified>
</cp:coreProperties>
</file>