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3"/>
    <p:sldId id="271" r:id="rId4"/>
    <p:sldId id="284" r:id="rId5"/>
    <p:sldId id="283" r:id="rId6"/>
    <p:sldId id="285" r:id="rId7"/>
    <p:sldId id="276" r:id="rId8"/>
    <p:sldId id="286" r:id="rId9"/>
    <p:sldId id="269" r:id="rId10"/>
    <p:sldId id="287" r:id="rId11"/>
    <p:sldId id="288" r:id="rId12"/>
    <p:sldId id="289" r:id="rId13"/>
    <p:sldId id="27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D1818"/>
    <a:srgbClr val="F6E7E7"/>
    <a:srgbClr val="F5F5F5"/>
    <a:srgbClr val="F5E4E4"/>
    <a:srgbClr val="F2DCDC"/>
    <a:srgbClr val="F5E3E3"/>
    <a:srgbClr val="704603"/>
    <a:srgbClr val="704C04"/>
    <a:srgbClr val="6653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Изображение выглядит как размытие, Сирень, Красочность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6" y="9236"/>
            <a:ext cx="12193153" cy="685107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круг, логотип, эмблема, Торговая марк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365827"/>
            <a:ext cx="41148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Программа лояльности</a:t>
            </a:r>
            <a:endParaRPr lang="en-US" sz="3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Изображение выглядит как текст, снимок экрана, графический дизайн,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995" y="1508760"/>
            <a:ext cx="9852660" cy="3100070"/>
          </a:xfrm>
          <a:prstGeom prst="rect">
            <a:avLst/>
          </a:prstGeom>
        </p:spPr>
      </p:pic>
      <p:pic>
        <p:nvPicPr>
          <p:cNvPr id="4" name="Объект 3" descr="Изображение выглядит как текст, снимок экрана, Мобильный телефон, смартфон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2395" y="4189730"/>
            <a:ext cx="5729605" cy="246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мебель, окно, стул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74925" y="1132608"/>
            <a:ext cx="10024865" cy="5091873"/>
          </a:xfrm>
        </p:spPr>
      </p:pic>
      <p:pic>
        <p:nvPicPr>
          <p:cNvPr id="5" name="Рисунок 4" descr="Изображение выглядит как текст, логотип, Шрифт, круг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" y="4131310"/>
            <a:ext cx="2919095" cy="2726690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63500" y="237490"/>
            <a:ext cx="12192000" cy="492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3200"/>
              <a:t>Награды</a:t>
            </a:r>
            <a:endParaRPr lang="ru-RU" altLang="en-US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icture backgrou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5276" y="649310"/>
            <a:ext cx="5442799" cy="5806225"/>
          </a:xfrm>
          <a:prstGeom prst="rect">
            <a:avLst/>
          </a:prstGeom>
        </p:spPr>
      </p:pic>
      <p:pic>
        <p:nvPicPr>
          <p:cNvPr id="4" name="Объект 3" descr="Изображение выглядит как текст, снимок экрана, Человеческое лицо, человек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639" y="559203"/>
            <a:ext cx="5433990" cy="5971929"/>
          </a:xfrm>
        </p:spPr>
      </p:pic>
      <p:sp>
        <p:nvSpPr>
          <p:cNvPr id="5" name="TextBox 4"/>
          <p:cNvSpPr txBox="1"/>
          <p:nvPr/>
        </p:nvSpPr>
        <p:spPr>
          <a:xfrm>
            <a:off x="7010400" y="2416934"/>
            <a:ext cx="442818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возможность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выбора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заведений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не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только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по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стандартным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фильтрам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,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но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и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готовым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 </a:t>
            </a:r>
            <a:r>
              <a:rPr lang="en-US" sz="2800" i="1" err="1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подборкам</a:t>
            </a:r>
            <a:r>
              <a:rPr lang="en-US" sz="2800" i="1" dirty="0">
                <a:solidFill>
                  <a:srgbClr val="C00000"/>
                </a:solidFill>
                <a:latin typeface="Batang"/>
                <a:ea typeface="Batang"/>
                <a:cs typeface="Times New Roman" panose="02020603050405020304"/>
              </a:rPr>
              <a:t>.</a:t>
            </a:r>
            <a:endParaRPr lang="en-US" sz="2800" i="1" dirty="0">
              <a:solidFill>
                <a:srgbClr val="C00000"/>
              </a:solidFill>
              <a:latin typeface="Batang"/>
              <a:ea typeface="Batang"/>
              <a:cs typeface="Times New Roman" panose="020206030504050203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328" y="556489"/>
            <a:ext cx="5758429" cy="5975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document_5379876490236154300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45251" y="-16669"/>
            <a:ext cx="4980779" cy="6891336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4502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2400"/>
              <a:t>Подборки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Шрифт, рыба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523" y="197275"/>
            <a:ext cx="3559264" cy="6463452"/>
          </a:xfrm>
          <a:prstGeom prst="rect">
            <a:avLst/>
          </a:prstGeom>
        </p:spPr>
      </p:pic>
      <p:pic>
        <p:nvPicPr>
          <p:cNvPr id="4" name="Объект 3" descr="Изображение выглядит как текст, снимок экрана, программное обеспечение, Мультимедийное программное обеспечение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2"/>
          <a:srcRect l="15334" t="13333" r="31455" b="3457"/>
          <a:stretch>
            <a:fillRect/>
          </a:stretch>
        </p:blipFill>
        <p:spPr>
          <a:xfrm>
            <a:off x="422960" y="838245"/>
            <a:ext cx="6655123" cy="5520382"/>
          </a:xfrm>
        </p:spPr>
      </p:pic>
      <p:pic>
        <p:nvPicPr>
          <p:cNvPr id="6" name="Рисунок 5" descr="Picture backgro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500000">
            <a:off x="5325414" y="-81493"/>
            <a:ext cx="3891566" cy="4080309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природа, на открытом воздухе, вода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440000">
            <a:off x="5853100" y="1165967"/>
            <a:ext cx="2839329" cy="1588396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428105"/>
            <a:ext cx="12192000" cy="355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2400"/>
              <a:t>События\мероприятия</a:t>
            </a:r>
            <a:endParaRPr lang="ru-RU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5355" y="15354"/>
            <a:ext cx="12207449" cy="68177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Объект 5" descr="Изображение выглядит как текст, пить, бутылка, снимок экрана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87074" y="216958"/>
            <a:ext cx="5189279" cy="6419623"/>
          </a:xfrm>
        </p:spPr>
      </p:pic>
      <p:pic>
        <p:nvPicPr>
          <p:cNvPr id="7" name="Рисунок 6" descr="Изображение выглядит как текст, искусство, шаблон, дизайн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420000">
            <a:off x="6828443" y="677485"/>
            <a:ext cx="3590925" cy="5962650"/>
          </a:xfrm>
          <a:prstGeom prst="rect">
            <a:avLst/>
          </a:prstGeom>
        </p:spPr>
      </p:pic>
      <p:sp>
        <p:nvSpPr>
          <p:cNvPr id="17" name="Сердце 16"/>
          <p:cNvSpPr/>
          <p:nvPr/>
        </p:nvSpPr>
        <p:spPr>
          <a:xfrm rot="-2100000">
            <a:off x="6390731" y="883210"/>
            <a:ext cx="431387" cy="357010"/>
          </a:xfrm>
          <a:prstGeom prst="heart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ердце 18"/>
          <p:cNvSpPr/>
          <p:nvPr/>
        </p:nvSpPr>
        <p:spPr>
          <a:xfrm rot="7380000">
            <a:off x="10273302" y="6035781"/>
            <a:ext cx="431387" cy="357010"/>
          </a:xfrm>
          <a:prstGeom prst="heart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одежда, человек, платье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151233" y="924104"/>
            <a:ext cx="6784830" cy="5639225"/>
          </a:xfrm>
        </p:spPr>
      </p:pic>
      <p:pic>
        <p:nvPicPr>
          <p:cNvPr id="6" name="Рисунок 5" descr="Изображение выглядит как текст, плакат, снимок экрана, Шрифт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662" y="1143604"/>
            <a:ext cx="5245323" cy="4882032"/>
          </a:xfrm>
          <a:prstGeom prst="rect">
            <a:avLst/>
          </a:prstGeom>
        </p:spPr>
      </p:pic>
      <p:pic>
        <p:nvPicPr>
          <p:cNvPr id="9" name="Рисунок 8" descr="Picture backgro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40000">
            <a:off x="5733649" y="3806683"/>
            <a:ext cx="2786130" cy="2878281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дизайн, мода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60000">
            <a:off x="6091707" y="4205633"/>
            <a:ext cx="2057803" cy="20317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электроника, снимок экрана, мультимедиа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73" y="929558"/>
            <a:ext cx="12093261" cy="499510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Изображение выглядит как текст, меню, еда, на открытом воздухе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800" y="0"/>
            <a:ext cx="10692275" cy="6869906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428105"/>
            <a:ext cx="12192000" cy="355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2400"/>
              <a:t>Языки</a:t>
            </a:r>
            <a:endParaRPr lang="ru-RU" alt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, снимок экрана, круг, Шрифт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467" y="1074209"/>
            <a:ext cx="5291666" cy="4709582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дерево, снимок экрана, небо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865" y="2079625"/>
            <a:ext cx="5291667" cy="2698750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428105"/>
            <a:ext cx="12192000" cy="355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2400"/>
              <a:t>Вкладка «Дальневосточный вкус»</a:t>
            </a:r>
            <a:endParaRPr lang="ru-RU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 descr="Изображение выглядит как одежда, текст, дерево, Человеческое лицо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4016" y="739596"/>
            <a:ext cx="5600700" cy="5657850"/>
          </a:xfrm>
          <a:prstGeom prst="rect">
            <a:avLst/>
          </a:prstGeom>
        </p:spPr>
      </p:pic>
      <p:pic>
        <p:nvPicPr>
          <p:cNvPr id="15" name="Рисунок 14" descr="Picture 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0000">
            <a:off x="8337395" y="-99532"/>
            <a:ext cx="3955960" cy="409104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троительство, купол, дерево, небо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000">
            <a:off x="8899151" y="507908"/>
            <a:ext cx="2841537" cy="283898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 rot="480000">
            <a:off x="8673921" y="3576034"/>
            <a:ext cx="27432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000" i="1" dirty="0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Ежегодный</a:t>
            </a:r>
            <a:r>
              <a:rPr lang="en-US" sz="2000" i="1" dirty="0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Фестиваль</a:t>
            </a:r>
            <a:r>
              <a:rPr lang="en-US" sz="2000" i="1" dirty="0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Любви</a:t>
            </a:r>
            <a:r>
              <a:rPr lang="en-US" sz="2000" i="1" dirty="0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на</a:t>
            </a:r>
            <a:r>
              <a:rPr lang="en-US" sz="2000" i="1" dirty="0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Солнцедоме</a:t>
            </a:r>
            <a:r>
              <a:rPr lang="en-US" sz="2000" i="1" dirty="0">
                <a:solidFill>
                  <a:srgbClr val="C0000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!</a:t>
            </a:r>
            <a:endParaRPr lang="en-US" sz="2000" i="1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pic>
        <p:nvPicPr>
          <p:cNvPr id="49" name="Рисунок 48" descr="Picture 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120000">
            <a:off x="2595563" y="2766017"/>
            <a:ext cx="3955960" cy="4091041"/>
          </a:xfrm>
          <a:prstGeom prst="rect">
            <a:avLst/>
          </a:prstGeom>
        </p:spPr>
      </p:pic>
      <p:pic>
        <p:nvPicPr>
          <p:cNvPr id="51" name="Рисунок 50" descr="Изображение выглядит как текст, на открытом воздухе, небо, облако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900000">
            <a:off x="3048872" y="3429872"/>
            <a:ext cx="3089187" cy="3035524"/>
          </a:xfrm>
          <a:prstGeom prst="rect">
            <a:avLst/>
          </a:prstGeom>
        </p:spPr>
      </p:pic>
      <p:pic>
        <p:nvPicPr>
          <p:cNvPr id="50" name="Рисунок 49" descr="Изображение выглядит как текст, на открытом воздухе, лодка, озеро&#10;&#10;Автоматически созданное описа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89" y="280451"/>
            <a:ext cx="3443488" cy="34744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849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678625" y="9833"/>
            <a:ext cx="7264911" cy="685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WPS Presentation</Application>
  <PresentationFormat>Широкоэкранный</PresentationFormat>
  <Paragraphs>16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Arial</vt:lpstr>
      <vt:lpstr>SimSun</vt:lpstr>
      <vt:lpstr>Wingdings</vt:lpstr>
      <vt:lpstr>Batang</vt:lpstr>
      <vt:lpstr>Constantia</vt:lpstr>
      <vt:lpstr>Times New Roman</vt:lpstr>
      <vt:lpstr>Roboto</vt:lpstr>
      <vt:lpstr>Times New Roman</vt:lpstr>
      <vt:lpstr>Microsoft YaHei</vt:lpstr>
      <vt:lpstr>Arial Unicode MS</vt:lpstr>
      <vt:lpstr>Aptos Display</vt:lpstr>
      <vt:lpstr>Segoe Print</vt:lpstr>
      <vt:lpstr>Aptos</vt:lpstr>
      <vt:lpstr>Calibri</vt:lpstr>
      <vt:lpstr>Тема Office</vt:lpstr>
      <vt:lpstr>PowerPoint 演示文稿</vt:lpstr>
      <vt:lpstr>Программа лояльности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Юлия Поддубная</cp:lastModifiedBy>
  <cp:revision>1217</cp:revision>
  <dcterms:created xsi:type="dcterms:W3CDTF">2024-04-21T09:34:00Z</dcterms:created>
  <dcterms:modified xsi:type="dcterms:W3CDTF">2024-09-25T06:31:33Z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B0E74D03A338423C8BBC2B0A5FB08129_13</vt:lpwstr>
  </property>
  <property fmtid="{D5CDD505-2E9C-101B-9397-08002B2CF9AE}" pid="3" name="KSOProductBuildVer">
    <vt:lpwstr>1049-12.2.0.18283</vt:lpwstr>
  </property>
</Properties>
</file>