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74" r:id="rId3"/>
    <p:sldId id="270" r:id="rId4"/>
    <p:sldId id="269" r:id="rId5"/>
    <p:sldId id="259" r:id="rId6"/>
    <p:sldId id="260" r:id="rId7"/>
    <p:sldId id="273" r:id="rId8"/>
    <p:sldId id="272" r:id="rId9"/>
    <p:sldId id="264" r:id="rId10"/>
    <p:sldId id="271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A3B5-EBC5-49BE-8ECC-625D7BAAE7E5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5031-B5DA-4F9A-B387-504617F1C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26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A3B5-EBC5-49BE-8ECC-625D7BAAE7E5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5031-B5DA-4F9A-B387-504617F1C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346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A3B5-EBC5-49BE-8ECC-625D7BAAE7E5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5031-B5DA-4F9A-B387-504617F1C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02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A3B5-EBC5-49BE-8ECC-625D7BAAE7E5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5031-B5DA-4F9A-B387-504617F1C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424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A3B5-EBC5-49BE-8ECC-625D7BAAE7E5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5031-B5DA-4F9A-B387-504617F1C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92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A3B5-EBC5-49BE-8ECC-625D7BAAE7E5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5031-B5DA-4F9A-B387-504617F1C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7314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A3B5-EBC5-49BE-8ECC-625D7BAAE7E5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5031-B5DA-4F9A-B387-504617F1C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512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A3B5-EBC5-49BE-8ECC-625D7BAAE7E5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5031-B5DA-4F9A-B387-504617F1C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86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A3B5-EBC5-49BE-8ECC-625D7BAAE7E5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5031-B5DA-4F9A-B387-504617F1C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122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A3B5-EBC5-49BE-8ECC-625D7BAAE7E5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5031-B5DA-4F9A-B387-504617F1C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123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A3B5-EBC5-49BE-8ECC-625D7BAAE7E5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5031-B5DA-4F9A-B387-504617F1C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2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4A3B5-EBC5-49BE-8ECC-625D7BAAE7E5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45031-B5DA-4F9A-B387-504617F1C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105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59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5"/>
            <a:ext cx="12192000" cy="685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23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5"/>
            <a:ext cx="12192000" cy="685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048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5"/>
            <a:ext cx="12192000" cy="685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69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5"/>
            <a:ext cx="12192000" cy="685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669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5"/>
            <a:ext cx="12192000" cy="685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26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895" t="16742"/>
          <a:stretch/>
        </p:blipFill>
        <p:spPr>
          <a:xfrm>
            <a:off x="562602" y="1680378"/>
            <a:ext cx="2575713" cy="29752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t="12621"/>
          <a:stretch/>
        </p:blipFill>
        <p:spPr>
          <a:xfrm>
            <a:off x="3302087" y="3098041"/>
            <a:ext cx="2673793" cy="311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603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8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442" y="5131560"/>
            <a:ext cx="3025589" cy="2618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t="5771" r="7988" b="7662"/>
          <a:stretch/>
        </p:blipFill>
        <p:spPr>
          <a:xfrm>
            <a:off x="658219" y="1514902"/>
            <a:ext cx="2589355" cy="32481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l="4982" t="10945" r="6927" b="9054"/>
          <a:stretch/>
        </p:blipFill>
        <p:spPr>
          <a:xfrm>
            <a:off x="3439236" y="2961400"/>
            <a:ext cx="2784143" cy="337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34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5"/>
            <a:ext cx="12192000" cy="685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110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15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5"/>
            <a:ext cx="12192000" cy="685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79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5"/>
            <a:ext cx="12192000" cy="685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61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b="896"/>
          <a:stretch/>
        </p:blipFill>
        <p:spPr>
          <a:xfrm>
            <a:off x="8384436" y="1378423"/>
            <a:ext cx="2551706" cy="49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988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0</Words>
  <Application>Microsoft Office PowerPoint</Application>
  <PresentationFormat>Широкоэкранный</PresentationFormat>
  <Paragraphs>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7</cp:revision>
  <dcterms:created xsi:type="dcterms:W3CDTF">2025-04-17T13:55:33Z</dcterms:created>
  <dcterms:modified xsi:type="dcterms:W3CDTF">2025-04-17T17:45:24Z</dcterms:modified>
</cp:coreProperties>
</file>